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theme/themeOverride2.xml" ContentType="application/vnd.openxmlformats-officedocument.themeOverride+xml"/>
  <Override PartName="/ppt/theme/themeOverride3.xml" ContentType="application/vnd.openxmlformats-officedocument.themeOverrid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3.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 id="2147484318" r:id="rId6"/>
    <p:sldMasterId id="2147484329" r:id="rId7"/>
    <p:sldMasterId id="2147484358" r:id="rId8"/>
    <p:sldMasterId id="2147484376" r:id="rId9"/>
    <p:sldMasterId id="2147484391" r:id="rId10"/>
    <p:sldMasterId id="2147484426" r:id="rId11"/>
    <p:sldMasterId id="2147484450" r:id="rId12"/>
    <p:sldMasterId id="2147484454" r:id="rId13"/>
    <p:sldMasterId id="2147484484" r:id="rId14"/>
    <p:sldMasterId id="2147484500" r:id="rId15"/>
    <p:sldMasterId id="2147484534" r:id="rId16"/>
    <p:sldMasterId id="2147484570" r:id="rId17"/>
  </p:sldMasterIdLst>
  <p:notesMasterIdLst>
    <p:notesMasterId r:id="rId58"/>
  </p:notesMasterIdLst>
  <p:handoutMasterIdLst>
    <p:handoutMasterId r:id="rId59"/>
  </p:handout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7" r:id="rId38"/>
    <p:sldId id="278" r:id="rId39"/>
    <p:sldId id="279" r:id="rId40"/>
    <p:sldId id="280" r:id="rId41"/>
    <p:sldId id="281" r:id="rId42"/>
    <p:sldId id="282" r:id="rId43"/>
    <p:sldId id="285" r:id="rId44"/>
    <p:sldId id="284" r:id="rId45"/>
    <p:sldId id="287" r:id="rId46"/>
    <p:sldId id="288" r:id="rId47"/>
    <p:sldId id="289" r:id="rId48"/>
    <p:sldId id="290" r:id="rId49"/>
    <p:sldId id="299" r:id="rId50"/>
    <p:sldId id="292" r:id="rId51"/>
    <p:sldId id="293" r:id="rId52"/>
    <p:sldId id="297" r:id="rId53"/>
    <p:sldId id="298" r:id="rId54"/>
    <p:sldId id="294" r:id="rId55"/>
    <p:sldId id="295" r:id="rId56"/>
    <p:sldId id="296" r:id="rId57"/>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0673" autoAdjust="0"/>
  </p:normalViewPr>
  <p:slideViewPr>
    <p:cSldViewPr snapToObjects="1">
      <p:cViewPr varScale="1">
        <p:scale>
          <a:sx n="76" d="100"/>
          <a:sy n="76" d="100"/>
        </p:scale>
        <p:origin x="666" y="96"/>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50" d="100"/>
        <a:sy n="50"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handoutMaster" Target="handoutMasters/handoutMaster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10/29/2014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10/29/2014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33401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6589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259213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99" rtl="0" eaLnBrk="1" fontAlgn="base" latinLnBrk="0" hangingPunct="1">
              <a:lnSpc>
                <a:spcPct val="90000"/>
              </a:lnSpc>
              <a:spcBef>
                <a:spcPct val="0"/>
              </a:spcBef>
              <a:spcAft>
                <a:spcPts val="1200"/>
              </a:spcAft>
              <a:buClrTx/>
              <a:buSzTx/>
              <a:buFont typeface="Arial" pitchFamily="34" charset="0"/>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A17F966-951A-41B3-9519-312C88623955}"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126649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71894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0BDF53F-48D6-4CA2-8B82-3D8E3E6D078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46536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923903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10/29/2014 4:57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01130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797061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007200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09263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699730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503"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C334CA4-0776-4EDD-A4B7-C3035D83D489}"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615681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284797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955358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CFA94A-519F-445C-B30C-9E76FA6A2031}" type="datetime8">
              <a:rPr lang="en-US" smtClean="0">
                <a:solidFill>
                  <a:prstClr val="black"/>
                </a:solidFill>
              </a:rPr>
              <a:pPr/>
              <a:t>10/29/2014 4:57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236671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D21AEA4E-C8DD-4389-8732-D0D2DA460746}"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538638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CD7D7CF-1DAD-47F1-BB48-5088D3BD3085}" type="datetime1">
              <a:rPr lang="en-US">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68887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ctr">
              <a:buNone/>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63796E9-8380-42BE-8CC9-FCA981AB8A31}"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248246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F88038C-AD63-4366-BA13-B1E3A128B48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722799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04C144-BB8E-49B5-A67E-956DFCCBAA4F}"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58755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636997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25042A-7F1D-F947-8AC5-1DC5194A3EA7}" type="slidenum">
              <a:rPr lang="en-US">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3636335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41800"/>
            <a:ext cx="5486400" cy="4114800"/>
          </a:xfrm>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a:solidFill>
                <a:prstClr val="black"/>
              </a:solidFill>
            </a:endParaRPr>
          </a:p>
        </p:txBody>
      </p:sp>
      <p:sp>
        <p:nvSpPr>
          <p:cNvPr id="6" name="Date Placeholder 5"/>
          <p:cNvSpPr>
            <a:spLocks noGrp="1"/>
          </p:cNvSpPr>
          <p:nvPr>
            <p:ph type="dt" idx="12"/>
          </p:nvPr>
        </p:nvSpPr>
        <p:spPr/>
        <p:txBody>
          <a:bodyPr/>
          <a:lstStyle/>
          <a:p>
            <a:fld id="{FA577F15-4695-43CD-83B0-974BBDDCBE58}" type="datetime1">
              <a:rPr lang="en-US">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39649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3043343" cy="467072"/>
          </a:xfrm>
          <a:prstGeom prst="rect">
            <a:avLst/>
          </a:prstGeom>
        </p:spPr>
        <p:txBody>
          <a:bodyPr/>
          <a:lstStyle/>
          <a:p>
            <a:r>
              <a:rPr lang="en-US" smtClean="0">
                <a:solidFill>
                  <a:prstClr val="black"/>
                </a:solidFill>
              </a:rPr>
              <a:t>EMS Overview</a:t>
            </a:r>
            <a:endParaRPr lang="en-US">
              <a:solidFill>
                <a:prstClr val="black"/>
              </a:solidFill>
            </a:endParaRPr>
          </a:p>
        </p:txBody>
      </p:sp>
      <p:sp>
        <p:nvSpPr>
          <p:cNvPr id="6" name="Date Placeholder 5"/>
          <p:cNvSpPr>
            <a:spLocks noGrp="1"/>
          </p:cNvSpPr>
          <p:nvPr>
            <p:ph type="dt" idx="12"/>
          </p:nvPr>
        </p:nvSpPr>
        <p:spPr>
          <a:xfrm>
            <a:off x="3814657" y="12032"/>
            <a:ext cx="3043343" cy="467072"/>
          </a:xfrm>
          <a:prstGeom prst="rect">
            <a:avLst/>
          </a:prstGeom>
        </p:spPr>
        <p:txBody>
          <a:bodyPr/>
          <a:lstStyle/>
          <a:p>
            <a:fld id="{0E5343D2-266A-4750-8C42-C633CE02CDBD}" type="datetime1">
              <a:rPr lang="en-US">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a:xfrm>
            <a:off x="5920740" y="8686800"/>
            <a:ext cx="937260" cy="466434"/>
          </a:xfrm>
          <a:prstGeom prst="rect">
            <a:avLst/>
          </a:prstGeom>
        </p:spPr>
        <p:txBody>
          <a:bodyPr/>
          <a:lstStyle/>
          <a:p>
            <a:fld id="{B4008EB6-D09E-4580-8CD6-DDB14511944F}" type="slidenum">
              <a:rPr lang="en-US">
                <a:solidFill>
                  <a:prstClr val="black"/>
                </a:solidFill>
              </a:rPr>
              <a:pPr/>
              <a:t>32</a:t>
            </a:fld>
            <a:endParaRPr lang="en-US" dirty="0">
              <a:solidFill>
                <a:prstClr val="black"/>
              </a:solidFill>
            </a:endParaRPr>
          </a:p>
        </p:txBody>
      </p:sp>
      <p:sp>
        <p:nvSpPr>
          <p:cNvPr id="8" name="Footer Placeholder 4"/>
          <p:cNvSpPr>
            <a:spLocks noGrp="1"/>
          </p:cNvSpPr>
          <p:nvPr>
            <p:ph type="ftr" sz="quarter" idx="4"/>
          </p:nvPr>
        </p:nvSpPr>
        <p:spPr>
          <a:xfrm>
            <a:off x="0" y="8686800"/>
            <a:ext cx="5920740" cy="355964"/>
          </a:xfrm>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51384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924345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417707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808473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629269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353DC-5FD5-4FD2-BFC9-FD046846EEF3}"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308410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10094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10/29/2014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960809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59140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66294"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294"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D2FDF35-156F-4A92-A436-F714992B2E23}"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254491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41800"/>
            <a:ext cx="5486400" cy="4114800"/>
          </a:xfrm>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a:solidFill>
                <a:prstClr val="black"/>
              </a:solidFill>
            </a:endParaRPr>
          </a:p>
        </p:txBody>
      </p:sp>
      <p:sp>
        <p:nvSpPr>
          <p:cNvPr id="6" name="Date Placeholder 5"/>
          <p:cNvSpPr>
            <a:spLocks noGrp="1"/>
          </p:cNvSpPr>
          <p:nvPr>
            <p:ph type="dt" idx="12"/>
          </p:nvPr>
        </p:nvSpPr>
        <p:spPr/>
        <p:txBody>
          <a:bodyPr/>
          <a:lstStyle/>
          <a:p>
            <a:fld id="{FA577F15-4695-43CD-83B0-974BBDDCBE58}" type="datetime1">
              <a:rPr lang="en-US">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44450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37181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dirty="0"/>
          </a:p>
        </p:txBody>
      </p:sp>
      <p:sp>
        <p:nvSpPr>
          <p:cNvPr id="4" name="Slide Number Placeholder 3"/>
          <p:cNvSpPr>
            <a:spLocks noGrp="1"/>
          </p:cNvSpPr>
          <p:nvPr>
            <p:ph type="sldNum" sz="quarter" idx="10"/>
          </p:nvPr>
        </p:nvSpPr>
        <p:spPr/>
        <p:txBody>
          <a:bodyPr/>
          <a:lstStyle/>
          <a:p>
            <a:fld id="{08BAEC50-FE82-4599-B584-B6CC22C54AB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817070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314365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Windows Server Management Marketing</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C6A8F85-A389-41D7-9CC0-F9A6E92BFD62}" type="datetime1">
              <a:rPr lang="en-US" smtClean="0">
                <a:solidFill>
                  <a:prstClr val="black"/>
                </a:solidFill>
              </a:rPr>
              <a:pPr/>
              <a:t>10/29/2014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69294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11.xml"/><Relationship Id="rId4" Type="http://schemas.openxmlformats.org/officeDocument/2006/relationships/image" Target="../media/image29.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1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g"/><Relationship Id="rId1" Type="http://schemas.openxmlformats.org/officeDocument/2006/relationships/slideMaster" Target="../slideMasters/slideMaster11.xml"/><Relationship Id="rId4" Type="http://schemas.openxmlformats.org/officeDocument/2006/relationships/image" Target="../media/image34.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11.xml"/><Relationship Id="rId4"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2.xml"/><Relationship Id="rId5" Type="http://schemas.openxmlformats.org/officeDocument/2006/relationships/image" Target="../media/image41.emf"/><Relationship Id="rId4" Type="http://schemas.microsoft.com/office/2007/relationships/hdphoto" Target="../media/hdphoto2.wdp"/></Relationships>
</file>

<file path=ppt/slideLayouts/_rels/slideLayout2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13.xml"/><Relationship Id="rId4" Type="http://schemas.openxmlformats.org/officeDocument/2006/relationships/image" Target="../media/image48.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e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jpeg"/><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jpe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jpe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2.jpg"/><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3.jpe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4.jpe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4.xml"/><Relationship Id="rId4" Type="http://schemas.openxmlformats.org/officeDocument/2006/relationships/image" Target="../media/image5.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4.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14.jpe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419800"/>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584680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031552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Data Insights Titl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071453"/>
            <a:ext cx="10463986" cy="1720381"/>
          </a:xfrm>
          <a:prstGeom prst="rect">
            <a:avLst/>
          </a:prstGeom>
        </p:spPr>
        <p:txBody>
          <a:bodyPr lIns="146304" tIns="91440" rIns="146304" bIns="91440"/>
          <a:lstStyle>
            <a:lvl1pPr algn="l">
              <a:defRPr sz="6000">
                <a:gradFill>
                  <a:gsLst>
                    <a:gs pos="0">
                      <a:srgbClr val="FFFFFF"/>
                    </a:gs>
                    <a:gs pos="100000">
                      <a:srgbClr val="FFFFFF"/>
                    </a:gs>
                  </a:gsLst>
                  <a:lin ang="5400000" scaled="0"/>
                </a:gradFill>
              </a:defRPr>
            </a:lvl1pPr>
          </a:lstStyle>
          <a:p>
            <a:r>
              <a:rPr lang="en-US" dirty="0" smtClean="0"/>
              <a:t>Data insights headline</a:t>
            </a:r>
            <a:endParaRPr lang="en-US" dirty="0"/>
          </a:p>
        </p:txBody>
      </p:sp>
    </p:spTree>
    <p:extLst>
      <p:ext uri="{BB962C8B-B14F-4D97-AF65-F5344CB8AC3E}">
        <p14:creationId xmlns:p14="http://schemas.microsoft.com/office/powerpoint/2010/main" val="108093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 Teal">
    <p:bg bwMode="ltGray">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552635"/>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473256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EFEFEF"/>
              </a:solidFill>
            </a:endParaRPr>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
        <p:nvSpPr>
          <p:cNvPr id="17" name="Freeform 5"/>
          <p:cNvSpPr>
            <a:spLocks noEditPoints="1"/>
          </p:cNvSpPr>
          <p:nvPr userDrawn="1"/>
        </p:nvSpPr>
        <p:spPr bwMode="black">
          <a:xfrm>
            <a:off x="1736983" y="1601473"/>
            <a:ext cx="3062160" cy="47151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defRPr/>
            </a:pPr>
            <a:endParaRPr lang="en-US" sz="2000" kern="0" spc="-50" smtClean="0">
              <a:gradFill>
                <a:gsLst>
                  <a:gs pos="1250">
                    <a:srgbClr val="EFEFEF"/>
                  </a:gs>
                  <a:gs pos="10417">
                    <a:srgbClr val="EFEFEF"/>
                  </a:gs>
                </a:gsLst>
                <a:lin ang="5400000" scaled="0"/>
              </a:gradFill>
            </a:endParaRPr>
          </a:p>
        </p:txBody>
      </p:sp>
    </p:spTree>
    <p:extLst>
      <p:ext uri="{BB962C8B-B14F-4D97-AF65-F5344CB8AC3E}">
        <p14:creationId xmlns:p14="http://schemas.microsoft.com/office/powerpoint/2010/main" val="3741526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337572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482528"/>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409372546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22609676"/>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1919543669"/>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3187946"/>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21661892"/>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9164612"/>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189242"/>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a:gradFill>
                  <a:gsLst>
                    <a:gs pos="1250">
                      <a:srgbClr val="505050"/>
                    </a:gs>
                    <a:gs pos="100000">
                      <a:srgbClr val="505050"/>
                    </a:gs>
                  </a:gsLst>
                  <a:lin ang="5400000" scaled="0"/>
                </a:gradFill>
              </a:rPr>
              <a:t>Cloud, an ‘evolution’ for IT</a:t>
            </a:r>
          </a:p>
        </p:txBody>
      </p:sp>
    </p:spTree>
    <p:extLst>
      <p:ext uri="{BB962C8B-B14F-4D97-AF65-F5344CB8AC3E}">
        <p14:creationId xmlns:p14="http://schemas.microsoft.com/office/powerpoint/2010/main" val="1150684271"/>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3171422"/>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1280815628"/>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53370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99267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86835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40" y="1212852"/>
            <a:ext cx="11887200" cy="2052359"/>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5" indent="0">
              <a:buNone/>
              <a:defRPr/>
            </a:lvl3pPr>
            <a:lvl4pPr marL="457069" indent="0">
              <a:buNone/>
              <a:defRPr/>
            </a:lvl4pPr>
            <a:lvl5pPr marL="685604"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4632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0"/>
            <a:ext cx="11887200" cy="21214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5252997"/>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6751025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939850"/>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7527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0" y="0"/>
            <a:ext cx="12431712" cy="699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8165" y="2374900"/>
            <a:ext cx="2827337" cy="280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879977" y="241300"/>
            <a:ext cx="9286875" cy="6565900"/>
          </a:xfrm>
          <a:prstGeom prst="rect">
            <a:avLst/>
          </a:prstGeom>
          <a:noFill/>
          <a:ln>
            <a:noFill/>
          </a:ln>
          <a:effectLst>
            <a:outerShdw blurRad="114300" dist="38100" dir="2700000" algn="tl" rotWithShape="0">
              <a:srgbClr val="000000">
                <a:alpha val="39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7"/>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73077" y="479425"/>
            <a:ext cx="1304925" cy="285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274641" y="1456838"/>
            <a:ext cx="5486399" cy="897427"/>
          </a:xfrm>
        </p:spPr>
        <p:txBody>
          <a:bodyPr/>
          <a:lstStyle>
            <a:lvl1pPr>
              <a:defRPr sz="5199">
                <a:solidFill>
                  <a:schemeClr val="bg1"/>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274702" y="4440121"/>
            <a:ext cx="5486336" cy="530689"/>
          </a:xfrm>
        </p:spPr>
        <p:txBody>
          <a:bodyPr/>
          <a:lstStyle>
            <a:lvl1pPr marL="0" indent="0" algn="l">
              <a:lnSpc>
                <a:spcPts val="2700"/>
              </a:lnSpc>
              <a:buNone/>
              <a:defRPr sz="2200">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25018351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t="-11" r="-38"/>
          <a:stretch>
            <a:fillRect/>
          </a:stretch>
        </p:blipFill>
        <p:spPr bwMode="auto">
          <a:xfrm>
            <a:off x="0" y="0"/>
            <a:ext cx="12436475" cy="699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userDrawn="1"/>
        </p:nvSpPr>
        <p:spPr bwMode="auto">
          <a:xfrm>
            <a:off x="277815" y="296863"/>
            <a:ext cx="6397625" cy="64008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37" tIns="146269" rIns="182837" bIns="146269"/>
          <a:lstStyle/>
          <a:p>
            <a:pPr algn="ctr" defTabSz="932205"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73077" y="479425"/>
            <a:ext cx="1304925" cy="285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a:spLocks noGrp="1"/>
          </p:cNvSpPr>
          <p:nvPr>
            <p:ph type="ctrTitle"/>
          </p:nvPr>
        </p:nvSpPr>
        <p:spPr>
          <a:xfrm>
            <a:off x="274641" y="1456838"/>
            <a:ext cx="5486399" cy="897427"/>
          </a:xfrm>
        </p:spPr>
        <p:txBody>
          <a:bodyPr/>
          <a:lstStyle>
            <a:lvl1pPr>
              <a:defRPr sz="5199">
                <a:solidFill>
                  <a:schemeClr val="bg1"/>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274702" y="4440121"/>
            <a:ext cx="5486336" cy="530689"/>
          </a:xfrm>
        </p:spPr>
        <p:txBody>
          <a:bodyPr/>
          <a:lstStyle>
            <a:lvl1pPr marL="0" indent="0" algn="l">
              <a:lnSpc>
                <a:spcPts val="2700"/>
              </a:lnSpc>
              <a:buNone/>
              <a:defRPr sz="2200">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17159576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t="-11" r="-38"/>
          <a:stretch>
            <a:fillRect/>
          </a:stretch>
        </p:blipFill>
        <p:spPr bwMode="auto">
          <a:xfrm>
            <a:off x="0" y="0"/>
            <a:ext cx="12436475" cy="699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60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8332" y="1144706"/>
            <a:ext cx="11255709" cy="2435131"/>
          </a:xfrm>
        </p:spPr>
        <p:txBody>
          <a:bodyPr anchor="b"/>
          <a:lstStyle>
            <a:lvl1pPr algn="l">
              <a:defRPr sz="6099"/>
            </a:lvl1pPr>
          </a:lstStyle>
          <a:p>
            <a:r>
              <a:rPr lang="en-US" dirty="0" smtClean="0"/>
              <a:t>Click to edit Master title style</a:t>
            </a:r>
            <a:endParaRPr lang="en-US" dirty="0"/>
          </a:p>
        </p:txBody>
      </p:sp>
      <p:sp>
        <p:nvSpPr>
          <p:cNvPr id="3" name="Subtitle 2"/>
          <p:cNvSpPr>
            <a:spLocks noGrp="1"/>
          </p:cNvSpPr>
          <p:nvPr>
            <p:ph type="subTitle" idx="1"/>
          </p:nvPr>
        </p:nvSpPr>
        <p:spPr>
          <a:xfrm>
            <a:off x="618332" y="3673745"/>
            <a:ext cx="11255709" cy="1688724"/>
          </a:xfrm>
        </p:spPr>
        <p:txBody>
          <a:bodyPr>
            <a:normAutofit/>
          </a:bodyPr>
          <a:lstStyle>
            <a:lvl1pPr marL="0" indent="0" algn="l">
              <a:buNone/>
              <a:defRPr sz="3699"/>
            </a:lvl1pPr>
            <a:lvl2pPr marL="466165" indent="0" algn="ctr">
              <a:buNone/>
              <a:defRPr sz="2000"/>
            </a:lvl2pPr>
            <a:lvl3pPr marL="932331" indent="0" algn="ctr">
              <a:buNone/>
              <a:defRPr sz="1800"/>
            </a:lvl3pPr>
            <a:lvl4pPr marL="1398495" indent="0" algn="ctr">
              <a:buNone/>
              <a:defRPr sz="1599"/>
            </a:lvl4pPr>
            <a:lvl5pPr marL="1864660" indent="0" algn="ctr">
              <a:buNone/>
              <a:defRPr sz="1599"/>
            </a:lvl5pPr>
            <a:lvl6pPr marL="2330824" indent="0" algn="ctr">
              <a:buNone/>
              <a:defRPr sz="1599"/>
            </a:lvl6pPr>
            <a:lvl7pPr marL="2796990" indent="0" algn="ctr">
              <a:buNone/>
              <a:defRPr sz="1599"/>
            </a:lvl7pPr>
            <a:lvl8pPr marL="3263155" indent="0" algn="ctr">
              <a:buNone/>
              <a:defRPr sz="1599"/>
            </a:lvl8pPr>
            <a:lvl9pPr marL="3729318" indent="0" algn="ctr">
              <a:buNone/>
              <a:defRPr sz="1599"/>
            </a:lvl9pPr>
          </a:lstStyle>
          <a:p>
            <a:r>
              <a:rPr lang="en-US" dirty="0" smtClean="0"/>
              <a:t>Click to edit Master subtitle style</a:t>
            </a:r>
            <a:endParaRPr lang="en-US" dirty="0"/>
          </a:p>
        </p:txBody>
      </p:sp>
    </p:spTree>
    <p:extLst>
      <p:ext uri="{BB962C8B-B14F-4D97-AF65-F5344CB8AC3E}">
        <p14:creationId xmlns:p14="http://schemas.microsoft.com/office/powerpoint/2010/main" val="20110518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099"/>
            </a:lvl1pPr>
          </a:lstStyle>
          <a:p>
            <a:r>
              <a:rPr lang="en-US" smtClean="0"/>
              <a:t>Click to edit Master title style</a:t>
            </a:r>
            <a:endParaRPr lang="en-US"/>
          </a:p>
        </p:txBody>
      </p:sp>
      <p:sp>
        <p:nvSpPr>
          <p:cNvPr id="3" name="Text Placeholder 2"/>
          <p:cNvSpPr>
            <a:spLocks noGrp="1"/>
          </p:cNvSpPr>
          <p:nvPr>
            <p:ph type="body" idx="1"/>
          </p:nvPr>
        </p:nvSpPr>
        <p:spPr>
          <a:xfrm>
            <a:off x="848530" y="4680829"/>
            <a:ext cx="10726460" cy="523204"/>
          </a:xfrm>
        </p:spPr>
        <p:txBody>
          <a:bodyPr/>
          <a:lstStyle>
            <a:lvl1pPr marL="0" indent="0">
              <a:buNone/>
              <a:defRPr sz="2400">
                <a:solidFill>
                  <a:schemeClr val="tx1">
                    <a:tint val="75000"/>
                  </a:schemeClr>
                </a:solidFill>
              </a:defRPr>
            </a:lvl1pPr>
            <a:lvl2pPr marL="466254" indent="0">
              <a:buNone/>
              <a:defRPr sz="2000">
                <a:solidFill>
                  <a:schemeClr val="tx1">
                    <a:tint val="75000"/>
                  </a:schemeClr>
                </a:solidFill>
              </a:defRPr>
            </a:lvl2pPr>
            <a:lvl3pPr marL="932509" indent="0">
              <a:buNone/>
              <a:defRPr sz="1800">
                <a:solidFill>
                  <a:schemeClr val="tx1">
                    <a:tint val="75000"/>
                  </a:schemeClr>
                </a:solidFill>
              </a:defRPr>
            </a:lvl3pPr>
            <a:lvl4pPr marL="1398763" indent="0">
              <a:buNone/>
              <a:defRPr sz="1599">
                <a:solidFill>
                  <a:schemeClr val="tx1">
                    <a:tint val="75000"/>
                  </a:schemeClr>
                </a:solidFill>
              </a:defRPr>
            </a:lvl4pPr>
            <a:lvl5pPr marL="1865018" indent="0">
              <a:buNone/>
              <a:defRPr sz="1599">
                <a:solidFill>
                  <a:schemeClr val="tx1">
                    <a:tint val="75000"/>
                  </a:schemeClr>
                </a:solidFill>
              </a:defRPr>
            </a:lvl5pPr>
            <a:lvl6pPr marL="2331272" indent="0">
              <a:buNone/>
              <a:defRPr sz="1599">
                <a:solidFill>
                  <a:schemeClr val="tx1">
                    <a:tint val="75000"/>
                  </a:schemeClr>
                </a:solidFill>
              </a:defRPr>
            </a:lvl6pPr>
            <a:lvl7pPr marL="2797527" indent="0">
              <a:buNone/>
              <a:defRPr sz="1599">
                <a:solidFill>
                  <a:schemeClr val="tx1">
                    <a:tint val="75000"/>
                  </a:schemeClr>
                </a:solidFill>
              </a:defRPr>
            </a:lvl7pPr>
            <a:lvl8pPr marL="3263781" indent="0">
              <a:buNone/>
              <a:defRPr sz="1599">
                <a:solidFill>
                  <a:schemeClr val="tx1">
                    <a:tint val="75000"/>
                  </a:schemeClr>
                </a:solidFill>
              </a:defRPr>
            </a:lvl8pPr>
            <a:lvl9pPr marL="3730035" indent="0">
              <a:buNone/>
              <a:defRPr sz="159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5009" y="6482890"/>
            <a:ext cx="2798207" cy="372394"/>
          </a:xfrm>
          <a:prstGeom prst="rect">
            <a:avLst/>
          </a:prstGeom>
        </p:spPr>
        <p:txBody>
          <a:bodyPr lIns="93269" tIns="46634" rIns="93269" bIns="46634"/>
          <a:lstStyle/>
          <a:p>
            <a:pPr defTabSz="931596" fontAlgn="base">
              <a:spcBef>
                <a:spcPct val="0"/>
              </a:spcBef>
              <a:spcAft>
                <a:spcPct val="0"/>
              </a:spcAft>
            </a:pPr>
            <a:fld id="{16A4916A-50C6-4AC2-849B-AEE6367A4F61}" type="datetimeFigureOut">
              <a:rPr lang="en-US" smtClean="0">
                <a:solidFill>
                  <a:srgbClr val="505050"/>
                </a:solidFill>
                <a:ea typeface="ＭＳ Ｐゴシック" charset="0"/>
              </a:rPr>
              <a:pPr defTabSz="931596" fontAlgn="base">
                <a:spcBef>
                  <a:spcPct val="0"/>
                </a:spcBef>
                <a:spcAft>
                  <a:spcPct val="0"/>
                </a:spcAft>
              </a:pPr>
              <a:t>10/29/2014</a:t>
            </a:fld>
            <a:endParaRPr lang="en-US">
              <a:solidFill>
                <a:srgbClr val="505050"/>
              </a:solidFill>
              <a:ea typeface="ＭＳ Ｐゴシック" charset="0"/>
            </a:endParaRPr>
          </a:p>
        </p:txBody>
      </p:sp>
      <p:sp>
        <p:nvSpPr>
          <p:cNvPr id="5" name="Footer Placeholder 4"/>
          <p:cNvSpPr>
            <a:spLocks noGrp="1"/>
          </p:cNvSpPr>
          <p:nvPr>
            <p:ph type="ftr" sz="quarter" idx="11"/>
          </p:nvPr>
        </p:nvSpPr>
        <p:spPr>
          <a:xfrm>
            <a:off x="4119583" y="6482890"/>
            <a:ext cx="4197310" cy="372394"/>
          </a:xfrm>
          <a:prstGeom prst="rect">
            <a:avLst/>
          </a:prstGeom>
        </p:spPr>
        <p:txBody>
          <a:bodyPr lIns="93269" tIns="46634" rIns="93269" bIns="46634"/>
          <a:lstStyle/>
          <a:p>
            <a:pPr defTabSz="931596" fontAlgn="base">
              <a:spcBef>
                <a:spcPct val="0"/>
              </a:spcBef>
              <a:spcAft>
                <a:spcPct val="0"/>
              </a:spcAft>
            </a:pPr>
            <a:endParaRPr lang="en-US">
              <a:solidFill>
                <a:srgbClr val="505050"/>
              </a:solidFill>
              <a:ea typeface="ＭＳ Ｐゴシック" charset="0"/>
            </a:endParaRPr>
          </a:p>
        </p:txBody>
      </p:sp>
      <p:sp>
        <p:nvSpPr>
          <p:cNvPr id="6" name="Slide Number Placeholder 5"/>
          <p:cNvSpPr>
            <a:spLocks noGrp="1"/>
          </p:cNvSpPr>
          <p:nvPr>
            <p:ph type="sldNum" sz="quarter" idx="12"/>
          </p:nvPr>
        </p:nvSpPr>
        <p:spPr>
          <a:xfrm>
            <a:off x="8783260" y="6482890"/>
            <a:ext cx="2798207" cy="372394"/>
          </a:xfrm>
          <a:prstGeom prst="rect">
            <a:avLst/>
          </a:prstGeom>
        </p:spPr>
        <p:txBody>
          <a:bodyPr lIns="93269" tIns="46634" rIns="93269" bIns="46634"/>
          <a:lstStyle/>
          <a:p>
            <a:pPr defTabSz="931596" fontAlgn="base">
              <a:spcBef>
                <a:spcPct val="0"/>
              </a:spcBef>
              <a:spcAft>
                <a:spcPct val="0"/>
              </a:spcAft>
            </a:pPr>
            <a:fld id="{F8E80702-C2C0-4D5E-9871-C98299F6E22B}" type="slidenum">
              <a:rPr lang="en-US" smtClean="0">
                <a:solidFill>
                  <a:srgbClr val="505050"/>
                </a:solidFill>
                <a:ea typeface="ＭＳ Ｐゴシック" charset="0"/>
              </a:rPr>
              <a:pPr defTabSz="931596" fontAlgn="base">
                <a:spcBef>
                  <a:spcPct val="0"/>
                </a:spcBef>
                <a:spcAft>
                  <a:spcPct val="0"/>
                </a:spcAft>
              </a:pPr>
              <a:t>‹#›</a:t>
            </a:fld>
            <a:endParaRPr lang="en-US">
              <a:solidFill>
                <a:srgbClr val="505050"/>
              </a:solidFill>
              <a:ea typeface="ＭＳ Ｐゴシック" charset="0"/>
            </a:endParaRPr>
          </a:p>
        </p:txBody>
      </p:sp>
    </p:spTree>
    <p:extLst>
      <p:ext uri="{BB962C8B-B14F-4D97-AF65-F5344CB8AC3E}">
        <p14:creationId xmlns:p14="http://schemas.microsoft.com/office/powerpoint/2010/main" val="9486646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accent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67427" y="3449638"/>
            <a:ext cx="608013" cy="60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74320" y="292082"/>
            <a:ext cx="11887200" cy="946413"/>
          </a:xfrm>
          <a:prstGeom prst="rect">
            <a:avLst/>
          </a:prstGeom>
        </p:spPr>
        <p:txBody>
          <a:bodyPr/>
          <a:lstStyle>
            <a:lvl1pPr algn="l">
              <a:defRPr>
                <a:gradFill>
                  <a:gsLst>
                    <a:gs pos="2917">
                      <a:schemeClr val="bg1"/>
                    </a:gs>
                    <a:gs pos="100000">
                      <a:schemeClr val="bg1"/>
                    </a:gs>
                  </a:gsLst>
                  <a:lin ang="5400000" scaled="0"/>
                </a:gradFill>
              </a:defRPr>
            </a:lvl1pPr>
          </a:lstStyle>
          <a:p>
            <a:r>
              <a:rPr lang="en-US" smtClean="0"/>
              <a:t>Click to edit Master title style</a:t>
            </a:r>
            <a:endParaRPr lang="en-US" dirty="0"/>
          </a:p>
        </p:txBody>
      </p:sp>
      <p:sp>
        <p:nvSpPr>
          <p:cNvPr id="10" name="Title"/>
          <p:cNvSpPr>
            <a:spLocks noGrp="1"/>
          </p:cNvSpPr>
          <p:nvPr>
            <p:ph type="body" sz="quarter" idx="10"/>
          </p:nvPr>
        </p:nvSpPr>
        <p:spPr>
          <a:xfrm>
            <a:off x="274638" y="2125663"/>
            <a:ext cx="10058400" cy="9383085"/>
          </a:xfrm>
          <a:prstGeom prst="rect">
            <a:avLst/>
          </a:prstGeom>
        </p:spPr>
        <p:txBody>
          <a:bodyPr/>
          <a:lstStyle>
            <a:lvl1pPr marL="0" indent="0">
              <a:buNone/>
              <a:defRPr sz="16597">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p:txBody>
      </p:sp>
    </p:spTree>
    <p:extLst>
      <p:ext uri="{BB962C8B-B14F-4D97-AF65-F5344CB8AC3E}">
        <p14:creationId xmlns:p14="http://schemas.microsoft.com/office/powerpoint/2010/main" val="3227466508"/>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mp; Content Bulleted Text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36"/>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176715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36"/>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5473360"/>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cSld name="1_Title Only">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2082"/>
            <a:ext cx="11887200" cy="946413"/>
          </a:xfrm>
        </p:spPr>
        <p:txBody>
          <a:bodyPr/>
          <a:lstStyle>
            <a:lvl1pPr>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3" name="Slide Number Placeholder 7"/>
          <p:cNvSpPr>
            <a:spLocks noGrp="1"/>
          </p:cNvSpPr>
          <p:nvPr>
            <p:ph type="sldNum" sz="quarter" idx="10"/>
          </p:nvPr>
        </p:nvSpPr>
        <p:spPr>
          <a:xfrm>
            <a:off x="11595101" y="6565901"/>
            <a:ext cx="566738" cy="136525"/>
          </a:xfrm>
          <a:prstGeom prst="rect">
            <a:avLst/>
          </a:prstGeom>
        </p:spPr>
        <p:txBody>
          <a:bodyPr/>
          <a:lstStyle>
            <a:lvl1pPr defTabSz="932509" fontAlgn="auto">
              <a:lnSpc>
                <a:spcPct val="90000"/>
              </a:lnSpc>
              <a:spcBef>
                <a:spcPts val="0"/>
              </a:spcBef>
              <a:spcAft>
                <a:spcPts val="0"/>
              </a:spcAft>
              <a:defRPr sz="1836">
                <a:gradFill>
                  <a:gsLst>
                    <a:gs pos="0">
                      <a:srgbClr val="EFEFEF"/>
                    </a:gs>
                    <a:gs pos="100000">
                      <a:srgbClr val="EFEFEF"/>
                    </a:gs>
                  </a:gsLst>
                  <a:lin ang="5400000" scaled="0"/>
                </a:gradFill>
                <a:latin typeface="+mn-lt"/>
                <a:ea typeface="+mn-ea"/>
                <a:cs typeface="+mn-cs"/>
              </a:defRPr>
            </a:lvl1pPr>
          </a:lstStyle>
          <a:p>
            <a:pPr>
              <a:defRPr/>
            </a:pPr>
            <a:fld id="{1809D052-4356-0742-81E5-B0EE88C7DA48}" type="slidenum">
              <a:rPr/>
              <a:pPr>
                <a:defRPr/>
              </a:pPr>
              <a:t>‹#›</a:t>
            </a:fld>
            <a:endParaRPr dirty="0"/>
          </a:p>
        </p:txBody>
      </p:sp>
    </p:spTree>
    <p:extLst>
      <p:ext uri="{BB962C8B-B14F-4D97-AF65-F5344CB8AC3E}">
        <p14:creationId xmlns:p14="http://schemas.microsoft.com/office/powerpoint/2010/main" val="115034844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Teal">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436475" cy="6994525"/>
          </a:xfrm>
        </p:spPr>
        <p:txBody>
          <a:bodyPr/>
          <a:lstStyle>
            <a:lvl1pPr marL="0" indent="0">
              <a:buNone/>
              <a:defRPr/>
            </a:lvl1pPr>
          </a:lstStyle>
          <a:p>
            <a:endParaRPr lang="en-US"/>
          </a:p>
        </p:txBody>
      </p:sp>
      <p:sp>
        <p:nvSpPr>
          <p:cNvPr id="9" name="Title 1"/>
          <p:cNvSpPr>
            <a:spLocks noGrp="1"/>
          </p:cNvSpPr>
          <p:nvPr>
            <p:ph type="title" hasCustomPrompt="1"/>
          </p:nvPr>
        </p:nvSpPr>
        <p:spPr>
          <a:xfrm>
            <a:off x="274703" y="296863"/>
            <a:ext cx="5486335" cy="1828800"/>
          </a:xfrm>
          <a:noFill/>
        </p:spPr>
        <p:txBody>
          <a:bodyPr lIns="182880" tIns="146304" rIns="182880" bIns="146304" anchor="t" anchorCtr="0"/>
          <a:lstStyle>
            <a:lvl1pPr>
              <a:defRPr sz="4800" spc="-100" baseline="0">
                <a:gradFill>
                  <a:gsLst>
                    <a:gs pos="46903">
                      <a:srgbClr val="FFFFFF"/>
                    </a:gs>
                    <a:gs pos="83000">
                      <a:srgbClr val="FFFFFF"/>
                    </a:gs>
                  </a:gsLst>
                  <a:lin ang="5400000" scaled="1"/>
                </a:gradFill>
              </a:defRPr>
            </a:lvl1pPr>
          </a:lstStyle>
          <a:p>
            <a:r>
              <a:rPr lang="en-US" dirty="0" smtClean="0"/>
              <a:t>Presentation title</a:t>
            </a:r>
            <a:endParaRPr lang="en-US" dirty="0"/>
          </a:p>
        </p:txBody>
      </p:sp>
    </p:spTree>
    <p:extLst>
      <p:ext uri="{BB962C8B-B14F-4D97-AF65-F5344CB8AC3E}">
        <p14:creationId xmlns:p14="http://schemas.microsoft.com/office/powerpoint/2010/main" val="14098558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mp; Photo Teal">
    <p:bg bwMode="ltGray">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6994525"/>
          </a:xfrm>
        </p:spPr>
        <p:txBody>
          <a:bodyPr/>
          <a:lstStyle/>
          <a:p>
            <a:endParaRPr lang="en-US" dirty="0"/>
          </a:p>
        </p:txBody>
      </p:sp>
      <p:sp>
        <p:nvSpPr>
          <p:cNvPr id="2" name="Title 1"/>
          <p:cNvSpPr>
            <a:spLocks noGrp="1"/>
          </p:cNvSpPr>
          <p:nvPr>
            <p:ph type="title"/>
          </p:nvPr>
        </p:nvSpPr>
        <p:spPr>
          <a:xfrm>
            <a:off x="274320" y="1211263"/>
            <a:ext cx="4572318" cy="4572000"/>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1504150581"/>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Teal">
    <p:bg bwMode="ltGray">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44307"/>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0028478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mall Title Only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32833082"/>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0868" y="1759883"/>
            <a:ext cx="3474740" cy="3474760"/>
          </a:xfrm>
        </p:spPr>
        <p:txBody>
          <a:bodyPr/>
          <a:lstStyle>
            <a:lvl1pPr>
              <a:defRPr/>
            </a:lvl1pPr>
          </a:lstStyle>
          <a:p>
            <a:r>
              <a:rPr lang="en-US" dirty="0" smtClean="0"/>
              <a:t>Click to edit Master title style </a:t>
            </a:r>
            <a:endParaRPr lang="en-US" dirty="0"/>
          </a:p>
        </p:txBody>
      </p:sp>
      <p:sp>
        <p:nvSpPr>
          <p:cNvPr id="3" name="Rectangle 2"/>
          <p:cNvSpPr/>
          <p:nvPr userDrawn="1"/>
        </p:nvSpPr>
        <p:spPr bwMode="auto">
          <a:xfrm>
            <a:off x="3932238" y="121126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7955608" y="523464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auto">
          <a:xfrm>
            <a:off x="3932238" y="523464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7955608" y="121126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88736830"/>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8 Categories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22" name="Text Placeholder 26"/>
          <p:cNvSpPr>
            <a:spLocks noGrp="1"/>
          </p:cNvSpPr>
          <p:nvPr>
            <p:ph type="body" sz="quarter" idx="38" hasCustomPrompt="1"/>
          </p:nvPr>
        </p:nvSpPr>
        <p:spPr>
          <a:xfrm>
            <a:off x="279340" y="4137018"/>
            <a:ext cx="2743200" cy="2560671"/>
          </a:xfrm>
          <a:prstGeom prst="rect">
            <a:avLst/>
          </a:prstGeom>
          <a:solidFill>
            <a:schemeClr val="accent3">
              <a:lumMod val="50000"/>
            </a:schemeClr>
          </a:solidFill>
        </p:spPr>
        <p:txBody>
          <a:bodyPr lIns="182880" tIns="146304" rIns="182880" bIns="146304">
            <a:noAutofit/>
          </a:bodyPr>
          <a:lstStyle>
            <a:lvl1pPr marL="0" indent="0">
              <a:lnSpc>
                <a:spcPct val="90000"/>
              </a:lnSpc>
              <a:spcBef>
                <a:spcPts val="0"/>
              </a:spcBef>
              <a:spcAft>
                <a:spcPts val="600"/>
              </a:spcAft>
              <a:buFontTx/>
              <a:buNone/>
              <a:defRPr sz="1200" b="0">
                <a:gradFill>
                  <a:gsLst>
                    <a:gs pos="15929">
                      <a:schemeClr val="tx1"/>
                    </a:gs>
                    <a:gs pos="41000">
                      <a:schemeClr val="tx1"/>
                    </a:gs>
                  </a:gsLst>
                  <a:lin ang="5400000" scaled="0"/>
                </a:gra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3" name="Text Placeholder 26"/>
          <p:cNvSpPr>
            <a:spLocks noGrp="1"/>
          </p:cNvSpPr>
          <p:nvPr>
            <p:ph type="body" sz="quarter" idx="39" hasCustomPrompt="1"/>
          </p:nvPr>
        </p:nvSpPr>
        <p:spPr>
          <a:xfrm>
            <a:off x="3144631" y="4137020"/>
            <a:ext cx="2742914" cy="2560643"/>
          </a:xfrm>
          <a:prstGeom prst="rect">
            <a:avLst/>
          </a:prstGeom>
          <a:solidFill>
            <a:schemeClr val="accent3">
              <a:lumMod val="50000"/>
            </a:schemeClr>
          </a:solidFill>
        </p:spPr>
        <p:txBody>
          <a:bodyPr lIns="182880" tIns="146304" rIns="182880" bIns="146304">
            <a:noAutofit/>
          </a:bodyPr>
          <a:lstStyle>
            <a:lvl1pPr marL="0" indent="0">
              <a:lnSpc>
                <a:spcPts val="1440"/>
              </a:lnSpc>
              <a:spcBef>
                <a:spcPts val="0"/>
              </a:spcBef>
              <a:spcAft>
                <a:spcPts val="600"/>
              </a:spcAft>
              <a:buFontTx/>
              <a:buNone/>
              <a:defRPr sz="1200" b="0">
                <a:gradFill>
                  <a:gsLst>
                    <a:gs pos="15929">
                      <a:schemeClr val="tx1"/>
                    </a:gs>
                    <a:gs pos="41000">
                      <a:schemeClr val="tx1"/>
                    </a:gs>
                  </a:gsLst>
                  <a:lin ang="5400000" scaled="0"/>
                </a:gra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4" name="Text Placeholder 26"/>
          <p:cNvSpPr>
            <a:spLocks noGrp="1"/>
          </p:cNvSpPr>
          <p:nvPr>
            <p:ph type="body" sz="quarter" idx="41" hasCustomPrompt="1"/>
          </p:nvPr>
        </p:nvSpPr>
        <p:spPr>
          <a:xfrm>
            <a:off x="8874642" y="4137020"/>
            <a:ext cx="2742914" cy="2560643"/>
          </a:xfrm>
          <a:prstGeom prst="rect">
            <a:avLst/>
          </a:prstGeom>
          <a:solidFill>
            <a:schemeClr val="accent3">
              <a:lumMod val="50000"/>
            </a:schemeClr>
          </a:solidFill>
        </p:spPr>
        <p:txBody>
          <a:bodyPr lIns="182880" tIns="146304" rIns="182880" bIns="146304">
            <a:noAutofit/>
          </a:bodyPr>
          <a:lstStyle>
            <a:lvl1pPr marL="0" indent="0">
              <a:lnSpc>
                <a:spcPts val="1440"/>
              </a:lnSpc>
              <a:spcBef>
                <a:spcPts val="0"/>
              </a:spcBef>
              <a:spcAft>
                <a:spcPts val="600"/>
              </a:spcAft>
              <a:buFontTx/>
              <a:buNone/>
              <a:defRPr sz="1200" b="0">
                <a:gradFill>
                  <a:gsLst>
                    <a:gs pos="15929">
                      <a:schemeClr val="tx1"/>
                    </a:gs>
                    <a:gs pos="41000">
                      <a:schemeClr val="tx1"/>
                    </a:gs>
                  </a:gsLst>
                  <a:lin ang="5400000" scaled="0"/>
                </a:gra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5" name="Text Placeholder 26"/>
          <p:cNvSpPr>
            <a:spLocks noGrp="1"/>
          </p:cNvSpPr>
          <p:nvPr>
            <p:ph type="body" sz="quarter" idx="42" hasCustomPrompt="1"/>
          </p:nvPr>
        </p:nvSpPr>
        <p:spPr>
          <a:xfrm>
            <a:off x="6009636" y="4137020"/>
            <a:ext cx="2742914" cy="2560643"/>
          </a:xfrm>
          <a:prstGeom prst="rect">
            <a:avLst/>
          </a:prstGeom>
          <a:solidFill>
            <a:schemeClr val="accent3">
              <a:lumMod val="50000"/>
            </a:schemeClr>
          </a:solidFill>
        </p:spPr>
        <p:txBody>
          <a:bodyPr lIns="182880" tIns="146304" rIns="182880" bIns="146304">
            <a:noAutofit/>
          </a:bodyPr>
          <a:lstStyle>
            <a:lvl1pPr marL="0" indent="0">
              <a:lnSpc>
                <a:spcPts val="1440"/>
              </a:lnSpc>
              <a:spcBef>
                <a:spcPts val="0"/>
              </a:spcBef>
              <a:spcAft>
                <a:spcPts val="600"/>
              </a:spcAft>
              <a:buFontTx/>
              <a:buNone/>
              <a:defRPr sz="1200" b="0">
                <a:gradFill>
                  <a:gsLst>
                    <a:gs pos="15929">
                      <a:schemeClr val="tx1"/>
                    </a:gs>
                    <a:gs pos="41000">
                      <a:schemeClr val="tx1"/>
                    </a:gs>
                  </a:gsLst>
                  <a:lin ang="5400000" scaled="0"/>
                </a:gra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6" name="Text Placeholder 26"/>
          <p:cNvSpPr>
            <a:spLocks noGrp="1"/>
          </p:cNvSpPr>
          <p:nvPr>
            <p:ph type="body" sz="quarter" idx="29" hasCustomPrompt="1"/>
          </p:nvPr>
        </p:nvSpPr>
        <p:spPr>
          <a:xfrm>
            <a:off x="279340"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7" name="Text Placeholder 26"/>
          <p:cNvSpPr>
            <a:spLocks noGrp="1"/>
          </p:cNvSpPr>
          <p:nvPr>
            <p:ph type="body" sz="quarter" idx="30" hasCustomPrompt="1"/>
          </p:nvPr>
        </p:nvSpPr>
        <p:spPr>
          <a:xfrm>
            <a:off x="3144546" y="1274472"/>
            <a:ext cx="2742914"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8" name="Text Placeholder 26"/>
          <p:cNvSpPr>
            <a:spLocks noGrp="1"/>
          </p:cNvSpPr>
          <p:nvPr>
            <p:ph type="body" sz="quarter" idx="32" hasCustomPrompt="1"/>
          </p:nvPr>
        </p:nvSpPr>
        <p:spPr>
          <a:xfrm>
            <a:off x="6009466" y="1274472"/>
            <a:ext cx="2742914"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29" name="Text Placeholder 26"/>
          <p:cNvSpPr>
            <a:spLocks noGrp="1"/>
          </p:cNvSpPr>
          <p:nvPr>
            <p:ph type="body" sz="quarter" idx="33" hasCustomPrompt="1"/>
          </p:nvPr>
        </p:nvSpPr>
        <p:spPr>
          <a:xfrm>
            <a:off x="8874387" y="1274472"/>
            <a:ext cx="2742914"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Tree>
    <p:extLst>
      <p:ext uri="{BB962C8B-B14F-4D97-AF65-F5344CB8AC3E}">
        <p14:creationId xmlns:p14="http://schemas.microsoft.com/office/powerpoint/2010/main" val="2656961022"/>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1410484402"/>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8442601"/>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and Content 2">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3297016234"/>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2351115"/>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Content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4638" y="1697038"/>
            <a:ext cx="9144000" cy="849463"/>
          </a:xfrm>
        </p:spPr>
        <p:txBody>
          <a:bodyPr/>
          <a:lstStyle>
            <a:lvl1pPr marL="0" indent="0">
              <a:buNone/>
              <a:defRPr sz="4800"/>
            </a:lvl1pPr>
            <a:lvl2pPr>
              <a:defRPr sz="3600"/>
            </a:lvl2pPr>
            <a:lvl3pPr>
              <a:defRPr sz="3600"/>
            </a:lvl3pPr>
            <a:lvl4pPr>
              <a:defRPr sz="3600"/>
            </a:lvl4pPr>
            <a:lvl5pPr>
              <a:defRPr sz="3600"/>
            </a:lvl5pPr>
          </a:lstStyle>
          <a:p>
            <a:pPr lvl="0"/>
            <a:r>
              <a:rPr lang="en-US" dirty="0" smtClean="0"/>
              <a:t>Click to edit Master text styles</a:t>
            </a:r>
          </a:p>
        </p:txBody>
      </p:sp>
    </p:spTree>
    <p:extLst>
      <p:ext uri="{BB962C8B-B14F-4D97-AF65-F5344CB8AC3E}">
        <p14:creationId xmlns:p14="http://schemas.microsoft.com/office/powerpoint/2010/main" val="2321604666"/>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mp; Content Teal">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4638" y="1697038"/>
            <a:ext cx="9144000" cy="849463"/>
          </a:xfrm>
        </p:spPr>
        <p:txBody>
          <a:bodyPr/>
          <a:lstStyle>
            <a:lvl1pPr marL="0" indent="0">
              <a:buNone/>
              <a:defRPr sz="4800"/>
            </a:lvl1pPr>
            <a:lvl2pPr>
              <a:defRPr sz="3600"/>
            </a:lvl2pPr>
            <a:lvl3pPr>
              <a:defRPr sz="3600"/>
            </a:lvl3pPr>
            <a:lvl4pPr>
              <a:defRPr sz="3600"/>
            </a:lvl4pPr>
            <a:lvl5pPr>
              <a:defRPr sz="3600"/>
            </a:lvl5pPr>
          </a:lstStyle>
          <a:p>
            <a:pPr lvl="0"/>
            <a:r>
              <a:rPr lang="en-US" dirty="0" smtClean="0"/>
              <a:t>Click to edit Master text styles</a:t>
            </a:r>
          </a:p>
        </p:txBody>
      </p:sp>
    </p:spTree>
    <p:extLst>
      <p:ext uri="{BB962C8B-B14F-4D97-AF65-F5344CB8AC3E}">
        <p14:creationId xmlns:p14="http://schemas.microsoft.com/office/powerpoint/2010/main" val="193158619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9144318" cy="5486366"/>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304025585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575703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93389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81789305"/>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647280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EFEFEF"/>
              </a:solidFill>
            </a:endParaRPr>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681147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4428530"/>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628142328"/>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28460996"/>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Teal">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2187"/>
          </a:xfrm>
        </p:spPr>
        <p:txBody>
          <a:bodyPr/>
          <a:lstStyle>
            <a:lvl1pPr marL="0" indent="0">
              <a:buNone/>
              <a:defRPr/>
            </a:lvl1pPr>
          </a:lstStyle>
          <a:p>
            <a:endParaRPr lang="en-US"/>
          </a:p>
        </p:txBody>
      </p:sp>
      <p:sp>
        <p:nvSpPr>
          <p:cNvPr id="9" name="Title 1"/>
          <p:cNvSpPr>
            <a:spLocks noGrp="1"/>
          </p:cNvSpPr>
          <p:nvPr>
            <p:ph type="title" hasCustomPrompt="1"/>
          </p:nvPr>
        </p:nvSpPr>
        <p:spPr>
          <a:xfrm>
            <a:off x="274704" y="296863"/>
            <a:ext cx="5486335" cy="1828800"/>
          </a:xfrm>
          <a:noFill/>
        </p:spPr>
        <p:txBody>
          <a:bodyPr lIns="182880" tIns="146304" rIns="182880" bIns="146304" anchor="t" anchorCtr="0"/>
          <a:lstStyle>
            <a:lvl1pPr>
              <a:defRPr sz="4799" spc="-100" baseline="0">
                <a:gradFill>
                  <a:gsLst>
                    <a:gs pos="46903">
                      <a:srgbClr val="FFFFFF"/>
                    </a:gs>
                    <a:gs pos="83000">
                      <a:srgbClr val="FFFFFF"/>
                    </a:gs>
                  </a:gsLst>
                  <a:lin ang="5400000" scaled="1"/>
                </a:gradFill>
              </a:defRPr>
            </a:lvl1pPr>
          </a:lstStyle>
          <a:p>
            <a:r>
              <a:rPr lang="en-US" dirty="0" smtClean="0"/>
              <a:t>Presentation title</a:t>
            </a:r>
            <a:endParaRPr lang="en-US" dirty="0"/>
          </a:p>
        </p:txBody>
      </p:sp>
    </p:spTree>
    <p:extLst>
      <p:ext uri="{BB962C8B-B14F-4D97-AF65-F5344CB8AC3E}">
        <p14:creationId xmlns:p14="http://schemas.microsoft.com/office/powerpoint/2010/main" val="801453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mp; Photo Teal">
    <p:bg bwMode="ltGray">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742187"/>
          </a:xfrm>
        </p:spPr>
        <p:txBody>
          <a:bodyPr/>
          <a:lstStyle/>
          <a:p>
            <a:endParaRPr lang="en-US" dirty="0"/>
          </a:p>
        </p:txBody>
      </p:sp>
      <p:sp>
        <p:nvSpPr>
          <p:cNvPr id="2" name="Title 1"/>
          <p:cNvSpPr>
            <a:spLocks noGrp="1"/>
          </p:cNvSpPr>
          <p:nvPr>
            <p:ph type="title"/>
          </p:nvPr>
        </p:nvSpPr>
        <p:spPr>
          <a:xfrm>
            <a:off x="274320" y="1211263"/>
            <a:ext cx="4572318" cy="4572000"/>
          </a:xfrm>
        </p:spPr>
        <p:txBody>
          <a:bodyPr/>
          <a:lstStyle>
            <a:lvl1pPr>
              <a:defRPr sz="4799"/>
            </a:lvl1pPr>
          </a:lstStyle>
          <a:p>
            <a:r>
              <a:rPr lang="en-US" dirty="0" smtClean="0"/>
              <a:t>Click to edit Master title style</a:t>
            </a:r>
            <a:endParaRPr lang="en-US" dirty="0"/>
          </a:p>
        </p:txBody>
      </p:sp>
    </p:spTree>
    <p:extLst>
      <p:ext uri="{BB962C8B-B14F-4D97-AF65-F5344CB8AC3E}">
        <p14:creationId xmlns:p14="http://schemas.microsoft.com/office/powerpoint/2010/main" val="239392445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Teal">
    <p:bg bwMode="ltGray">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27129"/>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0268774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mall Title Only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74415753"/>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0868" y="1759884"/>
            <a:ext cx="3474740" cy="3474760"/>
          </a:xfrm>
        </p:spPr>
        <p:txBody>
          <a:bodyPr/>
          <a:lstStyle>
            <a:lvl1pPr>
              <a:defRPr/>
            </a:lvl1pPr>
          </a:lstStyle>
          <a:p>
            <a:r>
              <a:rPr lang="en-US" dirty="0" smtClean="0"/>
              <a:t>Click to edit Master title style </a:t>
            </a:r>
            <a:endParaRPr lang="en-US" dirty="0"/>
          </a:p>
        </p:txBody>
      </p:sp>
      <p:sp>
        <p:nvSpPr>
          <p:cNvPr id="3" name="Rectangle 2"/>
          <p:cNvSpPr/>
          <p:nvPr userDrawn="1"/>
        </p:nvSpPr>
        <p:spPr bwMode="auto">
          <a:xfrm>
            <a:off x="3932238" y="121126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7955608" y="523464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userDrawn="1"/>
        </p:nvSpPr>
        <p:spPr bwMode="auto">
          <a:xfrm>
            <a:off x="3932238" y="523464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7955608" y="1211263"/>
            <a:ext cx="548630" cy="5486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20242732"/>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mp; 8 Categories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22" name="Text Placeholder 26"/>
          <p:cNvSpPr>
            <a:spLocks noGrp="1"/>
          </p:cNvSpPr>
          <p:nvPr>
            <p:ph type="body" sz="quarter" idx="38" hasCustomPrompt="1"/>
          </p:nvPr>
        </p:nvSpPr>
        <p:spPr>
          <a:xfrm>
            <a:off x="279340" y="4137019"/>
            <a:ext cx="2743200" cy="2560671"/>
          </a:xfrm>
          <a:prstGeom prst="rect">
            <a:avLst/>
          </a:prstGeom>
          <a:solidFill>
            <a:schemeClr val="accent3">
              <a:lumMod val="50000"/>
            </a:schemeClr>
          </a:solidFill>
        </p:spPr>
        <p:txBody>
          <a:bodyPr lIns="182880" tIns="146304" rIns="182880" bIns="146304">
            <a:noAutofit/>
          </a:bodyPr>
          <a:lstStyle>
            <a:lvl1pPr marL="0" indent="0">
              <a:lnSpc>
                <a:spcPct val="90000"/>
              </a:lnSpc>
              <a:spcBef>
                <a:spcPts val="0"/>
              </a:spcBef>
              <a:spcAft>
                <a:spcPts val="600"/>
              </a:spcAft>
              <a:buFontTx/>
              <a:buNone/>
              <a:defRPr sz="1199" b="0">
                <a:gradFill>
                  <a:gsLst>
                    <a:gs pos="15929">
                      <a:schemeClr val="tx1"/>
                    </a:gs>
                    <a:gs pos="41000">
                      <a:schemeClr val="tx1"/>
                    </a:gs>
                  </a:gsLst>
                  <a:lin ang="5400000" scaled="0"/>
                </a:gradFill>
                <a:latin typeface="+mn-lt"/>
                <a:cs typeface="Segoe Pro"/>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23" name="Text Placeholder 26"/>
          <p:cNvSpPr>
            <a:spLocks noGrp="1"/>
          </p:cNvSpPr>
          <p:nvPr>
            <p:ph type="body" sz="quarter" idx="39" hasCustomPrompt="1"/>
          </p:nvPr>
        </p:nvSpPr>
        <p:spPr>
          <a:xfrm>
            <a:off x="3144631" y="4137021"/>
            <a:ext cx="2742914" cy="2560643"/>
          </a:xfrm>
          <a:prstGeom prst="rect">
            <a:avLst/>
          </a:prstGeom>
          <a:solidFill>
            <a:schemeClr val="accent3">
              <a:lumMod val="50000"/>
            </a:schemeClr>
          </a:solidFill>
        </p:spPr>
        <p:txBody>
          <a:bodyPr lIns="182880" tIns="146304" rIns="182880" bIns="146304">
            <a:noAutofit/>
          </a:bodyPr>
          <a:lstStyle>
            <a:lvl1pPr marL="0" indent="0">
              <a:lnSpc>
                <a:spcPts val="1440"/>
              </a:lnSpc>
              <a:spcBef>
                <a:spcPts val="0"/>
              </a:spcBef>
              <a:spcAft>
                <a:spcPts val="600"/>
              </a:spcAft>
              <a:buFontTx/>
              <a:buNone/>
              <a:defRPr sz="1199" b="0">
                <a:gradFill>
                  <a:gsLst>
                    <a:gs pos="15929">
                      <a:schemeClr val="tx1"/>
                    </a:gs>
                    <a:gs pos="41000">
                      <a:schemeClr val="tx1"/>
                    </a:gs>
                  </a:gsLst>
                  <a:lin ang="5400000" scaled="0"/>
                </a:gradFill>
                <a:latin typeface="+mn-lt"/>
                <a:cs typeface="Segoe Pro"/>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24" name="Text Placeholder 26"/>
          <p:cNvSpPr>
            <a:spLocks noGrp="1"/>
          </p:cNvSpPr>
          <p:nvPr>
            <p:ph type="body" sz="quarter" idx="41" hasCustomPrompt="1"/>
          </p:nvPr>
        </p:nvSpPr>
        <p:spPr>
          <a:xfrm>
            <a:off x="8874642" y="4137021"/>
            <a:ext cx="2742914" cy="2560643"/>
          </a:xfrm>
          <a:prstGeom prst="rect">
            <a:avLst/>
          </a:prstGeom>
          <a:solidFill>
            <a:schemeClr val="accent3">
              <a:lumMod val="50000"/>
            </a:schemeClr>
          </a:solidFill>
        </p:spPr>
        <p:txBody>
          <a:bodyPr lIns="182880" tIns="146304" rIns="182880" bIns="146304">
            <a:noAutofit/>
          </a:bodyPr>
          <a:lstStyle>
            <a:lvl1pPr marL="0" indent="0">
              <a:lnSpc>
                <a:spcPts val="1440"/>
              </a:lnSpc>
              <a:spcBef>
                <a:spcPts val="0"/>
              </a:spcBef>
              <a:spcAft>
                <a:spcPts val="600"/>
              </a:spcAft>
              <a:buFontTx/>
              <a:buNone/>
              <a:defRPr sz="1199" b="0">
                <a:gradFill>
                  <a:gsLst>
                    <a:gs pos="15929">
                      <a:schemeClr val="tx1"/>
                    </a:gs>
                    <a:gs pos="41000">
                      <a:schemeClr val="tx1"/>
                    </a:gs>
                  </a:gsLst>
                  <a:lin ang="5400000" scaled="0"/>
                </a:gradFill>
                <a:latin typeface="+mn-lt"/>
                <a:cs typeface="Segoe Pro"/>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25" name="Text Placeholder 26"/>
          <p:cNvSpPr>
            <a:spLocks noGrp="1"/>
          </p:cNvSpPr>
          <p:nvPr>
            <p:ph type="body" sz="quarter" idx="42" hasCustomPrompt="1"/>
          </p:nvPr>
        </p:nvSpPr>
        <p:spPr>
          <a:xfrm>
            <a:off x="6009636" y="4137021"/>
            <a:ext cx="2742914" cy="2560643"/>
          </a:xfrm>
          <a:prstGeom prst="rect">
            <a:avLst/>
          </a:prstGeom>
          <a:solidFill>
            <a:schemeClr val="accent3">
              <a:lumMod val="50000"/>
            </a:schemeClr>
          </a:solidFill>
        </p:spPr>
        <p:txBody>
          <a:bodyPr lIns="182880" tIns="146304" rIns="182880" bIns="146304">
            <a:noAutofit/>
          </a:bodyPr>
          <a:lstStyle>
            <a:lvl1pPr marL="0" indent="0">
              <a:lnSpc>
                <a:spcPts val="1440"/>
              </a:lnSpc>
              <a:spcBef>
                <a:spcPts val="0"/>
              </a:spcBef>
              <a:spcAft>
                <a:spcPts val="600"/>
              </a:spcAft>
              <a:buFontTx/>
              <a:buNone/>
              <a:defRPr sz="1199" b="0">
                <a:gradFill>
                  <a:gsLst>
                    <a:gs pos="15929">
                      <a:schemeClr val="tx1"/>
                    </a:gs>
                    <a:gs pos="41000">
                      <a:schemeClr val="tx1"/>
                    </a:gs>
                  </a:gsLst>
                  <a:lin ang="5400000" scaled="0"/>
                </a:gradFill>
                <a:latin typeface="+mn-lt"/>
                <a:cs typeface="Segoe Pro"/>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26" name="Text Placeholder 26"/>
          <p:cNvSpPr>
            <a:spLocks noGrp="1"/>
          </p:cNvSpPr>
          <p:nvPr>
            <p:ph type="body" sz="quarter" idx="29" hasCustomPrompt="1"/>
          </p:nvPr>
        </p:nvSpPr>
        <p:spPr>
          <a:xfrm>
            <a:off x="279340"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27" name="Text Placeholder 26"/>
          <p:cNvSpPr>
            <a:spLocks noGrp="1"/>
          </p:cNvSpPr>
          <p:nvPr>
            <p:ph type="body" sz="quarter" idx="30" hasCustomPrompt="1"/>
          </p:nvPr>
        </p:nvSpPr>
        <p:spPr>
          <a:xfrm>
            <a:off x="3144546" y="1274472"/>
            <a:ext cx="2742914"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28" name="Text Placeholder 26"/>
          <p:cNvSpPr>
            <a:spLocks noGrp="1"/>
          </p:cNvSpPr>
          <p:nvPr>
            <p:ph type="body" sz="quarter" idx="32" hasCustomPrompt="1"/>
          </p:nvPr>
        </p:nvSpPr>
        <p:spPr>
          <a:xfrm>
            <a:off x="6009466" y="1274472"/>
            <a:ext cx="2742914"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
        <p:nvSpPr>
          <p:cNvPr id="29" name="Text Placeholder 26"/>
          <p:cNvSpPr>
            <a:spLocks noGrp="1"/>
          </p:cNvSpPr>
          <p:nvPr>
            <p:ph type="body" sz="quarter" idx="33" hasCustomPrompt="1"/>
          </p:nvPr>
        </p:nvSpPr>
        <p:spPr>
          <a:xfrm>
            <a:off x="8874387" y="1274472"/>
            <a:ext cx="2742914" cy="2743200"/>
          </a:xfrm>
          <a:prstGeom prst="rect">
            <a:avLst/>
          </a:prstGeom>
          <a:solidFill>
            <a:schemeClr val="tx1"/>
          </a:solidFill>
        </p:spPr>
        <p:txBody>
          <a:bodyPr lIns="182880" tIns="146304" rIns="182880" bIns="146304">
            <a:noAutofit/>
          </a:bodyPr>
          <a:lstStyle>
            <a:lvl1pPr marL="0" indent="0">
              <a:lnSpc>
                <a:spcPct val="90000"/>
              </a:lnSpc>
              <a:buFontTx/>
              <a:buNone/>
              <a:defRPr sz="2400">
                <a:gradFill>
                  <a:gsLst>
                    <a:gs pos="1770">
                      <a:schemeClr val="bg1"/>
                    </a:gs>
                    <a:gs pos="15929">
                      <a:schemeClr val="bg1"/>
                    </a:gs>
                  </a:gsLst>
                  <a:lin ang="5400000" scaled="0"/>
                </a:gradFill>
                <a:latin typeface="+mj-lt"/>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dirty="0" smtClean="0"/>
              <a:t>Click to edit </a:t>
            </a:r>
            <a:br>
              <a:rPr lang="en-US" dirty="0" smtClean="0"/>
            </a:br>
            <a:r>
              <a:rPr lang="en-US" dirty="0" smtClean="0"/>
              <a:t>Master text styles</a:t>
            </a:r>
          </a:p>
        </p:txBody>
      </p:sp>
    </p:spTree>
    <p:extLst>
      <p:ext uri="{BB962C8B-B14F-4D97-AF65-F5344CB8AC3E}">
        <p14:creationId xmlns:p14="http://schemas.microsoft.com/office/powerpoint/2010/main" val="1875092530"/>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4049258875"/>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9895216"/>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and Content 2">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9"/>
            <a:ext cx="11887518" cy="1828766"/>
          </a:xfrm>
        </p:spPr>
        <p:txBody>
          <a:bodyPr/>
          <a:lstStyle>
            <a:lvl1pPr>
              <a:defRPr sz="5799">
                <a:gradFill>
                  <a:gsLst>
                    <a:gs pos="56637">
                      <a:schemeClr val="tx1"/>
                    </a:gs>
                    <a:gs pos="33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9" y="2597163"/>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smtClean="0"/>
              <a:t>Click to edit Master text styles</a:t>
            </a:r>
          </a:p>
        </p:txBody>
      </p:sp>
    </p:spTree>
    <p:extLst>
      <p:ext uri="{BB962C8B-B14F-4D97-AF65-F5344CB8AC3E}">
        <p14:creationId xmlns:p14="http://schemas.microsoft.com/office/powerpoint/2010/main" val="2841722909"/>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9826845"/>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mp; Content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4638" y="1697039"/>
            <a:ext cx="9144000" cy="849463"/>
          </a:xfrm>
        </p:spPr>
        <p:txBody>
          <a:bodyPr/>
          <a:lstStyle>
            <a:lvl1pPr marL="0" indent="0">
              <a:buNone/>
              <a:defRPr sz="4799"/>
            </a:lvl1pPr>
            <a:lvl2pPr>
              <a:defRPr sz="3599"/>
            </a:lvl2pPr>
            <a:lvl3pPr>
              <a:defRPr sz="3599"/>
            </a:lvl3pPr>
            <a:lvl4pPr>
              <a:defRPr sz="3599"/>
            </a:lvl4pPr>
            <a:lvl5pPr>
              <a:defRPr sz="3599"/>
            </a:lvl5pPr>
          </a:lstStyle>
          <a:p>
            <a:pPr lvl="0"/>
            <a:r>
              <a:rPr lang="en-US" dirty="0" smtClean="0"/>
              <a:t>Click to edit Master text styles</a:t>
            </a:r>
          </a:p>
        </p:txBody>
      </p:sp>
    </p:spTree>
    <p:extLst>
      <p:ext uri="{BB962C8B-B14F-4D97-AF65-F5344CB8AC3E}">
        <p14:creationId xmlns:p14="http://schemas.microsoft.com/office/powerpoint/2010/main" val="121240803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itle &amp; Content Teal">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274638" y="1697039"/>
            <a:ext cx="9144000" cy="849463"/>
          </a:xfrm>
        </p:spPr>
        <p:txBody>
          <a:bodyPr/>
          <a:lstStyle>
            <a:lvl1pPr marL="0" indent="0">
              <a:buNone/>
              <a:defRPr sz="4799"/>
            </a:lvl1pPr>
            <a:lvl2pPr>
              <a:defRPr sz="3599"/>
            </a:lvl2pPr>
            <a:lvl3pPr>
              <a:defRPr sz="3599"/>
            </a:lvl3pPr>
            <a:lvl4pPr>
              <a:defRPr sz="3599"/>
            </a:lvl4pPr>
            <a:lvl5pPr>
              <a:defRPr sz="3599"/>
            </a:lvl5pPr>
          </a:lstStyle>
          <a:p>
            <a:pPr lvl="0"/>
            <a:r>
              <a:rPr lang="en-US" dirty="0" smtClean="0"/>
              <a:t>Click to edit Master text styles</a:t>
            </a:r>
          </a:p>
        </p:txBody>
      </p:sp>
    </p:spTree>
    <p:extLst>
      <p:ext uri="{BB962C8B-B14F-4D97-AF65-F5344CB8AC3E}">
        <p14:creationId xmlns:p14="http://schemas.microsoft.com/office/powerpoint/2010/main" val="415720778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Teal">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9144318" cy="5486366"/>
          </a:xfrm>
        </p:spPr>
        <p:txBody>
          <a:bodyPr/>
          <a:lstStyle>
            <a:lvl1pPr>
              <a:defRPr sz="4799"/>
            </a:lvl1pPr>
          </a:lstStyle>
          <a:p>
            <a:r>
              <a:rPr lang="en-US" dirty="0" smtClean="0"/>
              <a:t>Click to edit Master title style</a:t>
            </a:r>
            <a:endParaRPr lang="en-US" dirty="0"/>
          </a:p>
        </p:txBody>
      </p:sp>
    </p:spTree>
    <p:extLst>
      <p:ext uri="{BB962C8B-B14F-4D97-AF65-F5344CB8AC3E}">
        <p14:creationId xmlns:p14="http://schemas.microsoft.com/office/powerpoint/2010/main" val="1914887663"/>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mp; Content Bulleted Text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258686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884308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414650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01042572"/>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826051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465355"/>
          </a:xfrm>
        </p:spPr>
        <p:txBody>
          <a:bodyPr/>
          <a:lstStyle>
            <a:lvl1pPr>
              <a:lnSpc>
                <a:spcPct val="90000"/>
              </a:lnSpc>
              <a:buSzPct val="100000"/>
              <a:buFont typeface="Arial" pitchFamily="34" charset="0"/>
              <a:buChar char="•"/>
              <a:defRPr>
                <a:solidFill>
                  <a:schemeClr val="bg1">
                    <a:lumMod val="75000"/>
                  </a:schemeClr>
                </a:solidFill>
              </a:defRPr>
            </a:lvl1pPr>
            <a:lvl2pPr algn="l" defTabSz="924943"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4943"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3638239"/>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6"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324"/>
            <a:endParaRPr lang="en-US">
              <a:solidFill>
                <a:srgbClr val="EFEFEF"/>
              </a:solidFill>
            </a:endParaRPr>
          </a:p>
        </p:txBody>
      </p:sp>
      <p:sp>
        <p:nvSpPr>
          <p:cNvPr id="2" name="Title 1"/>
          <p:cNvSpPr>
            <a:spLocks noGrp="1"/>
          </p:cNvSpPr>
          <p:nvPr>
            <p:ph type="title" hasCustomPrompt="1"/>
          </p:nvPr>
        </p:nvSpPr>
        <p:spPr>
          <a:xfrm>
            <a:off x="5761038" y="1211264"/>
            <a:ext cx="6400800" cy="2179058"/>
          </a:xfrm>
        </p:spPr>
        <p:txBody>
          <a:bodyPr wrap="square" anchor="t" anchorCtr="0">
            <a:spAutoFit/>
          </a:bodyPr>
          <a:lstStyle>
            <a:lvl1pPr>
              <a:defRPr sz="7198"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631470"/>
          </a:xfrm>
        </p:spPr>
        <p:txBody>
          <a:bodyPr wrap="square">
            <a:spAutoFit/>
          </a:bodyPr>
          <a:lstStyle>
            <a:lvl1pPr marL="0" indent="0">
              <a:spcBef>
                <a:spcPts val="0"/>
              </a:spcBef>
              <a:buNone/>
              <a:defRPr sz="3199"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616167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028537"/>
          </a:xfrm>
          <a:prstGeom prst="rect">
            <a:avLst/>
          </a:prstGeom>
        </p:spPr>
        <p:txBody>
          <a:bodyPr>
            <a:spAutoFit/>
          </a:bodyPr>
          <a:lstStyle>
            <a:lvl1pPr marL="0" indent="0">
              <a:spcBef>
                <a:spcPts val="2448"/>
              </a:spcBef>
              <a:buNone/>
              <a:defRPr sz="3999">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388" indent="0">
              <a:buNone/>
              <a:defRPr sz="2000" spc="-51" baseline="0">
                <a:gradFill>
                  <a:gsLst>
                    <a:gs pos="100000">
                      <a:schemeClr val="tx1"/>
                    </a:gs>
                    <a:gs pos="6000">
                      <a:schemeClr val="tx1"/>
                    </a:gs>
                  </a:gsLst>
                  <a:lin ang="5400000" scaled="0"/>
                </a:gradFill>
              </a:defRPr>
            </a:lvl3pPr>
            <a:lvl4pPr marL="466300" indent="0">
              <a:buNone/>
              <a:defRPr sz="1800" spc="-51" baseline="0">
                <a:gradFill>
                  <a:gsLst>
                    <a:gs pos="100000">
                      <a:schemeClr val="tx1"/>
                    </a:gs>
                    <a:gs pos="6000">
                      <a:schemeClr val="tx1"/>
                    </a:gs>
                  </a:gsLst>
                  <a:lin ang="5400000" scaled="0"/>
                </a:gradFill>
              </a:defRPr>
            </a:lvl4pPr>
            <a:lvl5pPr marL="707546"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1470457181"/>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0552746"/>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777041"/>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Black background for sections heading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650" y="3026667"/>
            <a:ext cx="10972800" cy="833284"/>
          </a:xfrm>
        </p:spPr>
        <p:txBody>
          <a:bodyPr vert="horz" wrap="square" lIns="0" tIns="0" rIns="0" bIns="0" rtlCol="0" anchor="t">
            <a:spAutoFit/>
          </a:bodyPr>
          <a:lstStyle>
            <a:lvl1pPr>
              <a:defRPr lang="en-US" sz="5899" spc="-300" dirty="0">
                <a:gradFill flip="none" rotWithShape="1">
                  <a:gsLst>
                    <a:gs pos="7500">
                      <a:srgbClr val="FFFFFF"/>
                    </a:gs>
                    <a:gs pos="15417">
                      <a:srgbClr val="FFFFFF"/>
                    </a:gs>
                  </a:gsLst>
                  <a:lin ang="5400000" scaled="0"/>
                  <a:tileRect/>
                </a:gradFill>
                <a:latin typeface="Segoe UI Light" pitchFamily="34" charset="0"/>
                <a:cs typeface="Arial" charset="0"/>
              </a:defRPr>
            </a:lvl1pPr>
          </a:lstStyle>
          <a:p>
            <a:pPr lvl="0" defTabSz="914036"/>
            <a:r>
              <a:rPr lang="en-US" dirty="0" smtClean="0"/>
              <a:t>Click to edit Master title style</a:t>
            </a:r>
            <a:endParaRPr lang="en-US" dirty="0"/>
          </a:p>
        </p:txBody>
      </p:sp>
    </p:spTree>
    <p:extLst>
      <p:ext uri="{BB962C8B-B14F-4D97-AF65-F5344CB8AC3E}">
        <p14:creationId xmlns:p14="http://schemas.microsoft.com/office/powerpoint/2010/main" val="6691672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651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10973054" y="6319670"/>
            <a:ext cx="1005840" cy="195077"/>
          </a:xfrm>
          <a:prstGeom prst="rect">
            <a:avLst/>
          </a:prstGeom>
        </p:spPr>
      </p:pic>
      <p:sp>
        <p:nvSpPr>
          <p:cNvPr id="7" name="Rectangle 6"/>
          <p:cNvSpPr/>
          <p:nvPr userDrawn="1"/>
        </p:nvSpPr>
        <p:spPr bwMode="auto">
          <a:xfrm>
            <a:off x="457200" y="479425"/>
            <a:ext cx="2651731" cy="548634"/>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dirty="0" smtClean="0">
                <a:gradFill>
                  <a:gsLst>
                    <a:gs pos="5833">
                      <a:srgbClr val="FFFFFF"/>
                    </a:gs>
                    <a:gs pos="15000">
                      <a:srgbClr val="FFFFFF"/>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2742708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48993" y="6287386"/>
            <a:ext cx="1005840" cy="195077"/>
          </a:xfrm>
          <a:prstGeom prst="rect">
            <a:avLst/>
          </a:prstGeom>
        </p:spPr>
      </p:pic>
      <p:sp>
        <p:nvSpPr>
          <p:cNvPr id="10" name="Rectangle 9"/>
          <p:cNvSpPr/>
          <p:nvPr userDrawn="1"/>
        </p:nvSpPr>
        <p:spPr bwMode="gray">
          <a:xfrm>
            <a:off x="274702" y="1211263"/>
            <a:ext cx="73152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74638" y="1211263"/>
            <a:ext cx="7315200" cy="182880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ltGray">
          <a:xfrm>
            <a:off x="274702" y="3030538"/>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03994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6_Title Slide Soli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79"/>
            <a:ext cx="12436475" cy="6989566"/>
          </a:xfrm>
          <a:prstGeom prst="rect">
            <a:avLst/>
          </a:prstGeom>
        </p:spPr>
      </p:pic>
      <p:sp>
        <p:nvSpPr>
          <p:cNvPr id="5" name="Rectangle 4"/>
          <p:cNvSpPr/>
          <p:nvPr userDrawn="1"/>
        </p:nvSpPr>
        <p:spPr bwMode="auto">
          <a:xfrm>
            <a:off x="273844" y="295275"/>
            <a:ext cx="6402387" cy="6402388"/>
          </a:xfrm>
          <a:prstGeom prst="rect">
            <a:avLst/>
          </a:prstGeom>
          <a:solidFill>
            <a:schemeClr val="accent1">
              <a:lumMod val="50000"/>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4829" y="534926"/>
            <a:ext cx="1255374" cy="275082"/>
          </a:xfrm>
          <a:prstGeom prst="rect">
            <a:avLst/>
          </a:prstGeom>
        </p:spPr>
      </p:pic>
      <p:sp>
        <p:nvSpPr>
          <p:cNvPr id="4" name="TextBox 3"/>
          <p:cNvSpPr txBox="1"/>
          <p:nvPr userDrawn="1"/>
        </p:nvSpPr>
        <p:spPr>
          <a:xfrm>
            <a:off x="-1490007" y="-1659216"/>
            <a:ext cx="914400" cy="914400"/>
          </a:xfrm>
          <a:prstGeom prst="rect">
            <a:avLst/>
          </a:prstGeom>
          <a:noFill/>
        </p:spPr>
        <p:txBody>
          <a:bodyPr wrap="none" lIns="182880" tIns="146304" rIns="182880" bIns="146304" rtlCol="0">
            <a:noAutofit/>
          </a:bodyPr>
          <a:lstStyle/>
          <a:p>
            <a:pPr>
              <a:lnSpc>
                <a:spcPct val="90000"/>
              </a:lnSpc>
              <a:spcAft>
                <a:spcPts val="600"/>
              </a:spcAft>
            </a:pPr>
            <a:endParaRPr lang="en-US" sz="2400" dirty="0" smtClean="0">
              <a:gradFill>
                <a:gsLst>
                  <a:gs pos="2917">
                    <a:srgbClr val="FFFFFF"/>
                  </a:gs>
                  <a:gs pos="30000">
                    <a:srgbClr val="FFFFFF"/>
                  </a:gs>
                </a:gsLst>
                <a:lin ang="5400000" scaled="0"/>
              </a:gradFill>
            </a:endParaRPr>
          </a:p>
        </p:txBody>
      </p:sp>
      <p:sp>
        <p:nvSpPr>
          <p:cNvPr id="17" name="Title 1"/>
          <p:cNvSpPr>
            <a:spLocks noGrp="1"/>
          </p:cNvSpPr>
          <p:nvPr>
            <p:ph type="ctrTitle" hasCustomPrompt="1"/>
          </p:nvPr>
        </p:nvSpPr>
        <p:spPr>
          <a:xfrm>
            <a:off x="383492" y="1441150"/>
            <a:ext cx="5143830" cy="2538441"/>
          </a:xfrm>
        </p:spPr>
        <p:txBody>
          <a:bodyPr/>
          <a:lstStyle>
            <a:lvl1pPr>
              <a:defRPr sz="5200" baseline="0">
                <a:solidFill>
                  <a:schemeClr val="tx1"/>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19" name="Subtitle 2"/>
          <p:cNvSpPr>
            <a:spLocks noGrp="1"/>
          </p:cNvSpPr>
          <p:nvPr>
            <p:ph type="subTitle" idx="1" hasCustomPrompt="1"/>
          </p:nvPr>
        </p:nvSpPr>
        <p:spPr>
          <a:xfrm>
            <a:off x="383554" y="4197653"/>
            <a:ext cx="7834977" cy="851515"/>
          </a:xfrm>
        </p:spPr>
        <p:txBody>
          <a:bodyPr anchor="ctr"/>
          <a:lstStyle>
            <a:lvl1pPr marL="0" indent="0" algn="l">
              <a:lnSpc>
                <a:spcPts val="2600"/>
              </a:lnSpc>
              <a:buNone/>
              <a:defRPr sz="1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Tree>
    <p:extLst>
      <p:ext uri="{BB962C8B-B14F-4D97-AF65-F5344CB8AC3E}">
        <p14:creationId xmlns:p14="http://schemas.microsoft.com/office/powerpoint/2010/main" val="3837213930"/>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97528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488074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63899742"/>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45789403"/>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87252557"/>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909360"/>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0113960"/>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9050498"/>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5079023"/>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4967680"/>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9577437"/>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6990361"/>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98752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6070786"/>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274514"/>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699625"/>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071453"/>
            <a:ext cx="10463986" cy="1720381"/>
          </a:xfrm>
          <a:prstGeom prst="rect">
            <a:avLst/>
          </a:prstGeom>
        </p:spPr>
        <p:txBody>
          <a:bodyPr lIns="146304" tIns="91440" rIns="146304" bIns="91440"/>
          <a:lstStyle>
            <a:lvl1pPr algn="l">
              <a:defRPr sz="6000">
                <a:gradFill>
                  <a:gsLst>
                    <a:gs pos="0">
                      <a:srgbClr val="FFFFFF"/>
                    </a:gs>
                    <a:gs pos="100000">
                      <a:srgbClr val="FFFFFF"/>
                    </a:gs>
                  </a:gsLst>
                  <a:lin ang="5400000" scaled="0"/>
                </a:gradFill>
              </a:defRPr>
            </a:lvl1pPr>
          </a:lstStyle>
          <a:p>
            <a:r>
              <a:rPr lang="en-US" dirty="0" smtClean="0"/>
              <a:t>Data insights headline</a:t>
            </a:r>
            <a:endParaRPr lang="en-US" dirty="0"/>
          </a:p>
        </p:txBody>
      </p:sp>
    </p:spTree>
    <p:extLst>
      <p:ext uri="{BB962C8B-B14F-4D97-AF65-F5344CB8AC3E}">
        <p14:creationId xmlns:p14="http://schemas.microsoft.com/office/powerpoint/2010/main" val="51939102"/>
      </p:ext>
    </p:extLst>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753419591"/>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Blank Accent Color 1">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4230793849"/>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98636"/>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979590"/>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5546551"/>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561727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5_Data Insights Titl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071453"/>
            <a:ext cx="10463986" cy="1720381"/>
          </a:xfrm>
          <a:prstGeom prst="rect">
            <a:avLst/>
          </a:prstGeom>
        </p:spPr>
        <p:txBody>
          <a:bodyPr lIns="146304" tIns="91440" rIns="146304" bIns="91440"/>
          <a:lstStyle>
            <a:lvl1pPr algn="l">
              <a:defRPr sz="6000">
                <a:gradFill>
                  <a:gsLst>
                    <a:gs pos="0">
                      <a:srgbClr val="FFFFFF"/>
                    </a:gs>
                    <a:gs pos="100000">
                      <a:srgbClr val="FFFFFF"/>
                    </a:gs>
                  </a:gsLst>
                  <a:lin ang="5400000" scaled="0"/>
                </a:gradFill>
              </a:defRPr>
            </a:lvl1pPr>
          </a:lstStyle>
          <a:p>
            <a:r>
              <a:rPr lang="en-US" dirty="0" smtClean="0"/>
              <a:t>Data insights headline</a:t>
            </a:r>
            <a:endParaRPr lang="en-US" dirty="0"/>
          </a:p>
        </p:txBody>
      </p:sp>
    </p:spTree>
    <p:extLst>
      <p:ext uri="{BB962C8B-B14F-4D97-AF65-F5344CB8AC3E}">
        <p14:creationId xmlns:p14="http://schemas.microsoft.com/office/powerpoint/2010/main" val="33791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9">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2051765"/>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Blank Teal">
    <p:bg bwMode="ltGray">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76255"/>
      </p:ext>
    </p:extLst>
  </p:cSld>
  <p:clrMapOvr>
    <a:masterClrMapping/>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668" y="2278590"/>
            <a:ext cx="8543652" cy="1386254"/>
          </a:xfrm>
        </p:spPr>
        <p:txBody>
          <a:bodyPr anchor="ctr" anchorCtr="0">
            <a:noAutofit/>
          </a:bodyPr>
          <a:lstStyle>
            <a:lvl1pPr>
              <a:lnSpc>
                <a:spcPct val="90000"/>
              </a:lnSpc>
              <a:defRPr sz="8975" baseline="0">
                <a:solidFill>
                  <a:schemeClr val="bg1">
                    <a:alpha val="99000"/>
                  </a:schemeClr>
                </a:solidFill>
                <a:latin typeface="Segoe UI Light" pitchFamily="34" charset="0"/>
              </a:defRPr>
            </a:lvl1pPr>
          </a:lstStyle>
          <a:p>
            <a:r>
              <a:rPr lang="en-US" dirty="0" smtClean="0"/>
              <a:t>Title Here</a:t>
            </a:r>
            <a:endParaRPr lang="en-US" dirty="0"/>
          </a:p>
        </p:txBody>
      </p:sp>
      <p:sp>
        <p:nvSpPr>
          <p:cNvPr id="7" name="Text Placeholder 6"/>
          <p:cNvSpPr>
            <a:spLocks noGrp="1"/>
          </p:cNvSpPr>
          <p:nvPr>
            <p:ph type="body" sz="quarter" idx="11" hasCustomPrompt="1"/>
          </p:nvPr>
        </p:nvSpPr>
        <p:spPr>
          <a:xfrm>
            <a:off x="529662" y="4704167"/>
            <a:ext cx="5565154" cy="1556962"/>
          </a:xfrm>
        </p:spPr>
        <p:txBody>
          <a:bodyPr/>
          <a:lstStyle>
            <a:lvl1pPr marL="0" indent="0">
              <a:buFont typeface="Arial" pitchFamily="34" charset="0"/>
              <a:buNone/>
              <a:defRPr sz="3264">
                <a:solidFill>
                  <a:schemeClr val="bg1">
                    <a:alpha val="98000"/>
                  </a:schemeClr>
                </a:solidFill>
                <a:latin typeface="+mj-lt"/>
              </a:defRPr>
            </a:lvl1pPr>
            <a:lvl2pPr marL="625862" indent="0">
              <a:buFont typeface="Arial" pitchFamily="34" charset="0"/>
              <a:buNone/>
              <a:defRPr/>
            </a:lvl2pPr>
            <a:lvl3pPr marL="1163237" indent="0">
              <a:buFont typeface="Arial" pitchFamily="34" charset="0"/>
              <a:buNone/>
              <a:defRPr/>
            </a:lvl3pPr>
            <a:lvl4pPr marL="1711406" indent="0">
              <a:buFont typeface="Arial" pitchFamily="34" charset="0"/>
              <a:buNone/>
              <a:defRPr/>
            </a:lvl4pPr>
            <a:lvl5pPr marL="2181880" indent="0">
              <a:buFont typeface="Arial" pitchFamily="34" charset="0"/>
              <a:buNone/>
              <a:defRPr/>
            </a:lvl5pPr>
          </a:lstStyle>
          <a:p>
            <a:pPr lvl="0"/>
            <a:r>
              <a:rPr lang="en-US" dirty="0" smtClean="0"/>
              <a:t>Name</a:t>
            </a:r>
          </a:p>
          <a:p>
            <a:pPr lvl="0"/>
            <a:r>
              <a:rPr lang="en-US" dirty="0" smtClean="0"/>
              <a:t>Title</a:t>
            </a:r>
          </a:p>
          <a:p>
            <a:pPr lvl="0"/>
            <a:r>
              <a:rPr lang="en-US" dirty="0" smtClean="0"/>
              <a:t>Microsoft Corporation</a:t>
            </a:r>
          </a:p>
        </p:txBody>
      </p:sp>
    </p:spTree>
    <p:extLst>
      <p:ext uri="{BB962C8B-B14F-4D97-AF65-F5344CB8AC3E}">
        <p14:creationId xmlns:p14="http://schemas.microsoft.com/office/powerpoint/2010/main" val="1659964914"/>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allouts - JBS">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436475" cy="6994525"/>
          </a:xfrm>
          <a:prstGeom prst="rect">
            <a:avLst/>
          </a:prstGeom>
        </p:spPr>
      </p:pic>
      <p:sp>
        <p:nvSpPr>
          <p:cNvPr id="5" name="Text Placeholder 4"/>
          <p:cNvSpPr>
            <a:spLocks noGrp="1"/>
          </p:cNvSpPr>
          <p:nvPr>
            <p:ph type="body" sz="quarter" idx="10"/>
          </p:nvPr>
        </p:nvSpPr>
        <p:spPr>
          <a:xfrm>
            <a:off x="5235860" y="3336650"/>
            <a:ext cx="6348791" cy="2040374"/>
          </a:xfrm>
        </p:spPr>
        <p:txBody>
          <a:bodyPr/>
          <a:lstStyle>
            <a:lvl1pPr marL="4317" indent="0">
              <a:spcBef>
                <a:spcPts val="0"/>
              </a:spcBef>
              <a:spcAft>
                <a:spcPts val="1224"/>
              </a:spcAft>
              <a:buSzPct val="80000"/>
              <a:buFont typeface="Arial" pitchFamily="34" charset="0"/>
              <a:buNone/>
              <a:defRPr sz="5405" spc="-136" baseline="0">
                <a:solidFill>
                  <a:schemeClr val="bg1"/>
                </a:solidFill>
                <a:latin typeface="Segoe UI Light" pitchFamily="34" charset="0"/>
              </a:defRPr>
            </a:lvl1pPr>
            <a:lvl2pPr marL="4317" indent="0">
              <a:spcBef>
                <a:spcPts val="0"/>
              </a:spcBef>
              <a:buSzPct val="80000"/>
              <a:buFont typeface="Arial" pitchFamily="34" charset="0"/>
              <a:buNone/>
              <a:defRPr sz="2754" spc="-68" baseline="0">
                <a:solidFill>
                  <a:schemeClr val="bg1"/>
                </a:solidFill>
              </a:defRPr>
            </a:lvl2pPr>
            <a:lvl3pPr marL="1711406" indent="-548169">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2181880" indent="-470475">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2639406" indent="-457526">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9914" y="6437448"/>
            <a:ext cx="1651885" cy="396131"/>
          </a:xfrm>
          <a:prstGeom prst="rect">
            <a:avLst/>
          </a:prstGeom>
        </p:spPr>
      </p:pic>
    </p:spTree>
    <p:extLst>
      <p:ext uri="{BB962C8B-B14F-4D97-AF65-F5344CB8AC3E}">
        <p14:creationId xmlns:p14="http://schemas.microsoft.com/office/powerpoint/2010/main" val="2959202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Diagram Blank - JBS">
    <p:spTree>
      <p:nvGrpSpPr>
        <p:cNvPr id="1" name=""/>
        <p:cNvGrpSpPr/>
        <p:nvPr/>
      </p:nvGrpSpPr>
      <p:grpSpPr>
        <a:xfrm>
          <a:off x="0" y="0"/>
          <a:ext cx="0" cy="0"/>
          <a:chOff x="0" y="0"/>
          <a:chExt cx="0" cy="0"/>
        </a:xfrm>
      </p:grpSpPr>
      <p:sp>
        <p:nvSpPr>
          <p:cNvPr id="8" name="Rectangle 7"/>
          <p:cNvSpPr/>
          <p:nvPr/>
        </p:nvSpPr>
        <p:spPr bwMode="auto">
          <a:xfrm>
            <a:off x="1" y="0"/>
            <a:ext cx="12460899" cy="6994525"/>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03" tIns="62152" rIns="124303" bIns="62152" numCol="1" rtlCol="0" anchor="ctr" anchorCtr="0" compatLnSpc="1">
            <a:prstTxWarp prst="textNoShape">
              <a:avLst/>
            </a:prstTxWarp>
          </a:bodyPr>
          <a:lstStyle/>
          <a:p>
            <a:pPr algn="ctr" defTabSz="1242680" fontAlgn="base">
              <a:spcBef>
                <a:spcPct val="0"/>
              </a:spcBef>
              <a:spcAft>
                <a:spcPct val="0"/>
              </a:spcAft>
            </a:pPr>
            <a:endParaRPr lang="en-US" sz="2958" dirty="0" smtClean="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9914" y="6437448"/>
            <a:ext cx="1651885" cy="396131"/>
          </a:xfrm>
          <a:prstGeom prst="rect">
            <a:avLst/>
          </a:prstGeom>
        </p:spPr>
      </p:pic>
    </p:spTree>
    <p:extLst>
      <p:ext uri="{BB962C8B-B14F-4D97-AF65-F5344CB8AC3E}">
        <p14:creationId xmlns:p14="http://schemas.microsoft.com/office/powerpoint/2010/main" val="2359805444"/>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tatement Slide - JBS">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09914" y="6437448"/>
            <a:ext cx="1651885" cy="396131"/>
          </a:xfrm>
          <a:prstGeom prst="rect">
            <a:avLst/>
          </a:prstGeom>
        </p:spPr>
      </p:pic>
    </p:spTree>
    <p:extLst>
      <p:ext uri="{BB962C8B-B14F-4D97-AF65-F5344CB8AC3E}">
        <p14:creationId xmlns:p14="http://schemas.microsoft.com/office/powerpoint/2010/main" val="396093861"/>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2" y="410797"/>
            <a:ext cx="11375536" cy="1017048"/>
          </a:xfrm>
        </p:spPr>
        <p:txBody>
          <a:bodyPr/>
          <a:lstStyle>
            <a:lvl1pPr>
              <a:defRPr sz="7343">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62" y="1397811"/>
            <a:ext cx="11375536" cy="1287005"/>
          </a:xfrm>
        </p:spPr>
        <p:txBody>
          <a:bodyPr/>
          <a:lstStyle>
            <a:lvl1pPr marL="4317" indent="0">
              <a:spcBef>
                <a:spcPts val="0"/>
              </a:spcBef>
              <a:spcAft>
                <a:spcPts val="1224"/>
              </a:spcAft>
              <a:buSzPct val="80000"/>
              <a:buFont typeface="Arial" pitchFamily="34" charset="0"/>
              <a:buNone/>
              <a:defRPr sz="5405" spc="-136" baseline="0">
                <a:solidFill>
                  <a:schemeClr val="bg1"/>
                </a:solidFill>
                <a:latin typeface="Segoe UI Light" pitchFamily="34" charset="0"/>
              </a:defRPr>
            </a:lvl1pPr>
            <a:lvl2pPr marL="4317" indent="0">
              <a:spcBef>
                <a:spcPts val="0"/>
              </a:spcBef>
              <a:buSzPct val="80000"/>
              <a:buFont typeface="Arial" pitchFamily="34" charset="0"/>
              <a:buNone/>
              <a:defRPr sz="2754" spc="-68" baseline="0">
                <a:solidFill>
                  <a:schemeClr val="bg1"/>
                </a:solidFill>
              </a:defRPr>
            </a:lvl2pPr>
            <a:lvl3pPr marL="1711406" indent="-54816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2181880" indent="-47047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2639406" indent="-45752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9154" y="6561933"/>
            <a:ext cx="1220682" cy="140861"/>
          </a:xfrm>
          <a:prstGeom prst="rect">
            <a:avLst/>
          </a:prstGeom>
        </p:spPr>
      </p:pic>
      <p:sp>
        <p:nvSpPr>
          <p:cNvPr id="8" name="Rectangle 7"/>
          <p:cNvSpPr/>
          <p:nvPr/>
        </p:nvSpPr>
        <p:spPr bwMode="auto">
          <a:xfrm>
            <a:off x="2" y="9"/>
            <a:ext cx="12436475"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03" tIns="62152" rIns="124303" bIns="62152" numCol="1" rtlCol="0" anchor="ctr" anchorCtr="0" compatLnSpc="1">
            <a:prstTxWarp prst="textNoShape">
              <a:avLst/>
            </a:prstTxWarp>
          </a:bodyPr>
          <a:lstStyle/>
          <a:p>
            <a:pPr algn="ctr" defTabSz="1242680" fontAlgn="base">
              <a:spcBef>
                <a:spcPct val="0"/>
              </a:spcBef>
              <a:spcAft>
                <a:spcPct val="0"/>
              </a:spcAft>
            </a:pPr>
            <a:endParaRPr lang="en-US" sz="2958" dirty="0" smtClean="0">
              <a:gradFill>
                <a:gsLst>
                  <a:gs pos="0">
                    <a:srgbClr val="FFFFFF"/>
                  </a:gs>
                  <a:gs pos="100000">
                    <a:srgbClr val="FFFFFF"/>
                  </a:gs>
                </a:gsLst>
                <a:lin ang="5400000" scaled="0"/>
              </a:gra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11586513" y="-8442"/>
            <a:ext cx="863189" cy="851316"/>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0338895" y="-8440"/>
            <a:ext cx="1699926" cy="851316"/>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9091275" y="-8440"/>
            <a:ext cx="1699926" cy="851316"/>
          </a:xfrm>
          <a:prstGeom prst="rect">
            <a:avLst/>
          </a:prstGeom>
        </p:spPr>
      </p:pic>
    </p:spTree>
    <p:extLst>
      <p:ext uri="{BB962C8B-B14F-4D97-AF65-F5344CB8AC3E}">
        <p14:creationId xmlns:p14="http://schemas.microsoft.com/office/powerpoint/2010/main" val="4069764342"/>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Demo Background -JBS">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436475" cy="6994525"/>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9914" y="6437448"/>
            <a:ext cx="1651885" cy="396131"/>
          </a:xfrm>
          <a:prstGeom prst="rect">
            <a:avLst/>
          </a:prstGeom>
        </p:spPr>
      </p:pic>
      <p:sp>
        <p:nvSpPr>
          <p:cNvPr id="12" name="Rectangle 11"/>
          <p:cNvSpPr/>
          <p:nvPr/>
        </p:nvSpPr>
        <p:spPr bwMode="auto">
          <a:xfrm>
            <a:off x="2299596" y="2504110"/>
            <a:ext cx="10136881" cy="2146739"/>
          </a:xfrm>
          <a:prstGeom prst="rect">
            <a:avLst/>
          </a:prstGeom>
          <a:solidFill>
            <a:srgbClr val="00AEE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745858" tIns="62152" rIns="124303" bIns="62152" numCol="1" rtlCol="0" anchor="ctr" anchorCtr="0" compatLnSpc="1">
            <a:prstTxWarp prst="textNoShape">
              <a:avLst/>
            </a:prstTxWarp>
          </a:bodyPr>
          <a:lstStyle/>
          <a:p>
            <a:pPr defTabSz="1242680" fontAlgn="base">
              <a:spcBef>
                <a:spcPct val="0"/>
              </a:spcBef>
              <a:spcAft>
                <a:spcPct val="0"/>
              </a:spcAft>
            </a:pPr>
            <a:endParaRPr lang="en-US" sz="8975" dirty="0">
              <a:gradFill>
                <a:gsLst>
                  <a:gs pos="0">
                    <a:srgbClr val="FFFFFF"/>
                  </a:gs>
                  <a:gs pos="100000">
                    <a:srgbClr val="FFFFFF"/>
                  </a:gs>
                </a:gsLst>
                <a:lin ang="5400000" scaled="0"/>
              </a:gradFill>
              <a:latin typeface="メイリオ" pitchFamily="50" charset="-128"/>
              <a:ea typeface="メイリオ" pitchFamily="50" charset="-128"/>
            </a:endParaRPr>
          </a:p>
        </p:txBody>
      </p:sp>
      <p:grpSp>
        <p:nvGrpSpPr>
          <p:cNvPr id="13" name="Group 12"/>
          <p:cNvGrpSpPr/>
          <p:nvPr/>
        </p:nvGrpSpPr>
        <p:grpSpPr>
          <a:xfrm>
            <a:off x="4" y="2504110"/>
            <a:ext cx="2299596" cy="2146739"/>
            <a:chOff x="-1" y="2455231"/>
            <a:chExt cx="2253803" cy="2104837"/>
          </a:xfrm>
        </p:grpSpPr>
        <p:sp>
          <p:nvSpPr>
            <p:cNvPr id="17" name="Rectangle 16"/>
            <p:cNvSpPr/>
            <p:nvPr/>
          </p:nvSpPr>
          <p:spPr bwMode="auto">
            <a:xfrm>
              <a:off x="-1" y="2455231"/>
              <a:ext cx="2253803" cy="2104837"/>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1242680" fontAlgn="base">
                <a:spcBef>
                  <a:spcPct val="0"/>
                </a:spcBef>
                <a:spcAft>
                  <a:spcPct val="0"/>
                </a:spcAft>
              </a:pPr>
              <a:r>
                <a:rPr lang="en-US" sz="2958" dirty="0" smtClean="0">
                  <a:gradFill>
                    <a:gsLst>
                      <a:gs pos="0">
                        <a:srgbClr val="FFFFFF"/>
                      </a:gs>
                      <a:gs pos="100000">
                        <a:srgbClr val="FFFFFF"/>
                      </a:gs>
                    </a:gsLst>
                    <a:lin ang="5400000" scaled="0"/>
                  </a:gradFill>
                </a:rPr>
                <a:t>demo</a:t>
              </a:r>
            </a:p>
          </p:txBody>
        </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988" y="2847133"/>
              <a:ext cx="1140731" cy="1140731"/>
            </a:xfrm>
            <a:prstGeom prst="rect">
              <a:avLst/>
            </a:prstGeom>
          </p:spPr>
        </p:pic>
      </p:grpSp>
    </p:spTree>
    <p:extLst>
      <p:ext uri="{BB962C8B-B14F-4D97-AF65-F5344CB8AC3E}">
        <p14:creationId xmlns:p14="http://schemas.microsoft.com/office/powerpoint/2010/main" val="239083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par>
                                <p:cTn id="8" presetID="2" presetClass="entr" presetSubtype="8" fill="hold" nodeType="withEffect">
                                  <p:stCondLst>
                                    <p:cond delay="75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16" presetClass="entr" presetSubtype="42" fill="hold" grpId="0" nodeType="withEffect">
                                  <p:stCondLst>
                                    <p:cond delay="175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750"/>
                                        <p:tgtEl>
                                          <p:spTgt spid="12"/>
                                        </p:tgtEl>
                                      </p:cBhvr>
                                    </p:animEffect>
                                  </p:childTnLst>
                                </p:cTn>
                              </p:par>
                              <p:par>
                                <p:cTn id="15" presetID="10" presetClass="exit" presetSubtype="0" fill="hold" grpId="1" nodeType="withEffect">
                                  <p:stCondLst>
                                    <p:cond delay="250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1_Callouts - JBS">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436475" cy="6994525"/>
          </a:xfrm>
          <a:prstGeom prst="rect">
            <a:avLst/>
          </a:prstGeom>
        </p:spPr>
      </p:pic>
      <p:sp>
        <p:nvSpPr>
          <p:cNvPr id="2" name="Title 1"/>
          <p:cNvSpPr>
            <a:spLocks noGrp="1"/>
          </p:cNvSpPr>
          <p:nvPr>
            <p:ph type="title" hasCustomPrompt="1"/>
          </p:nvPr>
        </p:nvSpPr>
        <p:spPr>
          <a:xfrm>
            <a:off x="529662" y="410797"/>
            <a:ext cx="11375536" cy="1017048"/>
          </a:xfrm>
        </p:spPr>
        <p:txBody>
          <a:bodyPr/>
          <a:lstStyle>
            <a:lvl1pPr>
              <a:defRPr sz="7343">
                <a:solidFill>
                  <a:schemeClr val="bg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62" y="1397811"/>
            <a:ext cx="11375536" cy="1287005"/>
          </a:xfrm>
        </p:spPr>
        <p:txBody>
          <a:bodyPr/>
          <a:lstStyle>
            <a:lvl1pPr marL="4317" indent="0">
              <a:spcBef>
                <a:spcPts val="0"/>
              </a:spcBef>
              <a:spcAft>
                <a:spcPts val="1224"/>
              </a:spcAft>
              <a:buSzPct val="80000"/>
              <a:buFont typeface="Arial" pitchFamily="34" charset="0"/>
              <a:buNone/>
              <a:defRPr sz="5405" spc="-136" baseline="0">
                <a:solidFill>
                  <a:schemeClr val="bg1"/>
                </a:solidFill>
                <a:latin typeface="Segoe UI Light" pitchFamily="34" charset="0"/>
              </a:defRPr>
            </a:lvl1pPr>
            <a:lvl2pPr marL="4317" indent="0">
              <a:spcBef>
                <a:spcPts val="0"/>
              </a:spcBef>
              <a:buSzPct val="80000"/>
              <a:buFont typeface="Arial" pitchFamily="34" charset="0"/>
              <a:buNone/>
              <a:defRPr sz="2754" spc="-68" baseline="0">
                <a:solidFill>
                  <a:schemeClr val="bg1"/>
                </a:solidFill>
              </a:defRPr>
            </a:lvl2pPr>
            <a:lvl3pPr marL="1711406" indent="-548169">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3pPr>
            <a:lvl4pPr marL="2181880" indent="-470475">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4pPr>
            <a:lvl5pPr marL="2639406" indent="-457526">
              <a:buSzPct val="80000"/>
              <a:buFontTx/>
              <a:buBlip>
                <a:blip r:embed="rId3"/>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9914" y="6437448"/>
            <a:ext cx="1651885" cy="396131"/>
          </a:xfrm>
          <a:prstGeom prst="rect">
            <a:avLst/>
          </a:prstGeom>
        </p:spPr>
      </p:pic>
    </p:spTree>
    <p:extLst>
      <p:ext uri="{BB962C8B-B14F-4D97-AF65-F5344CB8AC3E}">
        <p14:creationId xmlns:p14="http://schemas.microsoft.com/office/powerpoint/2010/main" val="471667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xit" presetSubtype="0" fill="hold" nodeType="withEffect">
                                  <p:stCondLst>
                                    <p:cond delay="2500"/>
                                  </p:stCondLst>
                                  <p:childTnLst>
                                    <p:animEffect transition="out" filter="fade">
                                      <p:cBhvr>
                                        <p:cTn id="9" dur="1750"/>
                                        <p:tgtEl>
                                          <p:spTgt spid="3"/>
                                        </p:tgtEl>
                                      </p:cBhvr>
                                    </p:animEffect>
                                    <p:set>
                                      <p:cBhvr>
                                        <p:cTn id="10"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sp>
        <p:nvSpPr>
          <p:cNvPr id="4" name="Rectangle 3"/>
          <p:cNvSpPr/>
          <p:nvPr/>
        </p:nvSpPr>
        <p:spPr bwMode="auto">
          <a:xfrm>
            <a:off x="1" y="0"/>
            <a:ext cx="12460899" cy="6994525"/>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03" tIns="62152" rIns="124303" bIns="62152" numCol="1" rtlCol="0" anchor="ctr" anchorCtr="0" compatLnSpc="1">
            <a:prstTxWarp prst="textNoShape">
              <a:avLst/>
            </a:prstTxWarp>
          </a:bodyPr>
          <a:lstStyle/>
          <a:p>
            <a:pPr algn="ctr" defTabSz="1242680" fontAlgn="base">
              <a:spcBef>
                <a:spcPct val="0"/>
              </a:spcBef>
              <a:spcAft>
                <a:spcPct val="0"/>
              </a:spcAft>
            </a:pPr>
            <a:endParaRPr lang="en-US" sz="2958" dirty="0" smtClean="0">
              <a:gradFill>
                <a:gsLst>
                  <a:gs pos="0">
                    <a:srgbClr val="FFFFFF"/>
                  </a:gs>
                  <a:gs pos="100000">
                    <a:srgbClr val="FFFFFF"/>
                  </a:gs>
                </a:gsLst>
                <a:lin ang="5400000" scaled="0"/>
              </a:gradFill>
            </a:endParaRPr>
          </a:p>
        </p:txBody>
      </p:sp>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black">
          <a:xfrm>
            <a:off x="4408969" y="3202790"/>
            <a:ext cx="3618533" cy="588948"/>
          </a:xfrm>
          <a:prstGeom prst="rect">
            <a:avLst/>
          </a:prstGeom>
          <a:noFill/>
          <a:ln>
            <a:noFill/>
          </a:ln>
        </p:spPr>
      </p:pic>
      <p:sp>
        <p:nvSpPr>
          <p:cNvPr id="3" name="Text Box 3"/>
          <p:cNvSpPr txBox="1">
            <a:spLocks noChangeArrowheads="1"/>
          </p:cNvSpPr>
          <p:nvPr/>
        </p:nvSpPr>
        <p:spPr bwMode="blackWhite">
          <a:xfrm>
            <a:off x="518189" y="6204681"/>
            <a:ext cx="11400102" cy="711496"/>
          </a:xfrm>
          <a:prstGeom prst="rect">
            <a:avLst/>
          </a:prstGeom>
          <a:noFill/>
          <a:ln w="12700">
            <a:noFill/>
            <a:miter lim="800000"/>
            <a:headEnd type="none" w="sm" len="sm"/>
            <a:tailEnd type="none" w="sm" len="sm"/>
          </a:ln>
          <a:effectLst/>
        </p:spPr>
        <p:txBody>
          <a:bodyPr vert="horz" wrap="square" lIns="124289" tIns="62145" rIns="124289" bIns="62145" numCol="1" anchor="t" anchorCtr="0" compatLnSpc="1">
            <a:prstTxWarp prst="textNoShape">
              <a:avLst/>
            </a:prstTxWarp>
            <a:spAutoFit/>
          </a:bodyPr>
          <a:lstStyle/>
          <a:p>
            <a:pPr algn="ctr" defTabSz="1242680" eaLnBrk="0" hangingPunct="0"/>
            <a:r>
              <a:rPr lang="en-US" sz="918" dirty="0">
                <a:solidFill>
                  <a:srgbClr val="FFFFFF">
                    <a:alpha val="99000"/>
                  </a:srgbClr>
                </a:solidFill>
                <a:ea typeface="ＭＳ Ｐゴシック" charset="0"/>
                <a:cs typeface="Arial" charset="0"/>
              </a:rPr>
              <a:t>© </a:t>
            </a:r>
            <a:r>
              <a:rPr lang="en-US" sz="918" dirty="0" smtClean="0">
                <a:solidFill>
                  <a:srgbClr val="FFFFFF">
                    <a:alpha val="99000"/>
                  </a:srgbClr>
                </a:solidFill>
                <a:ea typeface="ＭＳ Ｐゴシック" charset="0"/>
                <a:cs typeface="Arial" charset="0"/>
              </a:rPr>
              <a:t>2011 Microsoft </a:t>
            </a:r>
            <a:r>
              <a:rPr lang="en-US" sz="918" dirty="0">
                <a:solidFill>
                  <a:srgbClr val="FFFFFF">
                    <a:alpha val="99000"/>
                  </a:srgbClr>
                </a:solidFill>
                <a:ea typeface="ＭＳ Ｐゴシック" charset="0"/>
                <a:cs typeface="Arial" charset="0"/>
              </a:rPr>
              <a:t>Corporation. All rights reserved. Microsoft, Windows, Windows Vista and other product names are or may be registered trademarks and/or trademarks in the U.S. and/or other countries.</a:t>
            </a:r>
          </a:p>
          <a:p>
            <a:pPr algn="ctr" defTabSz="1242680" eaLnBrk="0" hangingPunct="0"/>
            <a:r>
              <a:rPr lang="en-US" sz="918" dirty="0">
                <a:solidFill>
                  <a:srgbClr val="FFFFFF">
                    <a:alpha val="99000"/>
                  </a:srgbClr>
                </a:solidFill>
                <a:ea typeface="ＭＳ Ｐゴシック"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918" dirty="0" smtClean="0">
                <a:solidFill>
                  <a:srgbClr val="FFFFFF">
                    <a:alpha val="99000"/>
                  </a:srgbClr>
                </a:solidFill>
                <a:ea typeface="ＭＳ Ｐゴシック" charset="0"/>
                <a:cs typeface="Arial" charset="0"/>
              </a:rPr>
              <a:t>MICROSOFT </a:t>
            </a:r>
            <a:r>
              <a:rPr lang="en-US" sz="918" dirty="0">
                <a:solidFill>
                  <a:srgbClr val="FFFFFF">
                    <a:alpha val="99000"/>
                  </a:srgbClr>
                </a:solidFill>
                <a:ea typeface="ＭＳ Ｐゴシック"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3173348560"/>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903595" y="2654089"/>
            <a:ext cx="4290729" cy="1553824"/>
          </a:xfrm>
        </p:spPr>
        <p:txBody>
          <a:bodyPr anchor="ctr" anchorCtr="0">
            <a:noAutofit/>
          </a:bodyPr>
          <a:lstStyle>
            <a:lvl1pPr algn="l">
              <a:lnSpc>
                <a:spcPct val="90000"/>
              </a:lnSpc>
              <a:defRPr sz="6527" baseline="0">
                <a:solidFill>
                  <a:schemeClr val="bg1">
                    <a:alpha val="98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927509" y="4439316"/>
            <a:ext cx="4290731" cy="470856"/>
          </a:xfrm>
        </p:spPr>
        <p:txBody>
          <a:bodyPr>
            <a:noAutofit/>
          </a:bodyPr>
          <a:lstStyle>
            <a:lvl1pPr marL="0" indent="0" algn="l" defTabSz="1243039" rtl="0" eaLnBrk="1" latinLnBrk="0" hangingPunct="1">
              <a:lnSpc>
                <a:spcPct val="90000"/>
              </a:lnSpc>
              <a:spcBef>
                <a:spcPts val="0"/>
              </a:spcBef>
              <a:buSzPct val="80000"/>
              <a:buFont typeface="Arial" pitchFamily="34" charset="0"/>
              <a:buNone/>
              <a:defRPr lang="en-US" sz="3264" kern="1200" dirty="0">
                <a:solidFill>
                  <a:schemeClr val="bg1">
                    <a:alpha val="99000"/>
                  </a:schemeClr>
                </a:solidFill>
                <a:latin typeface="+mn-lt"/>
                <a:ea typeface="+mn-ea"/>
                <a:cs typeface="+mn-cs"/>
              </a:defRPr>
            </a:lvl1pPr>
            <a:lvl2pPr marL="621520" indent="0" algn="ctr">
              <a:buNone/>
              <a:defRPr>
                <a:solidFill>
                  <a:schemeClr val="tx1">
                    <a:tint val="75000"/>
                  </a:schemeClr>
                </a:solidFill>
              </a:defRPr>
            </a:lvl2pPr>
            <a:lvl3pPr marL="1243039" indent="0" algn="ctr">
              <a:buNone/>
              <a:defRPr>
                <a:solidFill>
                  <a:schemeClr val="tx1">
                    <a:tint val="75000"/>
                  </a:schemeClr>
                </a:solidFill>
              </a:defRPr>
            </a:lvl3pPr>
            <a:lvl4pPr marL="1864560" indent="0" algn="ctr">
              <a:buNone/>
              <a:defRPr>
                <a:solidFill>
                  <a:schemeClr val="tx1">
                    <a:tint val="75000"/>
                  </a:schemeClr>
                </a:solidFill>
              </a:defRPr>
            </a:lvl4pPr>
            <a:lvl5pPr marL="2486080" indent="0" algn="ctr">
              <a:buNone/>
              <a:defRPr>
                <a:solidFill>
                  <a:schemeClr val="tx1">
                    <a:tint val="75000"/>
                  </a:schemeClr>
                </a:solidFill>
              </a:defRPr>
            </a:lvl5pPr>
            <a:lvl6pPr marL="3107596" indent="0" algn="ctr">
              <a:buNone/>
              <a:defRPr>
                <a:solidFill>
                  <a:schemeClr val="tx1">
                    <a:tint val="75000"/>
                  </a:schemeClr>
                </a:solidFill>
              </a:defRPr>
            </a:lvl6pPr>
            <a:lvl7pPr marL="3729117" indent="0" algn="ctr">
              <a:buNone/>
              <a:defRPr>
                <a:solidFill>
                  <a:schemeClr val="tx1">
                    <a:tint val="75000"/>
                  </a:schemeClr>
                </a:solidFill>
              </a:defRPr>
            </a:lvl7pPr>
            <a:lvl8pPr marL="4350637" indent="0" algn="ctr">
              <a:buNone/>
              <a:defRPr>
                <a:solidFill>
                  <a:schemeClr val="tx1">
                    <a:tint val="75000"/>
                  </a:schemeClr>
                </a:solidFill>
              </a:defRPr>
            </a:lvl8pPr>
            <a:lvl9pPr marL="4972156"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571488" y="3430994"/>
            <a:ext cx="3408836" cy="1299912"/>
          </a:xfrm>
        </p:spPr>
        <p:txBody>
          <a:bodyPr anchor="t" anchorCtr="0">
            <a:noAutofit/>
            <a:scene3d>
              <a:camera prst="orthographicFront"/>
              <a:lightRig rig="flat" dir="t"/>
            </a:scene3d>
            <a:sp3d>
              <a:contourClr>
                <a:schemeClr val="bg2"/>
              </a:contourClr>
            </a:sp3d>
          </a:bodyPr>
          <a:lstStyle>
            <a:lvl1pPr marL="0" indent="0" algn="ctr">
              <a:buFont typeface="Arial" pitchFamily="34" charset="0"/>
              <a:buNone/>
              <a:defRPr lang="en-US" sz="8159" dirty="0" smtClean="0">
                <a:solidFill>
                  <a:srgbClr val="00B0F0"/>
                </a:solidFill>
                <a:latin typeface="Segoe UI Light" pitchFamily="34" charset="0"/>
              </a:defRPr>
            </a:lvl1pPr>
          </a:lstStyle>
          <a:p>
            <a:pPr lvl="0"/>
            <a:r>
              <a:rPr lang="en-US" dirty="0" smtClean="0"/>
              <a:t>video</a:t>
            </a:r>
          </a:p>
        </p:txBody>
      </p:sp>
      <p:sp>
        <p:nvSpPr>
          <p:cNvPr id="8" name="Freeform 6"/>
          <p:cNvSpPr>
            <a:spLocks noEditPoints="1"/>
          </p:cNvSpPr>
          <p:nvPr/>
        </p:nvSpPr>
        <p:spPr bwMode="auto">
          <a:xfrm>
            <a:off x="7320302" y="1533947"/>
            <a:ext cx="3969647" cy="3794108"/>
          </a:xfrm>
          <a:custGeom>
            <a:avLst/>
            <a:gdLst>
              <a:gd name="T0" fmla="*/ 150 w 154"/>
              <a:gd name="T1" fmla="*/ 40 h 148"/>
              <a:gd name="T2" fmla="*/ 91 w 154"/>
              <a:gd name="T3" fmla="*/ 40 h 148"/>
              <a:gd name="T4" fmla="*/ 124 w 154"/>
              <a:gd name="T5" fmla="*/ 3 h 148"/>
              <a:gd name="T6" fmla="*/ 120 w 154"/>
              <a:gd name="T7" fmla="*/ 0 h 148"/>
              <a:gd name="T8" fmla="*/ 77 w 154"/>
              <a:gd name="T9" fmla="*/ 39 h 148"/>
              <a:gd name="T10" fmla="*/ 36 w 154"/>
              <a:gd name="T11" fmla="*/ 0 h 148"/>
              <a:gd name="T12" fmla="*/ 32 w 154"/>
              <a:gd name="T13" fmla="*/ 3 h 148"/>
              <a:gd name="T14" fmla="*/ 66 w 154"/>
              <a:gd name="T15" fmla="*/ 40 h 148"/>
              <a:gd name="T16" fmla="*/ 4 w 154"/>
              <a:gd name="T17" fmla="*/ 40 h 148"/>
              <a:gd name="T18" fmla="*/ 0 w 154"/>
              <a:gd name="T19" fmla="*/ 44 h 148"/>
              <a:gd name="T20" fmla="*/ 0 w 154"/>
              <a:gd name="T21" fmla="*/ 144 h 148"/>
              <a:gd name="T22" fmla="*/ 4 w 154"/>
              <a:gd name="T23" fmla="*/ 148 h 148"/>
              <a:gd name="T24" fmla="*/ 150 w 154"/>
              <a:gd name="T25" fmla="*/ 148 h 148"/>
              <a:gd name="T26" fmla="*/ 154 w 154"/>
              <a:gd name="T27" fmla="*/ 144 h 148"/>
              <a:gd name="T28" fmla="*/ 154 w 154"/>
              <a:gd name="T29" fmla="*/ 44 h 148"/>
              <a:gd name="T30" fmla="*/ 150 w 154"/>
              <a:gd name="T31" fmla="*/ 40 h 148"/>
              <a:gd name="T32" fmla="*/ 145 w 154"/>
              <a:gd name="T33" fmla="*/ 135 h 148"/>
              <a:gd name="T34" fmla="*/ 141 w 154"/>
              <a:gd name="T35" fmla="*/ 139 h 148"/>
              <a:gd name="T36" fmla="*/ 13 w 154"/>
              <a:gd name="T37" fmla="*/ 139 h 148"/>
              <a:gd name="T38" fmla="*/ 9 w 154"/>
              <a:gd name="T39" fmla="*/ 135 h 148"/>
              <a:gd name="T40" fmla="*/ 9 w 154"/>
              <a:gd name="T41" fmla="*/ 52 h 148"/>
              <a:gd name="T42" fmla="*/ 13 w 154"/>
              <a:gd name="T43" fmla="*/ 48 h 148"/>
              <a:gd name="T44" fmla="*/ 141 w 154"/>
              <a:gd name="T45" fmla="*/ 48 h 148"/>
              <a:gd name="T46" fmla="*/ 145 w 154"/>
              <a:gd name="T47" fmla="*/ 52 h 148"/>
              <a:gd name="T48" fmla="*/ 145 w 154"/>
              <a:gd name="T49" fmla="*/ 13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148">
                <a:moveTo>
                  <a:pt x="150" y="40"/>
                </a:moveTo>
                <a:cubicBezTo>
                  <a:pt x="91" y="40"/>
                  <a:pt x="91" y="40"/>
                  <a:pt x="91" y="40"/>
                </a:cubicBezTo>
                <a:cubicBezTo>
                  <a:pt x="124" y="3"/>
                  <a:pt x="124" y="3"/>
                  <a:pt x="124" y="3"/>
                </a:cubicBezTo>
                <a:cubicBezTo>
                  <a:pt x="120" y="0"/>
                  <a:pt x="120" y="0"/>
                  <a:pt x="120" y="0"/>
                </a:cubicBezTo>
                <a:cubicBezTo>
                  <a:pt x="77" y="39"/>
                  <a:pt x="77" y="39"/>
                  <a:pt x="77" y="39"/>
                </a:cubicBezTo>
                <a:cubicBezTo>
                  <a:pt x="36" y="0"/>
                  <a:pt x="36" y="0"/>
                  <a:pt x="36" y="0"/>
                </a:cubicBezTo>
                <a:cubicBezTo>
                  <a:pt x="32" y="3"/>
                  <a:pt x="32" y="3"/>
                  <a:pt x="32" y="3"/>
                </a:cubicBezTo>
                <a:cubicBezTo>
                  <a:pt x="66" y="40"/>
                  <a:pt x="66" y="40"/>
                  <a:pt x="66" y="40"/>
                </a:cubicBezTo>
                <a:cubicBezTo>
                  <a:pt x="4" y="40"/>
                  <a:pt x="4" y="40"/>
                  <a:pt x="4" y="40"/>
                </a:cubicBezTo>
                <a:cubicBezTo>
                  <a:pt x="2" y="40"/>
                  <a:pt x="0" y="42"/>
                  <a:pt x="0" y="44"/>
                </a:cubicBezTo>
                <a:cubicBezTo>
                  <a:pt x="0" y="144"/>
                  <a:pt x="0" y="144"/>
                  <a:pt x="0" y="144"/>
                </a:cubicBezTo>
                <a:cubicBezTo>
                  <a:pt x="0" y="146"/>
                  <a:pt x="2" y="148"/>
                  <a:pt x="4" y="148"/>
                </a:cubicBezTo>
                <a:cubicBezTo>
                  <a:pt x="150" y="148"/>
                  <a:pt x="150" y="148"/>
                  <a:pt x="150" y="148"/>
                </a:cubicBezTo>
                <a:cubicBezTo>
                  <a:pt x="152" y="148"/>
                  <a:pt x="154" y="146"/>
                  <a:pt x="154" y="144"/>
                </a:cubicBezTo>
                <a:cubicBezTo>
                  <a:pt x="154" y="44"/>
                  <a:pt x="154" y="44"/>
                  <a:pt x="154" y="44"/>
                </a:cubicBezTo>
                <a:cubicBezTo>
                  <a:pt x="154" y="42"/>
                  <a:pt x="152" y="40"/>
                  <a:pt x="150" y="40"/>
                </a:cubicBezTo>
                <a:close/>
                <a:moveTo>
                  <a:pt x="145" y="135"/>
                </a:moveTo>
                <a:cubicBezTo>
                  <a:pt x="145" y="137"/>
                  <a:pt x="143" y="139"/>
                  <a:pt x="141" y="139"/>
                </a:cubicBezTo>
                <a:cubicBezTo>
                  <a:pt x="13" y="139"/>
                  <a:pt x="13" y="139"/>
                  <a:pt x="13" y="139"/>
                </a:cubicBezTo>
                <a:cubicBezTo>
                  <a:pt x="11" y="139"/>
                  <a:pt x="9" y="137"/>
                  <a:pt x="9" y="135"/>
                </a:cubicBezTo>
                <a:cubicBezTo>
                  <a:pt x="9" y="52"/>
                  <a:pt x="9" y="52"/>
                  <a:pt x="9" y="52"/>
                </a:cubicBezTo>
                <a:cubicBezTo>
                  <a:pt x="9" y="50"/>
                  <a:pt x="11" y="48"/>
                  <a:pt x="13" y="48"/>
                </a:cubicBezTo>
                <a:cubicBezTo>
                  <a:pt x="141" y="48"/>
                  <a:pt x="141" y="48"/>
                  <a:pt x="141" y="48"/>
                </a:cubicBezTo>
                <a:cubicBezTo>
                  <a:pt x="143" y="48"/>
                  <a:pt x="145" y="50"/>
                  <a:pt x="145" y="52"/>
                </a:cubicBezTo>
                <a:lnTo>
                  <a:pt x="145"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309" tIns="62154" rIns="124309" bIns="62154" numCol="1" anchor="t" anchorCtr="0" compatLnSpc="1">
            <a:prstTxWarp prst="textNoShape">
              <a:avLst/>
            </a:prstTxWarp>
          </a:bodyPr>
          <a:lstStyle/>
          <a:p>
            <a:pPr defTabSz="1243090"/>
            <a:endParaRPr lang="en-US" sz="2448">
              <a:solidFill>
                <a:srgbClr val="292929"/>
              </a:solidFill>
              <a:ea typeface="ＭＳ Ｐゴシック" charset="0"/>
            </a:endParaRPr>
          </a:p>
        </p:txBody>
      </p:sp>
    </p:spTree>
    <p:extLst>
      <p:ext uri="{BB962C8B-B14F-4D97-AF65-F5344CB8AC3E}">
        <p14:creationId xmlns:p14="http://schemas.microsoft.com/office/powerpoint/2010/main" val="1284093727"/>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cSld name="1_Demo, Video etc. &quot;special&quot; slides">
    <p:spTree>
      <p:nvGrpSpPr>
        <p:cNvPr id="1" name=""/>
        <p:cNvGrpSpPr/>
        <p:nvPr/>
      </p:nvGrpSpPr>
      <p:grpSpPr>
        <a:xfrm>
          <a:off x="0" y="0"/>
          <a:ext cx="0" cy="0"/>
          <a:chOff x="0" y="0"/>
          <a:chExt cx="0" cy="0"/>
        </a:xfrm>
      </p:grpSpPr>
      <p:sp>
        <p:nvSpPr>
          <p:cNvPr id="15" name="Hexagon 14"/>
          <p:cNvSpPr/>
          <p:nvPr/>
        </p:nvSpPr>
        <p:spPr bwMode="auto">
          <a:xfrm rot="19780699">
            <a:off x="2909195" y="1079954"/>
            <a:ext cx="2472592" cy="2130688"/>
          </a:xfrm>
          <a:prstGeom prst="hexagon">
            <a:avLst>
              <a:gd name="adj" fmla="val 28905"/>
              <a:gd name="vf" fmla="val 115470"/>
            </a:avLst>
          </a:prstGeom>
          <a:solidFill>
            <a:srgbClr val="00AEEF">
              <a:alpha val="20000"/>
            </a:srgbClr>
          </a:solidFill>
          <a:ln>
            <a:noFill/>
            <a:headEnd type="none" w="med" len="med"/>
            <a:tailEnd type="none" w="med" len="med"/>
          </a:ln>
          <a:effectLst>
            <a:softEdge rad="317500"/>
          </a:effectLst>
        </p:spPr>
        <p:style>
          <a:lnRef idx="1">
            <a:schemeClr val="accent2"/>
          </a:lnRef>
          <a:fillRef idx="3">
            <a:schemeClr val="accent2"/>
          </a:fillRef>
          <a:effectRef idx="2">
            <a:schemeClr val="accent2"/>
          </a:effectRef>
          <a:fontRef idx="minor">
            <a:schemeClr val="lt1"/>
          </a:fontRef>
        </p:style>
        <p:txBody>
          <a:bodyPr vert="horz" wrap="square" lIns="124303" tIns="62152" rIns="124303" bIns="62152" numCol="1" rtlCol="0" anchor="ctr" anchorCtr="0" compatLnSpc="1">
            <a:prstTxWarp prst="textNoShape">
              <a:avLst/>
            </a:prstTxWarp>
          </a:bodyPr>
          <a:lstStyle/>
          <a:p>
            <a:pPr algn="ctr" defTabSz="1242680" fontAlgn="base">
              <a:spcBef>
                <a:spcPct val="0"/>
              </a:spcBef>
              <a:spcAft>
                <a:spcPct val="0"/>
              </a:spcAft>
            </a:pPr>
            <a:endParaRPr lang="en-US" sz="2958" dirty="0" smtClean="0">
              <a:gradFill>
                <a:gsLst>
                  <a:gs pos="0">
                    <a:srgbClr val="FFFFFF"/>
                  </a:gs>
                  <a:gs pos="100000">
                    <a:srgbClr val="FFFFFF"/>
                  </a:gs>
                </a:gsLst>
                <a:lin ang="5400000" scaled="0"/>
              </a:gradFill>
            </a:endParaRPr>
          </a:p>
        </p:txBody>
      </p:sp>
      <p:sp>
        <p:nvSpPr>
          <p:cNvPr id="16" name="Hexagon 15"/>
          <p:cNvSpPr/>
          <p:nvPr/>
        </p:nvSpPr>
        <p:spPr bwMode="auto">
          <a:xfrm rot="19780699">
            <a:off x="1753750" y="3325018"/>
            <a:ext cx="3078192" cy="2797301"/>
          </a:xfrm>
          <a:prstGeom prst="hexagon">
            <a:avLst>
              <a:gd name="adj" fmla="val 28905"/>
              <a:gd name="vf" fmla="val 115470"/>
            </a:avLst>
          </a:prstGeom>
          <a:solidFill>
            <a:srgbClr val="FF8A0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124303" tIns="62152" rIns="124303" bIns="62152" numCol="1" rtlCol="0" anchor="ctr" anchorCtr="0" compatLnSpc="1">
            <a:prstTxWarp prst="textNoShape">
              <a:avLst/>
            </a:prstTxWarp>
          </a:bodyPr>
          <a:lstStyle/>
          <a:p>
            <a:pPr algn="ctr" defTabSz="1242680" fontAlgn="base">
              <a:spcBef>
                <a:spcPct val="0"/>
              </a:spcBef>
              <a:spcAft>
                <a:spcPct val="0"/>
              </a:spcAft>
            </a:pPr>
            <a:endParaRPr lang="en-US" sz="2958" dirty="0" smtClean="0">
              <a:gradFill>
                <a:gsLst>
                  <a:gs pos="0">
                    <a:srgbClr val="FFFFFF"/>
                  </a:gs>
                  <a:gs pos="100000">
                    <a:srgbClr val="FFFFFF"/>
                  </a:gs>
                </a:gsLst>
                <a:lin ang="5400000" scaled="0"/>
              </a:gradFill>
            </a:endParaRPr>
          </a:p>
        </p:txBody>
      </p:sp>
      <p:sp>
        <p:nvSpPr>
          <p:cNvPr id="17" name="Hexagon 16"/>
          <p:cNvSpPr/>
          <p:nvPr/>
        </p:nvSpPr>
        <p:spPr bwMode="auto">
          <a:xfrm rot="19780699">
            <a:off x="696642" y="1441912"/>
            <a:ext cx="1122488" cy="967271"/>
          </a:xfrm>
          <a:prstGeom prst="hexagon">
            <a:avLst>
              <a:gd name="adj" fmla="val 28905"/>
              <a:gd name="vf" fmla="val 115470"/>
            </a:avLst>
          </a:prstGeom>
          <a:solidFill>
            <a:srgbClr val="ED1E79">
              <a:alpha val="3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124303" tIns="62152" rIns="124303" bIns="62152" numCol="1" rtlCol="0" anchor="ctr" anchorCtr="0" compatLnSpc="1">
            <a:prstTxWarp prst="textNoShape">
              <a:avLst/>
            </a:prstTxWarp>
          </a:bodyPr>
          <a:lstStyle/>
          <a:p>
            <a:pPr algn="ctr" defTabSz="1242680" fontAlgn="base">
              <a:spcBef>
                <a:spcPct val="0"/>
              </a:spcBef>
              <a:spcAft>
                <a:spcPct val="0"/>
              </a:spcAft>
            </a:pPr>
            <a:endParaRPr lang="en-US" sz="2958" dirty="0" smtClean="0">
              <a:gradFill>
                <a:gsLst>
                  <a:gs pos="0">
                    <a:srgbClr val="FFFFFF"/>
                  </a:gs>
                  <a:gs pos="100000">
                    <a:srgbClr val="FFFFFF"/>
                  </a:gs>
                </a:gsLst>
                <a:lin ang="5400000" scaled="0"/>
              </a:gradFill>
            </a:endParaRPr>
          </a:p>
        </p:txBody>
      </p:sp>
      <p:sp>
        <p:nvSpPr>
          <p:cNvPr id="18" name="Hexagon 17"/>
          <p:cNvSpPr/>
          <p:nvPr/>
        </p:nvSpPr>
        <p:spPr bwMode="auto">
          <a:xfrm rot="19780699">
            <a:off x="4883599" y="1510673"/>
            <a:ext cx="3472280" cy="2992142"/>
          </a:xfrm>
          <a:prstGeom prst="hexagon">
            <a:avLst>
              <a:gd name="adj" fmla="val 28905"/>
              <a:gd name="vf" fmla="val 115470"/>
            </a:avLst>
          </a:prstGeom>
          <a:solidFill>
            <a:srgbClr val="92D050">
              <a:alpha val="10196"/>
            </a:srgbClr>
          </a:solidFill>
          <a:ln>
            <a:noFill/>
            <a:headEnd type="none" w="med" len="med"/>
            <a:tailEnd type="none" w="med" len="med"/>
          </a:ln>
          <a:effectLst>
            <a:softEdge rad="127000"/>
          </a:effectLst>
        </p:spPr>
        <p:style>
          <a:lnRef idx="1">
            <a:schemeClr val="accent2"/>
          </a:lnRef>
          <a:fillRef idx="3">
            <a:schemeClr val="accent2"/>
          </a:fillRef>
          <a:effectRef idx="2">
            <a:schemeClr val="accent2"/>
          </a:effectRef>
          <a:fontRef idx="minor">
            <a:schemeClr val="lt1"/>
          </a:fontRef>
        </p:style>
        <p:txBody>
          <a:bodyPr vert="horz" wrap="square" lIns="124303" tIns="62152" rIns="124303" bIns="62152" numCol="1" rtlCol="0" anchor="ctr" anchorCtr="0" compatLnSpc="1">
            <a:prstTxWarp prst="textNoShape">
              <a:avLst/>
            </a:prstTxWarp>
          </a:bodyPr>
          <a:lstStyle/>
          <a:p>
            <a:pPr algn="ctr" defTabSz="1242680" fontAlgn="base">
              <a:spcBef>
                <a:spcPct val="0"/>
              </a:spcBef>
              <a:spcAft>
                <a:spcPct val="0"/>
              </a:spcAft>
            </a:pPr>
            <a:endParaRPr lang="en-US" sz="2958" dirty="0" smtClean="0">
              <a:gradFill>
                <a:gsLst>
                  <a:gs pos="0">
                    <a:srgbClr val="FFFFFF"/>
                  </a:gs>
                  <a:gs pos="100000">
                    <a:srgbClr val="FFFFFF"/>
                  </a:gs>
                </a:gsLst>
                <a:lin ang="5400000" scaled="0"/>
              </a:gradFill>
            </a:endParaRPr>
          </a:p>
        </p:txBody>
      </p:sp>
      <p:sp>
        <p:nvSpPr>
          <p:cNvPr id="6" name="Rectangle 5"/>
          <p:cNvSpPr/>
          <p:nvPr/>
        </p:nvSpPr>
        <p:spPr bwMode="auto">
          <a:xfrm>
            <a:off x="2" y="9"/>
            <a:ext cx="12436475" cy="4662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4303" tIns="62152" rIns="124303" bIns="62152" numCol="1" rtlCol="0" anchor="ctr" anchorCtr="0" compatLnSpc="1">
            <a:prstTxWarp prst="textNoShape">
              <a:avLst/>
            </a:prstTxWarp>
          </a:bodyPr>
          <a:lstStyle/>
          <a:p>
            <a:pPr algn="ctr" defTabSz="1242680" fontAlgn="base">
              <a:spcBef>
                <a:spcPct val="0"/>
              </a:spcBef>
              <a:spcAft>
                <a:spcPct val="0"/>
              </a:spcAft>
            </a:pPr>
            <a:endParaRPr lang="en-US" sz="2958" dirty="0" smtClean="0">
              <a:gradFill>
                <a:gsLst>
                  <a:gs pos="0">
                    <a:srgbClr val="FFFFFF"/>
                  </a:gs>
                  <a:gs pos="100000">
                    <a:srgbClr val="FFFFFF"/>
                  </a:gs>
                </a:gsLst>
                <a:lin ang="5400000" scaled="0"/>
              </a:gradFill>
            </a:endParaRP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a:off x="11586513" y="-8442"/>
            <a:ext cx="863189" cy="851316"/>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0338895" y="-8440"/>
            <a:ext cx="1699926" cy="851316"/>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9091275" y="-8440"/>
            <a:ext cx="1699926" cy="851316"/>
          </a:xfrm>
          <a:prstGeom prst="rect">
            <a:avLst/>
          </a:prstGeom>
        </p:spPr>
      </p:pic>
    </p:spTree>
    <p:extLst>
      <p:ext uri="{BB962C8B-B14F-4D97-AF65-F5344CB8AC3E}">
        <p14:creationId xmlns:p14="http://schemas.microsoft.com/office/powerpoint/2010/main" val="245817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accel="50000" decel="50000" fill="hold" grpId="2" nodeType="withEffect">
                                  <p:stCondLst>
                                    <p:cond delay="0"/>
                                  </p:stCondLst>
                                  <p:childTnLst>
                                    <p:animMotion origin="layout" path="M -3.4193E-6 -3.05273E-7 L -3.4193E-6 -0.14662 " pathEditMode="relative" rAng="0" ptsTypes="AA">
                                      <p:cBhvr>
                                        <p:cTn id="9" dur="2000" fill="hold"/>
                                        <p:tgtEl>
                                          <p:spTgt spid="18"/>
                                        </p:tgtEl>
                                        <p:attrNameLst>
                                          <p:attrName>ppt_x</p:attrName>
                                          <p:attrName>ppt_y</p:attrName>
                                        </p:attrNameLst>
                                      </p:cBhvr>
                                      <p:rCtr x="0" y="-7331"/>
                                    </p:animMotion>
                                  </p:childTnLst>
                                </p:cTn>
                              </p:par>
                              <p:par>
                                <p:cTn id="10" presetID="10" presetClass="exit" presetSubtype="0" fill="hold" grpId="1" nodeType="withEffect">
                                  <p:stCondLst>
                                    <p:cond delay="150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64" presetClass="path" presetSubtype="0" accel="50000" decel="50000" fill="hold" grpId="2" nodeType="withEffect">
                                  <p:stCondLst>
                                    <p:cond delay="250"/>
                                  </p:stCondLst>
                                  <p:childTnLst>
                                    <p:animMotion origin="layout" path="M 1.43025E-6 -3.18224E-6 L 1.43025E-6 -0.10083 " pathEditMode="relative" rAng="0" ptsTypes="AA">
                                      <p:cBhvr>
                                        <p:cTn id="17" dur="2500" fill="hold"/>
                                        <p:tgtEl>
                                          <p:spTgt spid="15"/>
                                        </p:tgtEl>
                                        <p:attrNameLst>
                                          <p:attrName>ppt_x</p:attrName>
                                          <p:attrName>ppt_y</p:attrName>
                                        </p:attrNameLst>
                                      </p:cBhvr>
                                      <p:rCtr x="0" y="-5042"/>
                                    </p:animMotion>
                                  </p:childTnLst>
                                </p:cTn>
                              </p:par>
                              <p:par>
                                <p:cTn id="18" presetID="10" presetClass="exit" presetSubtype="0" fill="hold" grpId="1" nodeType="withEffect">
                                  <p:stCondLst>
                                    <p:cond delay="2000"/>
                                  </p:stCondLst>
                                  <p:childTnLst>
                                    <p:animEffect transition="out" filter="fad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4" presetClass="path" presetSubtype="0" accel="50000" decel="50000" fill="hold" grpId="2" nodeType="withEffect">
                                  <p:stCondLst>
                                    <p:cond delay="500"/>
                                  </p:stCondLst>
                                  <p:childTnLst>
                                    <p:animMotion origin="layout" path="M 3.61209E-6 -8.23312E-7 L 3.61209E-6 -0.12488 " pathEditMode="relative" rAng="0" ptsTypes="AA">
                                      <p:cBhvr>
                                        <p:cTn id="25" dur="1500" fill="hold"/>
                                        <p:tgtEl>
                                          <p:spTgt spid="17"/>
                                        </p:tgtEl>
                                        <p:attrNameLst>
                                          <p:attrName>ppt_x</p:attrName>
                                          <p:attrName>ppt_y</p:attrName>
                                        </p:attrNameLst>
                                      </p:cBhvr>
                                      <p:rCtr x="0" y="-6244"/>
                                    </p:animMotion>
                                  </p:childTnLst>
                                </p:cTn>
                              </p:par>
                              <p:par>
                                <p:cTn id="26" presetID="10" presetClass="exit" presetSubtype="0" fill="hold" grpId="1" nodeType="withEffect">
                                  <p:stCondLst>
                                    <p:cond delay="15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50"/>
                                        <p:tgtEl>
                                          <p:spTgt spid="16"/>
                                        </p:tgtEl>
                                      </p:cBhvr>
                                    </p:animEffect>
                                  </p:childTnLst>
                                </p:cTn>
                              </p:par>
                              <p:par>
                                <p:cTn id="32" presetID="64" presetClass="path" presetSubtype="0" accel="50000" decel="50000" fill="hold" grpId="2" nodeType="withEffect">
                                  <p:stCondLst>
                                    <p:cond delay="500"/>
                                  </p:stCondLst>
                                  <p:childTnLst>
                                    <p:animMotion origin="layout" path="M -2.22222E-6 -2.0629E-6 L -2.22222E-6 -0.29972 " pathEditMode="relative" rAng="0" ptsTypes="AA">
                                      <p:cBhvr>
                                        <p:cTn id="33" dur="2000" fill="hold"/>
                                        <p:tgtEl>
                                          <p:spTgt spid="16"/>
                                        </p:tgtEl>
                                        <p:attrNameLst>
                                          <p:attrName>ppt_x</p:attrName>
                                          <p:attrName>ppt_y</p:attrName>
                                        </p:attrNameLst>
                                      </p:cBhvr>
                                      <p:rCtr x="0" y="-14986"/>
                                    </p:animMotion>
                                  </p:childTnLst>
                                </p:cTn>
                              </p:par>
                              <p:par>
                                <p:cTn id="34" presetID="10" presetClass="exit" presetSubtype="0" fill="hold" grpId="1" nodeType="withEffect">
                                  <p:stCondLst>
                                    <p:cond delay="200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47" y="2125668"/>
            <a:ext cx="10058400" cy="664691"/>
          </a:xfrm>
        </p:spPr>
        <p:txBody>
          <a:bodyPr/>
          <a:lstStyle>
            <a:lvl1pPr>
              <a:defRPr sz="4794"/>
            </a:lvl1pPr>
          </a:lstStyle>
          <a:p>
            <a:r>
              <a:rPr lang="en-US" dirty="0" smtClean="0"/>
              <a:t>Click to edit master title style</a:t>
            </a:r>
            <a:endParaRPr lang="en-US" dirty="0"/>
          </a:p>
        </p:txBody>
      </p:sp>
    </p:spTree>
    <p:extLst>
      <p:ext uri="{BB962C8B-B14F-4D97-AF65-F5344CB8AC3E}">
        <p14:creationId xmlns:p14="http://schemas.microsoft.com/office/powerpoint/2010/main" val="15362612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3"/>
            <a:ext cx="11456577" cy="3314821"/>
          </a:xfrm>
        </p:spPr>
        <p:txBody>
          <a:bodyPr/>
          <a:lstStyle>
            <a:lvl1pPr marL="0" indent="0">
              <a:buNone/>
              <a:defRPr sz="11933" i="0" spc="-136"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7" name="Picture 2" descr="Microsoft logo and taglin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326375" y="6432572"/>
            <a:ext cx="1907635" cy="320708"/>
          </a:xfrm>
          <a:prstGeom prst="rect">
            <a:avLst/>
          </a:prstGeom>
          <a:noFill/>
          <a:ln>
            <a:noFill/>
          </a:ln>
        </p:spPr>
      </p:pic>
      <p:sp>
        <p:nvSpPr>
          <p:cNvPr id="9" name="Text Placeholder 8"/>
          <p:cNvSpPr>
            <a:spLocks noGrp="1"/>
          </p:cNvSpPr>
          <p:nvPr>
            <p:ph type="body" sz="quarter" idx="11" hasCustomPrompt="1"/>
          </p:nvPr>
        </p:nvSpPr>
        <p:spPr>
          <a:xfrm>
            <a:off x="523183" y="3283252"/>
            <a:ext cx="7666297" cy="828706"/>
          </a:xfrm>
        </p:spPr>
        <p:txBody>
          <a:bodyPr/>
          <a:lstStyle>
            <a:lvl1pPr marL="0" indent="0">
              <a:buNone/>
              <a:defRPr spc="-136"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spTree>
    <p:extLst>
      <p:ext uri="{BB962C8B-B14F-4D97-AF65-F5344CB8AC3E}">
        <p14:creationId xmlns:p14="http://schemas.microsoft.com/office/powerpoint/2010/main" val="169289021"/>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1_Blank Color 1 Layout">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3"/>
            <a:ext cx="11456577" cy="3314821"/>
          </a:xfrm>
        </p:spPr>
        <p:txBody>
          <a:bodyPr/>
          <a:lstStyle>
            <a:lvl1pPr marL="0" indent="0">
              <a:buNone/>
              <a:defRPr sz="11933" i="0" spc="-136"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3" name="Picture 2" descr="Microsoft logo and taglin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10326375" y="6432572"/>
            <a:ext cx="1907635" cy="320708"/>
          </a:xfrm>
          <a:prstGeom prst="rect">
            <a:avLst/>
          </a:prstGeom>
          <a:noFill/>
          <a:ln>
            <a:noFill/>
          </a:ln>
        </p:spPr>
      </p:pic>
      <p:sp>
        <p:nvSpPr>
          <p:cNvPr id="4" name="Text Placeholder 8"/>
          <p:cNvSpPr>
            <a:spLocks noGrp="1"/>
          </p:cNvSpPr>
          <p:nvPr>
            <p:ph type="body" sz="quarter" idx="11" hasCustomPrompt="1"/>
          </p:nvPr>
        </p:nvSpPr>
        <p:spPr>
          <a:xfrm>
            <a:off x="523183" y="3283251"/>
            <a:ext cx="7666297" cy="619502"/>
          </a:xfrm>
        </p:spPr>
        <p:txBody>
          <a:bodyPr/>
          <a:lstStyle>
            <a:lvl1pPr marL="0" indent="0">
              <a:buNone/>
              <a:defRPr lang="en-US" sz="4386" kern="1200" spc="-136"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124303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3881317645"/>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5010" y="1861973"/>
            <a:ext cx="5285502" cy="57088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5965" y="1861973"/>
            <a:ext cx="5285502" cy="57088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55008" y="6482892"/>
            <a:ext cx="2798207" cy="372394"/>
          </a:xfrm>
          <a:prstGeom prst="rect">
            <a:avLst/>
          </a:prstGeom>
        </p:spPr>
        <p:txBody>
          <a:bodyPr lIns="91412" tIns="45707" rIns="91412" bIns="45707"/>
          <a:lstStyle/>
          <a:p>
            <a:pPr defTabSz="1243090"/>
            <a:fld id="{D514225A-0339-4F51-92D0-D2BF4218843A}" type="datetimeFigureOut">
              <a:rPr lang="en-US" sz="2448" smtClean="0">
                <a:solidFill>
                  <a:srgbClr val="292929"/>
                </a:solidFill>
                <a:ea typeface="ＭＳ Ｐゴシック" charset="0"/>
              </a:rPr>
              <a:pPr defTabSz="1243090"/>
              <a:t>10/29/2014</a:t>
            </a:fld>
            <a:endParaRPr lang="en-US" sz="2448">
              <a:solidFill>
                <a:srgbClr val="292929"/>
              </a:solidFill>
              <a:ea typeface="ＭＳ Ｐゴシック" charset="0"/>
            </a:endParaRPr>
          </a:p>
        </p:txBody>
      </p:sp>
      <p:sp>
        <p:nvSpPr>
          <p:cNvPr id="6" name="Footer Placeholder 5"/>
          <p:cNvSpPr>
            <a:spLocks noGrp="1"/>
          </p:cNvSpPr>
          <p:nvPr>
            <p:ph type="ftr" sz="quarter" idx="11"/>
          </p:nvPr>
        </p:nvSpPr>
        <p:spPr>
          <a:xfrm>
            <a:off x="4119584" y="6482892"/>
            <a:ext cx="4197310" cy="372394"/>
          </a:xfrm>
          <a:prstGeom prst="rect">
            <a:avLst/>
          </a:prstGeom>
        </p:spPr>
        <p:txBody>
          <a:bodyPr lIns="91412" tIns="45707" rIns="91412" bIns="45707"/>
          <a:lstStyle/>
          <a:p>
            <a:pPr defTabSz="1243090"/>
            <a:endParaRPr lang="en-US" sz="2448">
              <a:solidFill>
                <a:srgbClr val="292929"/>
              </a:solidFill>
              <a:ea typeface="ＭＳ Ｐゴシック" charset="0"/>
            </a:endParaRPr>
          </a:p>
        </p:txBody>
      </p:sp>
      <p:sp>
        <p:nvSpPr>
          <p:cNvPr id="7" name="Slide Number Placeholder 6"/>
          <p:cNvSpPr>
            <a:spLocks noGrp="1"/>
          </p:cNvSpPr>
          <p:nvPr>
            <p:ph type="sldNum" sz="quarter" idx="12"/>
          </p:nvPr>
        </p:nvSpPr>
        <p:spPr>
          <a:xfrm>
            <a:off x="8783260" y="6482892"/>
            <a:ext cx="2798207" cy="372394"/>
          </a:xfrm>
          <a:prstGeom prst="rect">
            <a:avLst/>
          </a:prstGeom>
        </p:spPr>
        <p:txBody>
          <a:bodyPr lIns="91412" tIns="45707" rIns="91412" bIns="45707"/>
          <a:lstStyle/>
          <a:p>
            <a:pPr defTabSz="1243090"/>
            <a:fld id="{FCC42861-FE05-4E9D-A1BD-92358786F212}" type="slidenum">
              <a:rPr lang="en-US" sz="2448" smtClean="0">
                <a:solidFill>
                  <a:srgbClr val="292929"/>
                </a:solidFill>
                <a:ea typeface="ＭＳ Ｐゴシック" charset="0"/>
              </a:rPr>
              <a:pPr defTabSz="1243090"/>
              <a:t>‹#›</a:t>
            </a:fld>
            <a:endParaRPr lang="en-US" sz="2448">
              <a:solidFill>
                <a:srgbClr val="292929"/>
              </a:solidFill>
              <a:ea typeface="ＭＳ Ｐゴシック" charset="0"/>
            </a:endParaRPr>
          </a:p>
        </p:txBody>
      </p:sp>
    </p:spTree>
    <p:extLst>
      <p:ext uri="{BB962C8B-B14F-4D97-AF65-F5344CB8AC3E}">
        <p14:creationId xmlns:p14="http://schemas.microsoft.com/office/powerpoint/2010/main" val="30832355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3" y="367582"/>
            <a:ext cx="11375536" cy="565028"/>
          </a:xfrm>
        </p:spPr>
        <p:txBody>
          <a:bodyPr anchor="t"/>
          <a:lstStyle>
            <a:lvl1pPr algn="l" defTabSz="932279" rtl="0" eaLnBrk="1" latinLnBrk="0" hangingPunct="1">
              <a:lnSpc>
                <a:spcPct val="90000"/>
              </a:lnSpc>
              <a:spcBef>
                <a:spcPct val="0"/>
              </a:spcBef>
              <a:buNone/>
              <a:defRPr lang="en-US" sz="4080" b="0" kern="1200" cap="none" spc="-102" baseline="0" dirty="0">
                <a:ln w="3175">
                  <a:noFill/>
                </a:ln>
                <a:solidFill>
                  <a:schemeClr val="tx1"/>
                </a:solidFill>
                <a:effectLst/>
                <a:latin typeface="Segoe UI Light" pitchFamily="34" charset="0"/>
                <a:ea typeface="Verdana" pitchFamily="34" charset="0"/>
                <a:cs typeface="Verdana" pitchFamily="34" charset="0"/>
              </a:defRPr>
            </a:lvl1pPr>
          </a:lstStyle>
          <a:p>
            <a:r>
              <a:rPr lang="en-US" dirty="0" smtClean="0"/>
              <a:t>Click to edit Master title style </a:t>
            </a:r>
            <a:endParaRPr lang="en-US" dirty="0"/>
          </a:p>
        </p:txBody>
      </p:sp>
      <p:sp>
        <p:nvSpPr>
          <p:cNvPr id="21" name="Text Placeholder 2"/>
          <p:cNvSpPr>
            <a:spLocks noGrp="1"/>
          </p:cNvSpPr>
          <p:nvPr>
            <p:ph type="body" idx="14"/>
          </p:nvPr>
        </p:nvSpPr>
        <p:spPr>
          <a:xfrm>
            <a:off x="529990" y="985822"/>
            <a:ext cx="11363874" cy="339016"/>
          </a:xfrm>
        </p:spPr>
        <p:txBody>
          <a:bodyPr anchor="b"/>
          <a:lstStyle>
            <a:lvl1pPr marL="0" indent="0">
              <a:buNone/>
              <a:tabLst>
                <a:tab pos="640969" algn="l"/>
              </a:tabLst>
              <a:defRPr sz="2448" b="0">
                <a:solidFill>
                  <a:srgbClr val="949699"/>
                </a:solidFill>
                <a:latin typeface="Segoe UI Light" pitchFamily="34" charset="0"/>
                <a:ea typeface="Verdana" pitchFamily="34" charset="0"/>
                <a:cs typeface="Verdana" pitchFamily="34" charset="0"/>
              </a:defRPr>
            </a:lvl1pPr>
            <a:lvl2pPr marL="466157" indent="0">
              <a:buNone/>
              <a:defRPr sz="2040" b="1"/>
            </a:lvl2pPr>
            <a:lvl3pPr marL="932316" indent="0">
              <a:buNone/>
              <a:defRPr sz="1938" b="1"/>
            </a:lvl3pPr>
            <a:lvl4pPr marL="1398475" indent="0">
              <a:buNone/>
              <a:defRPr sz="1632" b="1"/>
            </a:lvl4pPr>
            <a:lvl5pPr marL="1864634" indent="0">
              <a:buNone/>
              <a:defRPr sz="1632" b="1"/>
            </a:lvl5pPr>
            <a:lvl6pPr marL="2330791" indent="0">
              <a:buNone/>
              <a:defRPr sz="1632" b="1"/>
            </a:lvl6pPr>
            <a:lvl7pPr marL="2796949" indent="0">
              <a:buNone/>
              <a:defRPr sz="1632" b="1"/>
            </a:lvl7pPr>
            <a:lvl8pPr marL="3263109" indent="0">
              <a:buNone/>
              <a:defRPr sz="1632" b="1"/>
            </a:lvl8pPr>
            <a:lvl9pPr marL="3729268" indent="0">
              <a:buNone/>
              <a:defRPr sz="1632" b="1"/>
            </a:lvl9pPr>
          </a:lstStyle>
          <a:p>
            <a:pPr lvl="0"/>
            <a:r>
              <a:rPr lang="en-US" smtClean="0"/>
              <a:t>Click to edit Master text styles</a:t>
            </a:r>
          </a:p>
        </p:txBody>
      </p:sp>
      <p:sp>
        <p:nvSpPr>
          <p:cNvPr id="24" name="Content Placeholder 2"/>
          <p:cNvSpPr>
            <a:spLocks noGrp="1"/>
          </p:cNvSpPr>
          <p:nvPr>
            <p:ph idx="1"/>
          </p:nvPr>
        </p:nvSpPr>
        <p:spPr>
          <a:xfrm>
            <a:off x="882334" y="1709774"/>
            <a:ext cx="10778278" cy="1502552"/>
          </a:xfrm>
        </p:spPr>
        <p:txBody>
          <a:bodyPr/>
          <a:lstStyle>
            <a:lvl1pPr marL="279693" indent="-279693">
              <a:buClr>
                <a:srgbClr val="5191CD"/>
              </a:buClr>
              <a:buFontTx/>
              <a:buBlip>
                <a:blip r:embed="rId2"/>
              </a:buBlip>
              <a:defRPr sz="2040">
                <a:solidFill>
                  <a:srgbClr val="595959"/>
                </a:solidFill>
                <a:latin typeface="Segoe UI" pitchFamily="34" charset="0"/>
                <a:ea typeface="Segoe UI" pitchFamily="34" charset="0"/>
                <a:cs typeface="Segoe UI" pitchFamily="34" charset="0"/>
              </a:defRPr>
            </a:lvl1pPr>
            <a:lvl2pPr marL="559391" indent="-279693">
              <a:buClr>
                <a:srgbClr val="5191CD"/>
              </a:buClr>
              <a:buSzPct val="75000"/>
              <a:buFontTx/>
              <a:buBlip>
                <a:blip r:embed="rId2"/>
              </a:buBlip>
              <a:defRPr sz="2040">
                <a:solidFill>
                  <a:srgbClr val="595959"/>
                </a:solidFill>
                <a:latin typeface="Segoe UI" pitchFamily="34" charset="0"/>
                <a:ea typeface="Segoe UI" pitchFamily="34" charset="0"/>
                <a:cs typeface="Segoe UI" pitchFamily="34" charset="0"/>
              </a:defRPr>
            </a:lvl2pPr>
            <a:lvl3pPr marL="839085" indent="-279693">
              <a:buClr>
                <a:srgbClr val="5191CD"/>
              </a:buClr>
              <a:buFont typeface="Segoe" charset="0"/>
              <a:buChar char="–"/>
              <a:defRPr sz="1938">
                <a:solidFill>
                  <a:srgbClr val="595959"/>
                </a:solidFill>
                <a:latin typeface="Segoe UI" pitchFamily="34" charset="0"/>
                <a:ea typeface="Segoe UI" pitchFamily="34" charset="0"/>
                <a:cs typeface="Segoe UI" pitchFamily="34" charset="0"/>
              </a:defRPr>
            </a:lvl3pPr>
            <a:lvl4pPr marL="1118780" indent="-279693">
              <a:buClr>
                <a:srgbClr val="5191CD"/>
              </a:buClr>
              <a:buFont typeface="Segoe" charset="0"/>
              <a:buChar char="–"/>
              <a:defRPr sz="1632">
                <a:solidFill>
                  <a:srgbClr val="595959"/>
                </a:solidFill>
                <a:latin typeface="Segoe UI" pitchFamily="34" charset="0"/>
                <a:ea typeface="Segoe UI" pitchFamily="34" charset="0"/>
                <a:cs typeface="Segoe UI" pitchFamily="34" charset="0"/>
              </a:defRPr>
            </a:lvl4pPr>
            <a:lvl5pPr marL="1398475" indent="-279693">
              <a:buClr>
                <a:srgbClr val="5191CD"/>
              </a:buClr>
              <a:buFont typeface="Segoe" charset="0"/>
              <a:buChar char="–"/>
              <a:defRPr sz="1632">
                <a:solidFill>
                  <a:srgbClr val="595959"/>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extBox 16"/>
          <p:cNvSpPr txBox="1"/>
          <p:nvPr userDrawn="1"/>
        </p:nvSpPr>
        <p:spPr>
          <a:xfrm>
            <a:off x="5903713" y="6647841"/>
            <a:ext cx="629182" cy="270258"/>
          </a:xfrm>
          <a:prstGeom prst="rect">
            <a:avLst/>
          </a:prstGeom>
          <a:noFill/>
        </p:spPr>
        <p:txBody>
          <a:bodyPr wrap="square" lIns="93232" tIns="46617" rIns="93232" bIns="46617" rtlCol="0">
            <a:spAutoFit/>
          </a:bodyPr>
          <a:lstStyle/>
          <a:p>
            <a:pPr algn="ctr" defTabSz="1243090"/>
            <a:fld id="{0462CC3E-48DD-4274-8616-D549FD7B2C15}" type="slidenum">
              <a:rPr lang="en-US" sz="1122" smtClean="0">
                <a:solidFill>
                  <a:srgbClr val="000000"/>
                </a:solidFill>
                <a:ea typeface="Segoe UI" pitchFamily="34" charset="0"/>
                <a:cs typeface="Segoe UI" pitchFamily="34" charset="0"/>
              </a:rPr>
              <a:pPr algn="ctr" defTabSz="1243090"/>
              <a:t>‹#›</a:t>
            </a:fld>
            <a:endParaRPr lang="en-US" sz="1122" dirty="0">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13992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a:ext>
            </a:extLst>
          </a:blip>
          <a:stretch>
            <a:fillRect/>
          </a:stretch>
        </p:blipFill>
        <p:spPr bwMode="gray">
          <a:xfrm>
            <a:off x="10607310" y="6182441"/>
            <a:ext cx="1552931" cy="332660"/>
          </a:xfrm>
          <a:prstGeom prst="rect">
            <a:avLst/>
          </a:prstGeom>
        </p:spPr>
      </p:pic>
      <p:pic>
        <p:nvPicPr>
          <p:cNvPr id="3" name="Picture 2"/>
          <p:cNvPicPr>
            <a:picLocks noChangeAspect="1"/>
          </p:cNvPicPr>
          <p:nvPr userDrawn="1"/>
        </p:nvPicPr>
        <p:blipFill>
          <a:blip r:embed="rId5">
            <a:lum bright="100000"/>
            <a:extLst>
              <a:ext uri="{28A0092B-C50C-407E-A947-70E740481C1C}">
                <a14:useLocalDpi xmlns:a14="http://schemas.microsoft.com/office/drawing/2010/main"/>
              </a:ext>
            </a:extLst>
          </a:blip>
          <a:stretch>
            <a:fillRect/>
          </a:stretch>
        </p:blipFill>
        <p:spPr>
          <a:xfrm>
            <a:off x="457201" y="423276"/>
            <a:ext cx="7148251" cy="1350756"/>
          </a:xfrm>
          <a:prstGeom prst="rect">
            <a:avLst/>
          </a:prstGeom>
        </p:spPr>
      </p:pic>
    </p:spTree>
    <p:extLst>
      <p:ext uri="{BB962C8B-B14F-4D97-AF65-F5344CB8AC3E}">
        <p14:creationId xmlns:p14="http://schemas.microsoft.com/office/powerpoint/2010/main" val="21366959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6" y="4395789"/>
            <a:ext cx="12433300" cy="2601913"/>
          </a:xfrm>
          <a:prstGeom prst="rect">
            <a:avLst/>
          </a:prstGeom>
          <a:solidFill>
            <a:srgbClr val="4D9ED7"/>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0" name="Rectangle 7"/>
          <p:cNvSpPr>
            <a:spLocks noChangeArrowheads="1"/>
          </p:cNvSpPr>
          <p:nvPr userDrawn="1"/>
        </p:nvSpPr>
        <p:spPr bwMode="auto">
          <a:xfrm>
            <a:off x="1" y="5843588"/>
            <a:ext cx="12433301" cy="1154113"/>
          </a:xfrm>
          <a:prstGeom prst="rect">
            <a:avLst/>
          </a:prstGeom>
          <a:solidFill>
            <a:srgbClr val="00188F"/>
          </a:solidFill>
          <a:ln>
            <a:noFill/>
          </a:ln>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3" name="Rectangle 12"/>
          <p:cNvSpPr/>
          <p:nvPr userDrawn="1"/>
        </p:nvSpPr>
        <p:spPr bwMode="white">
          <a:xfrm>
            <a:off x="636"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tretch>
            <a:fillRect/>
          </a:stretch>
        </p:blipFill>
        <p:spPr bwMode="black">
          <a:xfrm>
            <a:off x="458332" y="6182441"/>
            <a:ext cx="1552931" cy="332660"/>
          </a:xfrm>
          <a:prstGeom prst="rect">
            <a:avLst/>
          </a:prstGeom>
        </p:spPr>
      </p:pic>
      <p:sp>
        <p:nvSpPr>
          <p:cNvPr id="8"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7" name="Text Placeholder 16"/>
          <p:cNvSpPr>
            <a:spLocks noGrp="1"/>
          </p:cNvSpPr>
          <p:nvPr>
            <p:ph type="body" sz="quarter" idx="13" hasCustomPrompt="1"/>
          </p:nvPr>
        </p:nvSpPr>
        <p:spPr>
          <a:xfrm>
            <a:off x="274638" y="296864"/>
            <a:ext cx="3657600" cy="461665"/>
          </a:xfrm>
        </p:spPr>
        <p:txBody>
          <a:bodyPr/>
          <a:lstStyle>
            <a:lvl1pPr marL="0" indent="0">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smtClean="0"/>
              <a:t>Session Code</a:t>
            </a:r>
            <a:endParaRPr lang="en-US" dirty="0"/>
          </a:p>
        </p:txBody>
      </p:sp>
    </p:spTree>
    <p:extLst>
      <p:ext uri="{BB962C8B-B14F-4D97-AF65-F5344CB8AC3E}">
        <p14:creationId xmlns:p14="http://schemas.microsoft.com/office/powerpoint/2010/main" val="33224536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tretch>
            <a:fillRect/>
          </a:stretch>
        </p:blipFill>
        <p:spPr bwMode="black">
          <a:xfrm>
            <a:off x="458332" y="6182441"/>
            <a:ext cx="1552931" cy="332660"/>
          </a:xfrm>
          <a:prstGeom prst="rect">
            <a:avLst/>
          </a:prstGeom>
        </p:spPr>
      </p:pic>
      <p:sp>
        <p:nvSpPr>
          <p:cNvPr id="8"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14"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5" name="Text Placeholder 16"/>
          <p:cNvSpPr>
            <a:spLocks noGrp="1"/>
          </p:cNvSpPr>
          <p:nvPr>
            <p:ph type="body" sz="quarter" idx="13" hasCustomPrompt="1"/>
          </p:nvPr>
        </p:nvSpPr>
        <p:spPr>
          <a:xfrm>
            <a:off x="274638" y="296864"/>
            <a:ext cx="3657600" cy="461665"/>
          </a:xfrm>
        </p:spPr>
        <p:txBody>
          <a:bodyPr/>
          <a:lstStyle>
            <a:lvl1pPr marL="0" indent="0">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smtClean="0"/>
              <a:t>Session Code</a:t>
            </a:r>
            <a:endParaRPr lang="en-US" dirty="0"/>
          </a:p>
        </p:txBody>
      </p:sp>
    </p:spTree>
    <p:extLst>
      <p:ext uri="{BB962C8B-B14F-4D97-AF65-F5344CB8AC3E}">
        <p14:creationId xmlns:p14="http://schemas.microsoft.com/office/powerpoint/2010/main" val="300375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fidentiality Slide">
    <p:bg bwMode="auto">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a:p>
        </p:txBody>
      </p:sp>
    </p:spTree>
    <p:extLst>
      <p:ext uri="{BB962C8B-B14F-4D97-AF65-F5344CB8AC3E}">
        <p14:creationId xmlns:p14="http://schemas.microsoft.com/office/powerpoint/2010/main" val="884191282"/>
      </p:ext>
    </p:extLst>
  </p:cSld>
  <p:clrMapOvr>
    <a:masterClrMapping/>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198" spc="-100" baseline="0">
                <a:gradFill>
                  <a:gsLst>
                    <a:gs pos="75912">
                      <a:schemeClr val="tx1"/>
                    </a:gs>
                    <a:gs pos="34307">
                      <a:schemeClr val="tx1"/>
                    </a:gs>
                    <a:gs pos="43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685508"/>
            <a:ext cx="7315200" cy="1829593"/>
          </a:xfrm>
          <a:noFill/>
        </p:spPr>
        <p:txBody>
          <a:bodyPr lIns="182880" tIns="146304" rIns="182880" bIns="146304">
            <a:noAutofit/>
          </a:bodyPr>
          <a:lstStyle>
            <a:lvl1pPr marL="0" indent="0">
              <a:spcBef>
                <a:spcPts val="0"/>
              </a:spcBef>
              <a:buNone/>
              <a:defRPr sz="3599" spc="0" baseline="0">
                <a:gradFill>
                  <a:gsLst>
                    <a:gs pos="75912">
                      <a:schemeClr val="tx1"/>
                    </a:gs>
                    <a:gs pos="34307">
                      <a:schemeClr val="tx1"/>
                    </a:gs>
                    <a:gs pos="4300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57448" y="304193"/>
            <a:ext cx="4409440" cy="6400800"/>
          </a:xfrm>
          <a:prstGeom prst="rect">
            <a:avLst/>
          </a:prstGeom>
        </p:spPr>
      </p:pic>
      <p:sp>
        <p:nvSpPr>
          <p:cNvPr id="7"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29042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9143999" cy="2751698"/>
          </a:xfrm>
          <a:noFill/>
        </p:spPr>
        <p:txBody>
          <a:bodyPr tIns="91440" bIns="91440" anchor="t" anchorCtr="0"/>
          <a:lstStyle>
            <a:lvl1pPr>
              <a:defRPr sz="7198" spc="-100" baseline="0">
                <a:gradFill>
                  <a:gsLst>
                    <a:gs pos="75912">
                      <a:schemeClr val="tx1"/>
                    </a:gs>
                    <a:gs pos="34307">
                      <a:schemeClr val="tx1"/>
                    </a:gs>
                    <a:gs pos="43000">
                      <a:schemeClr val="tx1"/>
                    </a:gs>
                  </a:gsLst>
                  <a:lin ang="5400000" scaled="0"/>
                </a:gradFill>
              </a:defRPr>
            </a:lvl1pPr>
          </a:lstStyle>
          <a:p>
            <a:r>
              <a:rPr lang="en-US" dirty="0" smtClean="0"/>
              <a:t>Video title</a:t>
            </a:r>
            <a:endParaRPr lang="en-US" dirty="0"/>
          </a:p>
        </p:txBody>
      </p:sp>
      <p:sp>
        <p:nvSpPr>
          <p:cNvPr id="5"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31819" y="2952527"/>
            <a:ext cx="8504657" cy="4041998"/>
          </a:xfrm>
          <a:prstGeom prst="rect">
            <a:avLst/>
          </a:prstGeom>
        </p:spPr>
      </p:pic>
    </p:spTree>
    <p:extLst>
      <p:ext uri="{BB962C8B-B14F-4D97-AF65-F5344CB8AC3E}">
        <p14:creationId xmlns:p14="http://schemas.microsoft.com/office/powerpoint/2010/main" val="252922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75912">
                      <a:schemeClr val="tx1"/>
                    </a:gs>
                    <a:gs pos="34307">
                      <a:schemeClr val="tx1"/>
                    </a:gs>
                    <a:gs pos="43000">
                      <a:schemeClr val="tx1"/>
                    </a:gs>
                  </a:gsLst>
                  <a:lin ang="5400000" scaled="0"/>
                </a:gradFill>
              </a:defRPr>
            </a:lvl1pPr>
          </a:lstStyle>
          <a:p>
            <a:r>
              <a:rPr lang="en-US" dirty="0" smtClean="0"/>
              <a:t>Section title</a:t>
            </a:r>
            <a:endParaRPr lang="en-US" dirty="0"/>
          </a:p>
        </p:txBody>
      </p:sp>
      <p:sp>
        <p:nvSpPr>
          <p:cNvPr id="3"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060262826"/>
      </p:ext>
    </p:extLst>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899669879"/>
      </p:ext>
    </p:extLst>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86260334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650918990"/>
      </p:ext>
    </p:extLst>
  </p:cSld>
  <p:clrMapOvr>
    <a:masterClrMapping/>
  </p:clrMapOvr>
  <p:transition>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2"/>
                    </a:gs>
                    <a:gs pos="39000">
                      <a:schemeClr val="tx2"/>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180871952"/>
      </p:ext>
    </p:extLst>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59767889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942595716"/>
      </p:ext>
    </p:extLst>
  </p:cSld>
  <p:clrMapOvr>
    <a:masterClrMapping/>
  </p:clrMapOvr>
  <p:transition>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732042655"/>
      </p:ext>
    </p:extLst>
  </p:cSld>
  <p:clrMapOvr>
    <a:masterClrMapping/>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5109">
                      <a:schemeClr val="tx2"/>
                    </a:gs>
                    <a:gs pos="25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100000">
                      <a:schemeClr val="tx2"/>
                    </a:gs>
                    <a:gs pos="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752203293"/>
      </p:ext>
    </p:extLst>
  </p:cSld>
  <p:clrMapOvr>
    <a:masterClrMapping/>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7035"/>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7035"/>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589166380"/>
      </p:ext>
    </p:extLst>
  </p:cSld>
  <p:clrMapOvr>
    <a:masterClrMapping/>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 typeface="Wingdings" panose="05000000000000000000" pitchFamily="2" charset="2"/>
              <a:buChar char="§"/>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 typeface="Wingdings" panose="05000000000000000000" pitchFamily="2" charset="2"/>
              <a:buChar char="§"/>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82584504"/>
      </p:ext>
    </p:extLst>
  </p:cSld>
  <p:clrMapOvr>
    <a:masterClrMapping/>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512999227"/>
      </p:ext>
    </p:extLst>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
        <p:nvSpPr>
          <p:cNvPr id="3"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328449678"/>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
        <p:nvSpPr>
          <p:cNvPr id="3"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707936116"/>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
        <p:nvSpPr>
          <p:cNvPr id="3"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520197641"/>
      </p:ext>
    </p:extLst>
  </p:cSld>
  <p:clrMapOvr>
    <a:masterClrMapping/>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
        <p:nvSpPr>
          <p:cNvPr id="5"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92602129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
        <p:nvSpPr>
          <p:cNvPr id="5"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254974929"/>
      </p:ext>
    </p:extLst>
  </p:cSld>
  <p:clrMapOvr>
    <a:masterClrMapping/>
  </p:clrMapOvr>
  <p:transition>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5"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107952573"/>
      </p:ext>
    </p:extLst>
  </p:cSld>
  <p:clrMapOvr>
    <a:masterClrMapping/>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1798637"/>
          </a:xfrm>
        </p:spPr>
        <p:txBody>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0"/>
            <a:ext cx="6216650" cy="6992587"/>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528607739"/>
      </p:ext>
    </p:extLst>
  </p:cSld>
  <p:clrMapOvr>
    <a:masterClrMapping/>
  </p:clrMapOvr>
  <p:transition>
    <p:fad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7"/>
            <a:ext cx="5486399" cy="917575"/>
          </a:xfrm>
        </p:spPr>
        <p:txBody>
          <a:bodyPr/>
          <a:lstStyle>
            <a:lvl1pPr>
              <a:defRPr sz="6599"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399"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4090853547"/>
      </p:ext>
    </p:extLst>
  </p:cSld>
  <p:clrMapOvr>
    <a:masterClrMapping/>
  </p:clrMapOvr>
  <p:transition>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74628799"/>
      </p:ext>
    </p:extLst>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265945597"/>
      </p:ext>
    </p:extLst>
  </p:cSld>
  <p:clrMapOvr>
    <a:masterClrMapping/>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981150965"/>
      </p:ext>
    </p:extLst>
  </p:cSld>
  <p:clrMapOvr>
    <a:masterClrMapping/>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002123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Title &amp; Content Bulleted Text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798">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4"/>
            <a:ext cx="10972800" cy="1902453"/>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627236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518186" y="911556"/>
            <a:ext cx="11205895" cy="310869"/>
          </a:xfrm>
        </p:spPr>
        <p:txBody>
          <a:bodyPr lIns="0" anchor="b" anchorCtr="0">
            <a:noAutofit/>
          </a:bodyPr>
          <a:lstStyle>
            <a:lvl1pPr marL="0" indent="0" algn="l">
              <a:buFont typeface="Arial" pitchFamily="34" charset="0"/>
              <a:buNone/>
              <a:defRPr sz="1632" b="1" cap="all" spc="0" baseline="0">
                <a:solidFill>
                  <a:schemeClr val="tx1">
                    <a:lumMod val="75000"/>
                    <a:lumOff val="25000"/>
                  </a:schemeClr>
                </a:solidFill>
              </a:defRPr>
            </a:lvl1pPr>
          </a:lstStyle>
          <a:p>
            <a:r>
              <a:rPr lang="en-US" dirty="0" smtClean="0"/>
              <a:t>CLICK TO EDIT SUBTITLE</a:t>
            </a:r>
            <a:endParaRPr lang="en-US" dirty="0"/>
          </a:p>
        </p:txBody>
      </p:sp>
      <p:sp>
        <p:nvSpPr>
          <p:cNvPr id="15" name="Content Placeholder 14"/>
          <p:cNvSpPr>
            <a:spLocks noGrp="1"/>
          </p:cNvSpPr>
          <p:nvPr>
            <p:ph sz="quarter" idx="18"/>
          </p:nvPr>
        </p:nvSpPr>
        <p:spPr>
          <a:xfrm>
            <a:off x="626613" y="1398905"/>
            <a:ext cx="11084401" cy="1739772"/>
          </a:xfrm>
        </p:spPr>
        <p:txBody>
          <a:bodyPr/>
          <a:lstStyle>
            <a:lvl2pPr>
              <a:defRPr sz="1632"/>
            </a:lvl2pPr>
            <a:lvl3pPr>
              <a:defRPr sz="1428"/>
            </a:lvl3pPr>
            <a:lvl4pPr>
              <a:defRPr sz="1428"/>
            </a:lvl4pPr>
            <a:lvl5pPr>
              <a:defRPr sz="1428"/>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9"/>
          </p:nvPr>
        </p:nvSpPr>
        <p:spPr>
          <a:xfrm>
            <a:off x="5292929" y="6835982"/>
            <a:ext cx="1850618" cy="158543"/>
          </a:xfrm>
          <a:prstGeom prst="rect">
            <a:avLst/>
          </a:prstGeom>
        </p:spPr>
        <p:txBody>
          <a:bodyPr/>
          <a:lstStyle/>
          <a:p>
            <a:r>
              <a:rPr lang="en-US" smtClean="0">
                <a:solidFill>
                  <a:srgbClr val="FFFFFF"/>
                </a:solidFill>
              </a:rPr>
              <a:t>MICROSOFT CONFIDENTIAL</a:t>
            </a:r>
            <a:endParaRPr lang="en-US" dirty="0">
              <a:solidFill>
                <a:srgbClr val="FFFFFF"/>
              </a:solidFill>
            </a:endParaRPr>
          </a:p>
        </p:txBody>
      </p:sp>
      <p:sp>
        <p:nvSpPr>
          <p:cNvPr id="4" name="Slide Number Placeholder 3"/>
          <p:cNvSpPr>
            <a:spLocks noGrp="1"/>
          </p:cNvSpPr>
          <p:nvPr>
            <p:ph type="sldNum" sz="quarter" idx="20"/>
          </p:nvPr>
        </p:nvSpPr>
        <p:spPr>
          <a:xfrm>
            <a:off x="10792248" y="6835982"/>
            <a:ext cx="824310" cy="155434"/>
          </a:xfrm>
          <a:prstGeom prst="rect">
            <a:avLst/>
          </a:prstGeom>
        </p:spPr>
        <p:txBody>
          <a:bodyPr/>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03777061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_Title &amp; Content Bulleted Text">
    <p:bg bwMode="lt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296898"/>
            <a:ext cx="11887518" cy="914365"/>
          </a:xfrm>
        </p:spPr>
        <p:txBody>
          <a:bodyPr/>
          <a:lstStyle>
            <a:lvl1pPr>
              <a:defRPr sz="5797">
                <a:gradFill>
                  <a:gsLst>
                    <a:gs pos="6195">
                      <a:schemeClr val="tx1"/>
                    </a:gs>
                    <a:gs pos="26000">
                      <a:schemeClr val="tx1"/>
                    </a:gs>
                  </a:gsLst>
                  <a:lin ang="5400000" scaled="0"/>
                </a:gradFill>
              </a:defRPr>
            </a:lvl1pPr>
          </a:lstStyle>
          <a:p>
            <a:r>
              <a:rPr lang="en-US" smtClean="0"/>
              <a:t>Click to edit Master title style</a:t>
            </a:r>
            <a:endParaRPr lang="en-US" dirty="0"/>
          </a:p>
        </p:txBody>
      </p:sp>
      <p:sp>
        <p:nvSpPr>
          <p:cNvPr id="4" name="Content Placeholder 3"/>
          <p:cNvSpPr>
            <a:spLocks noGrp="1"/>
          </p:cNvSpPr>
          <p:nvPr>
            <p:ph sz="quarter" idx="10"/>
          </p:nvPr>
        </p:nvSpPr>
        <p:spPr>
          <a:xfrm>
            <a:off x="274638" y="1697063"/>
            <a:ext cx="10972800" cy="1902060"/>
          </a:xfrm>
        </p:spPr>
        <p:txBody>
          <a:bodyPr/>
          <a:lstStyle>
            <a:lvl1pPr>
              <a:defRPr sz="2599">
                <a:gradFill>
                  <a:gsLst>
                    <a:gs pos="1250">
                      <a:schemeClr val="tx1"/>
                    </a:gs>
                    <a:gs pos="100000">
                      <a:schemeClr val="tx1"/>
                    </a:gs>
                  </a:gsLst>
                  <a:lin ang="5400000" scaled="0"/>
                </a:gradFill>
                <a:latin typeface="+mn-lt"/>
              </a:defRPr>
            </a:lvl1pPr>
            <a:lvl2pPr>
              <a:defRPr sz="2399"/>
            </a:lvl2pPr>
            <a:lvl3pPr>
              <a:defRPr sz="1999"/>
            </a:lvl3pPr>
            <a:lvl4pPr>
              <a:defRPr sz="1799"/>
            </a:lvl4pPr>
            <a:lvl5pPr>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3377320"/>
      </p:ext>
    </p:extLst>
  </p:cSld>
  <p:clrMapOvr>
    <a:masterClrMapping/>
  </p:clrMapOvr>
  <p:transition>
    <p:fad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Soli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142636"/>
            <a:ext cx="11228387" cy="1720381"/>
          </a:xfrm>
        </p:spPr>
        <p:txBody>
          <a:bodyPr/>
          <a:lstStyle>
            <a:lvl1pPr>
              <a:defRPr sz="6000">
                <a:solidFill>
                  <a:schemeClr val="bg1"/>
                </a:solidFill>
              </a:defRPr>
            </a:lvl1pPr>
          </a:lstStyle>
          <a:p>
            <a:r>
              <a:rPr lang="en-US" smtClean="0"/>
              <a:t>Headline here</a:t>
            </a:r>
            <a:endParaRPr lang="en-US"/>
          </a:p>
        </p:txBody>
      </p:sp>
      <p:sp>
        <p:nvSpPr>
          <p:cNvPr id="3" name="Subtitle 2"/>
          <p:cNvSpPr>
            <a:spLocks noGrp="1"/>
          </p:cNvSpPr>
          <p:nvPr>
            <p:ph type="subTitle" idx="1" hasCustomPrompt="1"/>
          </p:nvPr>
        </p:nvSpPr>
        <p:spPr>
          <a:xfrm>
            <a:off x="274702" y="3954463"/>
            <a:ext cx="8705850" cy="1055382"/>
          </a:xfrm>
        </p:spPr>
        <p:txBody>
          <a:bodyPr/>
          <a:lstStyle>
            <a:lvl1pPr marL="0" indent="0" algn="l">
              <a:buNone/>
              <a:defRPr sz="22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73324" y="479775"/>
            <a:ext cx="1304123" cy="285764"/>
          </a:xfrm>
          <a:prstGeom prst="rect">
            <a:avLst/>
          </a:prstGeom>
        </p:spPr>
      </p:pic>
    </p:spTree>
    <p:extLst>
      <p:ext uri="{BB962C8B-B14F-4D97-AF65-F5344CB8AC3E}">
        <p14:creationId xmlns:p14="http://schemas.microsoft.com/office/powerpoint/2010/main" val="346214711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art 1">
    <p:spTree>
      <p:nvGrpSpPr>
        <p:cNvPr id="1" name=""/>
        <p:cNvGrpSpPr/>
        <p:nvPr/>
      </p:nvGrpSpPr>
      <p:grpSpPr>
        <a:xfrm>
          <a:off x="0" y="0"/>
          <a:ext cx="0" cy="0"/>
          <a:chOff x="0" y="0"/>
          <a:chExt cx="0" cy="0"/>
        </a:xfrm>
      </p:grpSpPr>
      <p:pic>
        <p:nvPicPr>
          <p:cNvPr id="7" name="Picture Placeholder 3"/>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7372" y="0"/>
            <a:ext cx="12534900" cy="6994526"/>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37" y="284936"/>
            <a:ext cx="11910600" cy="6424653"/>
          </a:xfrm>
          <a:prstGeom prst="rect">
            <a:avLst/>
          </a:prstGeom>
          <a:noFill/>
          <a:ln>
            <a:noFill/>
          </a:ln>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0241" y="479775"/>
            <a:ext cx="1300462" cy="277369"/>
          </a:xfrm>
          <a:prstGeom prst="rect">
            <a:avLst/>
          </a:prstGeom>
        </p:spPr>
      </p:pic>
      <p:sp>
        <p:nvSpPr>
          <p:cNvPr id="2" name="Title 1"/>
          <p:cNvSpPr>
            <a:spLocks noGrp="1"/>
          </p:cNvSpPr>
          <p:nvPr userDrawn="1">
            <p:ph type="ctrTitle" hasCustomPrompt="1"/>
          </p:nvPr>
        </p:nvSpPr>
        <p:spPr>
          <a:xfrm>
            <a:off x="274638" y="2142636"/>
            <a:ext cx="11228387" cy="1720381"/>
          </a:xfrm>
        </p:spPr>
        <p:txBody>
          <a:bodyPr/>
          <a:lstStyle>
            <a:lvl1pPr>
              <a:defRPr sz="6000" baseline="0"/>
            </a:lvl1pPr>
          </a:lstStyle>
          <a:p>
            <a:r>
              <a:rPr lang="en-US" smtClean="0"/>
              <a:t>Lorem ipsum</a:t>
            </a:r>
            <a:br>
              <a:rPr lang="en-US" smtClean="0"/>
            </a:br>
            <a:r>
              <a:rPr lang="en-US" smtClean="0"/>
              <a:t>dolor amet</a:t>
            </a:r>
            <a:endParaRPr lang="en-US"/>
          </a:p>
        </p:txBody>
      </p:sp>
      <p:sp>
        <p:nvSpPr>
          <p:cNvPr id="3" name="Subtitle 2"/>
          <p:cNvSpPr>
            <a:spLocks noGrp="1"/>
          </p:cNvSpPr>
          <p:nvPr userDrawn="1">
            <p:ph type="subTitle" idx="1" hasCustomPrompt="1"/>
          </p:nvPr>
        </p:nvSpPr>
        <p:spPr>
          <a:xfrm>
            <a:off x="274702" y="3954463"/>
            <a:ext cx="8705850" cy="1055382"/>
          </a:xfrm>
        </p:spPr>
        <p:txBody>
          <a:bodyPr/>
          <a:lstStyle>
            <a:lvl1pPr marL="0" indent="0" algn="l">
              <a:buNone/>
              <a:defRPr sz="220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spTree>
    <p:extLst>
      <p:ext uri="{BB962C8B-B14F-4D97-AF65-F5344CB8AC3E}">
        <p14:creationId xmlns:p14="http://schemas.microsoft.com/office/powerpoint/2010/main" val="112122349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art 2">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flipH="1">
            <a:off x="-7372" y="0"/>
            <a:ext cx="12534900" cy="6994526"/>
          </a:xfrm>
          <a:prstGeom prst="rect">
            <a:avLst/>
          </a:prstGeom>
        </p:spPr>
      </p:pic>
      <p:sp>
        <p:nvSpPr>
          <p:cNvPr id="2" name="Title 1"/>
          <p:cNvSpPr>
            <a:spLocks noGrp="1"/>
          </p:cNvSpPr>
          <p:nvPr>
            <p:ph type="ctrTitle" hasCustomPrompt="1"/>
          </p:nvPr>
        </p:nvSpPr>
        <p:spPr>
          <a:xfrm>
            <a:off x="274638" y="2142636"/>
            <a:ext cx="11228387" cy="1720381"/>
          </a:xfrm>
        </p:spPr>
        <p:txBody>
          <a:bodyPr/>
          <a:lstStyle>
            <a:lvl1pPr>
              <a:defRPr sz="6000"/>
            </a:lvl1pPr>
          </a:lstStyle>
          <a:p>
            <a:r>
              <a:rPr lang="en-US" smtClean="0"/>
              <a:t>Lorem ipsum</a:t>
            </a:r>
            <a:br>
              <a:rPr lang="en-US" smtClean="0"/>
            </a:br>
            <a:r>
              <a:rPr lang="en-US" smtClean="0"/>
              <a:t>dolor amet</a:t>
            </a:r>
            <a:endParaRPr lang="en-US"/>
          </a:p>
        </p:txBody>
      </p:sp>
      <p:sp>
        <p:nvSpPr>
          <p:cNvPr id="3" name="Subtitle 2"/>
          <p:cNvSpPr>
            <a:spLocks noGrp="1"/>
          </p:cNvSpPr>
          <p:nvPr>
            <p:ph type="subTitle" idx="1" hasCustomPrompt="1"/>
          </p:nvPr>
        </p:nvSpPr>
        <p:spPr>
          <a:xfrm>
            <a:off x="274702" y="3954463"/>
            <a:ext cx="8705850" cy="1055382"/>
          </a:xfrm>
        </p:spPr>
        <p:txBody>
          <a:bodyPr/>
          <a:lstStyle>
            <a:lvl1pPr marL="0" indent="0" algn="l">
              <a:buNone/>
              <a:defRPr sz="220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80241" y="479775"/>
            <a:ext cx="1300462" cy="277369"/>
          </a:xfrm>
          <a:prstGeom prst="rect">
            <a:avLst/>
          </a:prstGeom>
        </p:spPr>
      </p:pic>
    </p:spTree>
    <p:extLst>
      <p:ext uri="{BB962C8B-B14F-4D97-AF65-F5344CB8AC3E}">
        <p14:creationId xmlns:p14="http://schemas.microsoft.com/office/powerpoint/2010/main" val="11678977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1_Red Tile 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52399" y="0"/>
            <a:ext cx="12620322" cy="6994526"/>
          </a:xfrm>
          <a:prstGeom prst="rect">
            <a:avLst/>
          </a:prstGeom>
        </p:spPr>
      </p:pic>
      <p:sp>
        <p:nvSpPr>
          <p:cNvPr id="7" name="Rectangle 6"/>
          <p:cNvSpPr/>
          <p:nvPr userDrawn="1"/>
        </p:nvSpPr>
        <p:spPr bwMode="auto">
          <a:xfrm>
            <a:off x="274638" y="296863"/>
            <a:ext cx="5486400" cy="5486400"/>
          </a:xfrm>
          <a:prstGeom prst="rect">
            <a:avLst/>
          </a:prstGeom>
          <a:solidFill>
            <a:schemeClr val="accent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ctrTitle" hasCustomPrompt="1"/>
          </p:nvPr>
        </p:nvSpPr>
        <p:spPr>
          <a:xfrm>
            <a:off x="274639" y="2142636"/>
            <a:ext cx="5303526" cy="1720381"/>
          </a:xfrm>
          <a:prstGeom prst="rect">
            <a:avLst/>
          </a:prstGeom>
        </p:spPr>
        <p:txBody>
          <a:bodyPr lIns="146304" tIns="91440" rIns="146304" bIns="91440"/>
          <a:lstStyle>
            <a:lvl1pPr algn="l">
              <a:defRPr sz="6000">
                <a:solidFill>
                  <a:schemeClr val="bg1"/>
                </a:solidFill>
              </a:defRPr>
            </a:lvl1pPr>
          </a:lstStyle>
          <a:p>
            <a:r>
              <a:rPr lang="en-US" smtClean="0"/>
              <a:t>Lorem ipsum</a:t>
            </a:r>
            <a:br>
              <a:rPr lang="en-US" smtClean="0"/>
            </a:br>
            <a:r>
              <a:rPr lang="en-US" smtClean="0"/>
              <a:t>dolor amet</a:t>
            </a:r>
            <a:endParaRPr lang="en-US"/>
          </a:p>
        </p:txBody>
      </p:sp>
      <p:sp>
        <p:nvSpPr>
          <p:cNvPr id="3" name="Subtitle 2"/>
          <p:cNvSpPr>
            <a:spLocks noGrp="1"/>
          </p:cNvSpPr>
          <p:nvPr>
            <p:ph type="subTitle" idx="1" hasCustomPrompt="1"/>
          </p:nvPr>
        </p:nvSpPr>
        <p:spPr>
          <a:xfrm>
            <a:off x="274702" y="3954463"/>
            <a:ext cx="5303462" cy="1055382"/>
          </a:xfrm>
          <a:prstGeom prst="rect">
            <a:avLst/>
          </a:prstGeom>
        </p:spPr>
        <p:txBody>
          <a:bodyPr lIns="182880" tIns="146304" rIns="182880" bIns="146304"/>
          <a:lstStyle>
            <a:lvl1pPr marL="0" indent="0" algn="l">
              <a:lnSpc>
                <a:spcPct val="90000"/>
              </a:lnSpc>
              <a:buNone/>
              <a:defRPr sz="22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73324" y="479775"/>
            <a:ext cx="1304123" cy="285764"/>
          </a:xfrm>
          <a:prstGeom prst="rect">
            <a:avLst/>
          </a:prstGeom>
        </p:spPr>
      </p:pic>
    </p:spTree>
    <p:extLst>
      <p:ext uri="{BB962C8B-B14F-4D97-AF65-F5344CB8AC3E}">
        <p14:creationId xmlns:p14="http://schemas.microsoft.com/office/powerpoint/2010/main" val="279359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4_Red Tile 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33350"/>
            <a:ext cx="12463464" cy="7127876"/>
          </a:xfrm>
          <a:prstGeom prst="rect">
            <a:avLst/>
          </a:prstGeom>
        </p:spPr>
      </p:pic>
      <p:sp>
        <p:nvSpPr>
          <p:cNvPr id="7" name="Rectangle 6"/>
          <p:cNvSpPr/>
          <p:nvPr userDrawn="1"/>
        </p:nvSpPr>
        <p:spPr bwMode="auto">
          <a:xfrm>
            <a:off x="274638" y="296863"/>
            <a:ext cx="5486400" cy="5486400"/>
          </a:xfrm>
          <a:prstGeom prst="rect">
            <a:avLst/>
          </a:prstGeom>
          <a:solidFill>
            <a:schemeClr val="accent3">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ctrTitle" hasCustomPrompt="1"/>
          </p:nvPr>
        </p:nvSpPr>
        <p:spPr>
          <a:xfrm>
            <a:off x="274639" y="2142636"/>
            <a:ext cx="5303526" cy="1720381"/>
          </a:xfrm>
          <a:prstGeom prst="rect">
            <a:avLst/>
          </a:prstGeom>
        </p:spPr>
        <p:txBody>
          <a:bodyPr lIns="146304" tIns="91440" rIns="146304" bIns="91440"/>
          <a:lstStyle>
            <a:lvl1pPr algn="l">
              <a:defRPr sz="6000">
                <a:solidFill>
                  <a:schemeClr val="bg1"/>
                </a:solidFill>
              </a:defRPr>
            </a:lvl1pPr>
          </a:lstStyle>
          <a:p>
            <a:r>
              <a:rPr lang="en-US" smtClean="0"/>
              <a:t>Lorem ipsum</a:t>
            </a:r>
            <a:br>
              <a:rPr lang="en-US" smtClean="0"/>
            </a:br>
            <a:r>
              <a:rPr lang="en-US" smtClean="0"/>
              <a:t>dolor amet</a:t>
            </a:r>
            <a:endParaRPr lang="en-US"/>
          </a:p>
        </p:txBody>
      </p:sp>
      <p:sp>
        <p:nvSpPr>
          <p:cNvPr id="3" name="Subtitle 2"/>
          <p:cNvSpPr>
            <a:spLocks noGrp="1"/>
          </p:cNvSpPr>
          <p:nvPr>
            <p:ph type="subTitle" idx="1" hasCustomPrompt="1"/>
          </p:nvPr>
        </p:nvSpPr>
        <p:spPr>
          <a:xfrm>
            <a:off x="274702" y="3954463"/>
            <a:ext cx="5303462" cy="1055382"/>
          </a:xfrm>
          <a:prstGeom prst="rect">
            <a:avLst/>
          </a:prstGeom>
        </p:spPr>
        <p:txBody>
          <a:bodyPr lIns="182880" tIns="146304" rIns="182880" bIns="146304"/>
          <a:lstStyle>
            <a:lvl1pPr marL="0" indent="0" algn="l">
              <a:lnSpc>
                <a:spcPct val="90000"/>
              </a:lnSpc>
              <a:buNone/>
              <a:defRPr sz="22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73324" y="479775"/>
            <a:ext cx="1304123" cy="285764"/>
          </a:xfrm>
          <a:prstGeom prst="rect">
            <a:avLst/>
          </a:prstGeom>
        </p:spPr>
      </p:pic>
    </p:spTree>
    <p:extLst>
      <p:ext uri="{BB962C8B-B14F-4D97-AF65-F5344CB8AC3E}">
        <p14:creationId xmlns:p14="http://schemas.microsoft.com/office/powerpoint/2010/main" val="38477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Red Tile 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651570" cy="6994526"/>
          </a:xfrm>
          <a:prstGeom prst="rect">
            <a:avLst/>
          </a:prstGeom>
        </p:spPr>
      </p:pic>
      <p:sp>
        <p:nvSpPr>
          <p:cNvPr id="7" name="Rectangle 6"/>
          <p:cNvSpPr/>
          <p:nvPr userDrawn="1"/>
        </p:nvSpPr>
        <p:spPr bwMode="auto">
          <a:xfrm>
            <a:off x="274638" y="296863"/>
            <a:ext cx="5486400" cy="5486400"/>
          </a:xfrm>
          <a:prstGeom prst="rect">
            <a:avLst/>
          </a:prstGeom>
          <a:solidFill>
            <a:schemeClr val="accent5">
              <a:alpha val="9098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ctrTitle" hasCustomPrompt="1"/>
          </p:nvPr>
        </p:nvSpPr>
        <p:spPr>
          <a:xfrm>
            <a:off x="274639" y="2142636"/>
            <a:ext cx="5303526" cy="1720381"/>
          </a:xfrm>
          <a:prstGeom prst="rect">
            <a:avLst/>
          </a:prstGeom>
        </p:spPr>
        <p:txBody>
          <a:bodyPr lIns="146304" tIns="91440" rIns="146304" bIns="91440"/>
          <a:lstStyle>
            <a:lvl1pPr algn="l">
              <a:defRPr sz="6000">
                <a:solidFill>
                  <a:schemeClr val="bg1"/>
                </a:solidFill>
              </a:defRPr>
            </a:lvl1pPr>
          </a:lstStyle>
          <a:p>
            <a:r>
              <a:rPr lang="en-US" smtClean="0"/>
              <a:t>Lorem ipsum</a:t>
            </a:r>
            <a:br>
              <a:rPr lang="en-US" smtClean="0"/>
            </a:br>
            <a:r>
              <a:rPr lang="en-US" smtClean="0"/>
              <a:t>dolor amet</a:t>
            </a:r>
            <a:endParaRPr lang="en-US"/>
          </a:p>
        </p:txBody>
      </p:sp>
      <p:sp>
        <p:nvSpPr>
          <p:cNvPr id="3" name="Subtitle 2"/>
          <p:cNvSpPr>
            <a:spLocks noGrp="1"/>
          </p:cNvSpPr>
          <p:nvPr>
            <p:ph type="subTitle" idx="1" hasCustomPrompt="1"/>
          </p:nvPr>
        </p:nvSpPr>
        <p:spPr>
          <a:xfrm>
            <a:off x="274702" y="3954463"/>
            <a:ext cx="5303462" cy="1055382"/>
          </a:xfrm>
          <a:prstGeom prst="rect">
            <a:avLst/>
          </a:prstGeom>
        </p:spPr>
        <p:txBody>
          <a:bodyPr lIns="182880" tIns="146304" rIns="182880" bIns="146304"/>
          <a:lstStyle>
            <a:lvl1pPr marL="0" indent="0" algn="l">
              <a:lnSpc>
                <a:spcPct val="90000"/>
              </a:lnSpc>
              <a:buNone/>
              <a:defRPr sz="22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73324" y="479775"/>
            <a:ext cx="1304123" cy="285764"/>
          </a:xfrm>
          <a:prstGeom prst="rect">
            <a:avLst/>
          </a:prstGeom>
        </p:spPr>
      </p:pic>
    </p:spTree>
    <p:extLst>
      <p:ext uri="{BB962C8B-B14F-4D97-AF65-F5344CB8AC3E}">
        <p14:creationId xmlns:p14="http://schemas.microsoft.com/office/powerpoint/2010/main" val="133444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2_Red Tile 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4458"/>
            <a:ext cx="12436475" cy="8290984"/>
          </a:xfrm>
          <a:prstGeom prst="rect">
            <a:avLst/>
          </a:prstGeom>
        </p:spPr>
      </p:pic>
      <p:sp>
        <p:nvSpPr>
          <p:cNvPr id="7" name="Rectangle 6"/>
          <p:cNvSpPr/>
          <p:nvPr userDrawn="1"/>
        </p:nvSpPr>
        <p:spPr bwMode="auto">
          <a:xfrm>
            <a:off x="274638" y="296863"/>
            <a:ext cx="5486400" cy="5486400"/>
          </a:xfrm>
          <a:prstGeom prst="rect">
            <a:avLst/>
          </a:prstGeom>
          <a:solidFill>
            <a:schemeClr val="accent4">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ctrTitle" hasCustomPrompt="1"/>
          </p:nvPr>
        </p:nvSpPr>
        <p:spPr>
          <a:xfrm>
            <a:off x="274639" y="2142636"/>
            <a:ext cx="5303526" cy="1720381"/>
          </a:xfrm>
          <a:prstGeom prst="rect">
            <a:avLst/>
          </a:prstGeom>
        </p:spPr>
        <p:txBody>
          <a:bodyPr lIns="146304" tIns="91440" rIns="146304" bIns="91440"/>
          <a:lstStyle>
            <a:lvl1pPr algn="l">
              <a:defRPr sz="6000">
                <a:solidFill>
                  <a:schemeClr val="bg1"/>
                </a:solidFill>
              </a:defRPr>
            </a:lvl1pPr>
          </a:lstStyle>
          <a:p>
            <a:r>
              <a:rPr lang="en-US" smtClean="0"/>
              <a:t>Lorem ipsum</a:t>
            </a:r>
            <a:br>
              <a:rPr lang="en-US" smtClean="0"/>
            </a:br>
            <a:r>
              <a:rPr lang="en-US" smtClean="0"/>
              <a:t>dolor amet</a:t>
            </a:r>
            <a:endParaRPr lang="en-US"/>
          </a:p>
        </p:txBody>
      </p:sp>
      <p:sp>
        <p:nvSpPr>
          <p:cNvPr id="3" name="Subtitle 2"/>
          <p:cNvSpPr>
            <a:spLocks noGrp="1"/>
          </p:cNvSpPr>
          <p:nvPr>
            <p:ph type="subTitle" idx="1" hasCustomPrompt="1"/>
          </p:nvPr>
        </p:nvSpPr>
        <p:spPr>
          <a:xfrm>
            <a:off x="274702" y="3954463"/>
            <a:ext cx="5303462" cy="1055382"/>
          </a:xfrm>
          <a:prstGeom prst="rect">
            <a:avLst/>
          </a:prstGeom>
        </p:spPr>
        <p:txBody>
          <a:bodyPr lIns="182880" tIns="146304" rIns="182880" bIns="146304"/>
          <a:lstStyle>
            <a:lvl1pPr marL="0" indent="0" algn="l">
              <a:lnSpc>
                <a:spcPct val="90000"/>
              </a:lnSpc>
              <a:buNone/>
              <a:defRPr sz="22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73324" y="479775"/>
            <a:ext cx="1304123" cy="285764"/>
          </a:xfrm>
          <a:prstGeom prst="rect">
            <a:avLst/>
          </a:prstGeom>
        </p:spPr>
      </p:pic>
    </p:spTree>
    <p:extLst>
      <p:ext uri="{BB962C8B-B14F-4D97-AF65-F5344CB8AC3E}">
        <p14:creationId xmlns:p14="http://schemas.microsoft.com/office/powerpoint/2010/main" val="4150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3_Red Tile 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436475" cy="8290983"/>
          </a:xfrm>
          <a:prstGeom prst="rect">
            <a:avLst/>
          </a:prstGeom>
        </p:spPr>
      </p:pic>
      <p:sp>
        <p:nvSpPr>
          <p:cNvPr id="7" name="Rectangle 6"/>
          <p:cNvSpPr/>
          <p:nvPr userDrawn="1"/>
        </p:nvSpPr>
        <p:spPr bwMode="auto">
          <a:xfrm>
            <a:off x="274638" y="296863"/>
            <a:ext cx="5486400" cy="5486400"/>
          </a:xfrm>
          <a:prstGeom prst="rect">
            <a:avLst/>
          </a:prstGeom>
          <a:solidFill>
            <a:schemeClr val="accent1">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ctrTitle" hasCustomPrompt="1"/>
          </p:nvPr>
        </p:nvSpPr>
        <p:spPr>
          <a:xfrm>
            <a:off x="274639" y="2142636"/>
            <a:ext cx="5303526" cy="1720381"/>
          </a:xfrm>
          <a:prstGeom prst="rect">
            <a:avLst/>
          </a:prstGeom>
        </p:spPr>
        <p:txBody>
          <a:bodyPr lIns="146304" tIns="91440" rIns="146304" bIns="91440"/>
          <a:lstStyle>
            <a:lvl1pPr algn="l">
              <a:defRPr sz="6000">
                <a:solidFill>
                  <a:schemeClr val="bg1"/>
                </a:solidFill>
              </a:defRPr>
            </a:lvl1pPr>
          </a:lstStyle>
          <a:p>
            <a:r>
              <a:rPr lang="en-US" smtClean="0"/>
              <a:t>Lorem ipsum</a:t>
            </a:r>
            <a:br>
              <a:rPr lang="en-US" smtClean="0"/>
            </a:br>
            <a:r>
              <a:rPr lang="en-US" smtClean="0"/>
              <a:t>dolor amet</a:t>
            </a:r>
            <a:endParaRPr lang="en-US"/>
          </a:p>
        </p:txBody>
      </p:sp>
      <p:sp>
        <p:nvSpPr>
          <p:cNvPr id="3" name="Subtitle 2"/>
          <p:cNvSpPr>
            <a:spLocks noGrp="1"/>
          </p:cNvSpPr>
          <p:nvPr>
            <p:ph type="subTitle" idx="1" hasCustomPrompt="1"/>
          </p:nvPr>
        </p:nvSpPr>
        <p:spPr>
          <a:xfrm>
            <a:off x="274702" y="3954463"/>
            <a:ext cx="5303462" cy="1055382"/>
          </a:xfrm>
          <a:prstGeom prst="rect">
            <a:avLst/>
          </a:prstGeom>
        </p:spPr>
        <p:txBody>
          <a:bodyPr lIns="182880" tIns="146304" rIns="182880" bIns="146304"/>
          <a:lstStyle>
            <a:lvl1pPr marL="0" indent="0" algn="l">
              <a:lnSpc>
                <a:spcPct val="90000"/>
              </a:lnSpc>
              <a:buNone/>
              <a:defRPr sz="22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73324" y="479775"/>
            <a:ext cx="1304123" cy="285764"/>
          </a:xfrm>
          <a:prstGeom prst="rect">
            <a:avLst/>
          </a:prstGeom>
        </p:spPr>
      </p:pic>
    </p:spTree>
    <p:extLst>
      <p:ext uri="{BB962C8B-B14F-4D97-AF65-F5344CB8AC3E}">
        <p14:creationId xmlns:p14="http://schemas.microsoft.com/office/powerpoint/2010/main" val="276060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5_Red Tile 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178"/>
          <a:stretch/>
        </p:blipFill>
        <p:spPr>
          <a:xfrm>
            <a:off x="0" y="-152400"/>
            <a:ext cx="12458700" cy="7146925"/>
          </a:xfrm>
          <a:prstGeom prst="rect">
            <a:avLst/>
          </a:prstGeom>
        </p:spPr>
      </p:pic>
      <p:sp>
        <p:nvSpPr>
          <p:cNvPr id="7" name="Rectangle 6"/>
          <p:cNvSpPr/>
          <p:nvPr userDrawn="1"/>
        </p:nvSpPr>
        <p:spPr bwMode="auto">
          <a:xfrm>
            <a:off x="274638" y="296863"/>
            <a:ext cx="5486400" cy="5486400"/>
          </a:xfrm>
          <a:prstGeom prst="rect">
            <a:avLst/>
          </a:prstGeom>
          <a:solidFill>
            <a:schemeClr val="accent6">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ctrTitle" hasCustomPrompt="1"/>
          </p:nvPr>
        </p:nvSpPr>
        <p:spPr>
          <a:xfrm>
            <a:off x="274639" y="2142636"/>
            <a:ext cx="5303526" cy="1720381"/>
          </a:xfrm>
          <a:prstGeom prst="rect">
            <a:avLst/>
          </a:prstGeom>
        </p:spPr>
        <p:txBody>
          <a:bodyPr lIns="146304" tIns="91440" rIns="146304" bIns="91440"/>
          <a:lstStyle>
            <a:lvl1pPr algn="l">
              <a:defRPr sz="6000">
                <a:solidFill>
                  <a:schemeClr val="bg1"/>
                </a:solidFill>
              </a:defRPr>
            </a:lvl1pPr>
          </a:lstStyle>
          <a:p>
            <a:r>
              <a:rPr lang="en-US" smtClean="0"/>
              <a:t>Lorem ipsum</a:t>
            </a:r>
            <a:br>
              <a:rPr lang="en-US" smtClean="0"/>
            </a:br>
            <a:r>
              <a:rPr lang="en-US" smtClean="0"/>
              <a:t>dolor amet</a:t>
            </a:r>
            <a:endParaRPr lang="en-US"/>
          </a:p>
        </p:txBody>
      </p:sp>
      <p:sp>
        <p:nvSpPr>
          <p:cNvPr id="3" name="Subtitle 2"/>
          <p:cNvSpPr>
            <a:spLocks noGrp="1"/>
          </p:cNvSpPr>
          <p:nvPr>
            <p:ph type="subTitle" idx="1" hasCustomPrompt="1"/>
          </p:nvPr>
        </p:nvSpPr>
        <p:spPr>
          <a:xfrm>
            <a:off x="274702" y="3954463"/>
            <a:ext cx="5303462" cy="1055382"/>
          </a:xfrm>
          <a:prstGeom prst="rect">
            <a:avLst/>
          </a:prstGeom>
        </p:spPr>
        <p:txBody>
          <a:bodyPr lIns="182880" tIns="146304" rIns="182880" bIns="146304"/>
          <a:lstStyle>
            <a:lvl1pPr marL="0" indent="0" algn="l">
              <a:lnSpc>
                <a:spcPct val="90000"/>
              </a:lnSpc>
              <a:buNone/>
              <a:defRPr sz="22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Speaker Name</a:t>
            </a:r>
            <a:br>
              <a:rPr lang="en-US" smtClean="0"/>
            </a:br>
            <a:r>
              <a:rPr lang="en-US" smtClean="0"/>
              <a:t>Date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73324" y="479775"/>
            <a:ext cx="1304123" cy="285764"/>
          </a:xfrm>
          <a:prstGeom prst="rect">
            <a:avLst/>
          </a:prstGeom>
        </p:spPr>
      </p:pic>
    </p:spTree>
    <p:extLst>
      <p:ext uri="{BB962C8B-B14F-4D97-AF65-F5344CB8AC3E}">
        <p14:creationId xmlns:p14="http://schemas.microsoft.com/office/powerpoint/2010/main" val="67723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hort Quot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2" name="Footer Placeholder 1"/>
          <p:cNvSpPr>
            <a:spLocks noGrp="1"/>
          </p:cNvSpPr>
          <p:nvPr>
            <p:ph type="ftr" sz="quarter" idx="12"/>
          </p:nvPr>
        </p:nvSpPr>
        <p:spPr/>
        <p:txBody>
          <a:bodyPr/>
          <a:lstStyle>
            <a:lvl1pPr>
              <a:defRPr>
                <a:solidFill>
                  <a:schemeClr val="bg1"/>
                </a:solidFill>
              </a:defRPr>
            </a:lvl1pPr>
          </a:lstStyle>
          <a:p>
            <a:r>
              <a:rPr dirty="0" smtClean="0">
                <a:solidFill>
                  <a:srgbClr val="FFFFFF"/>
                </a:solidFill>
              </a:rPr>
              <a:t>Microsoft Confidential</a:t>
            </a:r>
            <a:endParaRPr dirty="0">
              <a:solidFill>
                <a:srgbClr val="FFFFFF"/>
              </a:solidFill>
            </a:endParaRPr>
          </a:p>
        </p:txBody>
      </p:sp>
      <p:sp>
        <p:nvSpPr>
          <p:cNvPr id="5" name="Slide Number Placeholder 4"/>
          <p:cNvSpPr>
            <a:spLocks noGrp="1"/>
          </p:cNvSpPr>
          <p:nvPr>
            <p:ph type="sldNum" sz="quarter" idx="13"/>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6" name="Text Placeholder 5"/>
          <p:cNvSpPr>
            <a:spLocks noGrp="1"/>
          </p:cNvSpPr>
          <p:nvPr>
            <p:ph type="body" sz="quarter" idx="14" hasCustomPrompt="1"/>
          </p:nvPr>
        </p:nvSpPr>
        <p:spPr>
          <a:xfrm>
            <a:off x="4426014" y="3628284"/>
            <a:ext cx="2249424" cy="2249424"/>
          </a:xfrm>
          <a:solidFill>
            <a:schemeClr val="accent3"/>
          </a:solidFill>
        </p:spPr>
        <p:txBody>
          <a:bodyPr/>
          <a:lstStyle>
            <a:lvl1pPr marL="0" indent="0">
              <a:lnSpc>
                <a:spcPts val="3700"/>
              </a:lnSpc>
              <a:spcBef>
                <a:spcPts val="0"/>
              </a:spcBef>
              <a:buNone/>
              <a:defRPr sz="32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smtClean="0"/>
              <a:t>Quote</a:t>
            </a:r>
          </a:p>
          <a:p>
            <a:pPr lvl="0"/>
            <a:r>
              <a:rPr lang="en-US" smtClean="0"/>
              <a:t>statement</a:t>
            </a:r>
          </a:p>
          <a:p>
            <a:pPr lvl="0"/>
            <a:r>
              <a:rPr lang="en-US" smtClean="0"/>
              <a:t>here</a:t>
            </a:r>
            <a:endParaRPr lang="en-US"/>
          </a:p>
        </p:txBody>
      </p:sp>
      <p:sp>
        <p:nvSpPr>
          <p:cNvPr id="20" name="Text Placeholder 5"/>
          <p:cNvSpPr>
            <a:spLocks noGrp="1"/>
          </p:cNvSpPr>
          <p:nvPr>
            <p:ph type="body" sz="quarter" idx="15" hasCustomPrompt="1"/>
          </p:nvPr>
        </p:nvSpPr>
        <p:spPr>
          <a:xfrm>
            <a:off x="6033080" y="723012"/>
            <a:ext cx="640080" cy="640080"/>
          </a:xfrm>
          <a:solidFill>
            <a:schemeClr val="accent3"/>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smtClean="0"/>
              <a:t> </a:t>
            </a:r>
            <a:endParaRPr lang="en-US"/>
          </a:p>
        </p:txBody>
      </p:sp>
      <p:sp>
        <p:nvSpPr>
          <p:cNvPr id="21" name="Text Placeholder 5"/>
          <p:cNvSpPr>
            <a:spLocks noGrp="1"/>
          </p:cNvSpPr>
          <p:nvPr>
            <p:ph type="body" sz="quarter" idx="16" hasCustomPrompt="1"/>
          </p:nvPr>
        </p:nvSpPr>
        <p:spPr>
          <a:xfrm>
            <a:off x="9418638" y="723012"/>
            <a:ext cx="640080" cy="640080"/>
          </a:xfrm>
          <a:solidFill>
            <a:schemeClr val="accent3"/>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smtClean="0"/>
              <a:t> </a:t>
            </a:r>
            <a:endParaRPr lang="en-US"/>
          </a:p>
        </p:txBody>
      </p:sp>
      <p:sp>
        <p:nvSpPr>
          <p:cNvPr id="22" name="Text Placeholder 5"/>
          <p:cNvSpPr>
            <a:spLocks noGrp="1"/>
          </p:cNvSpPr>
          <p:nvPr>
            <p:ph type="body" sz="quarter" idx="17" hasCustomPrompt="1"/>
          </p:nvPr>
        </p:nvSpPr>
        <p:spPr>
          <a:xfrm>
            <a:off x="9418638" y="3631833"/>
            <a:ext cx="640080" cy="640080"/>
          </a:xfrm>
          <a:solidFill>
            <a:schemeClr val="accent3"/>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smtClean="0"/>
              <a:t> </a:t>
            </a:r>
            <a:endParaRPr lang="en-US"/>
          </a:p>
        </p:txBody>
      </p:sp>
    </p:spTree>
    <p:extLst>
      <p:ext uri="{BB962C8B-B14F-4D97-AF65-F5344CB8AC3E}">
        <p14:creationId xmlns:p14="http://schemas.microsoft.com/office/powerpoint/2010/main" val="841117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p:cTn id="7" dur="500" fill="hold"/>
                                        <p:tgtEl>
                                          <p:spTgt spid="6">
                                            <p:bg/>
                                          </p:spTgt>
                                        </p:tgtEl>
                                        <p:attrNameLst>
                                          <p:attrName>ppt_w</p:attrName>
                                        </p:attrNameLst>
                                      </p:cBhvr>
                                      <p:tavLst>
                                        <p:tav tm="0">
                                          <p:val>
                                            <p:fltVal val="0"/>
                                          </p:val>
                                        </p:tav>
                                        <p:tav tm="100000">
                                          <p:val>
                                            <p:strVal val="#ppt_w"/>
                                          </p:val>
                                        </p:tav>
                                      </p:tavLst>
                                    </p:anim>
                                    <p:anim calcmode="lin" valueType="num">
                                      <p:cBhvr>
                                        <p:cTn id="8" dur="500" fill="hold"/>
                                        <p:tgtEl>
                                          <p:spTgt spid="6">
                                            <p:bg/>
                                          </p:spTgt>
                                        </p:tgtEl>
                                        <p:attrNameLst>
                                          <p:attrName>ppt_h</p:attrName>
                                        </p:attrNameLst>
                                      </p:cBhvr>
                                      <p:tavLst>
                                        <p:tav tm="0">
                                          <p:val>
                                            <p:fltVal val="0"/>
                                          </p:val>
                                        </p:tav>
                                        <p:tav tm="100000">
                                          <p:val>
                                            <p:strVal val="#ppt_h"/>
                                          </p:val>
                                        </p:tav>
                                      </p:tavLst>
                                    </p:anim>
                                    <p:animEffect transition="in" filter="fade">
                                      <p:cBhvr>
                                        <p:cTn id="9" dur="500"/>
                                        <p:tgtEl>
                                          <p:spTgt spid="6">
                                            <p:bg/>
                                          </p:spTgt>
                                        </p:tgtEl>
                                      </p:cBhvr>
                                    </p:animEffect>
                                    <p:anim calcmode="lin" valueType="num">
                                      <p:cBhvr>
                                        <p:cTn id="10" dur="500" fill="hold"/>
                                        <p:tgtEl>
                                          <p:spTgt spid="6">
                                            <p:bg/>
                                          </p:spTgt>
                                        </p:tgtEl>
                                        <p:attrNameLst>
                                          <p:attrName>ppt_x</p:attrName>
                                        </p:attrNameLst>
                                      </p:cBhvr>
                                      <p:tavLst>
                                        <p:tav tm="0">
                                          <p:val>
                                            <p:fltVal val="0.5"/>
                                          </p:val>
                                        </p:tav>
                                        <p:tav tm="100000">
                                          <p:val>
                                            <p:strVal val="#ppt_x"/>
                                          </p:val>
                                        </p:tav>
                                      </p:tavLst>
                                    </p:anim>
                                    <p:anim calcmode="lin" valueType="num">
                                      <p:cBhvr>
                                        <p:cTn id="11" dur="500" fill="hold"/>
                                        <p:tgtEl>
                                          <p:spTgt spid="6">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anim calcmode="lin" valueType="num">
                                      <p:cBhvr>
                                        <p:cTn id="17" dur="500" fill="hold"/>
                                        <p:tgtEl>
                                          <p:spTgt spid="6">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6">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
                                            <p:txEl>
                                              <p:pRg st="1" end="1"/>
                                            </p:txEl>
                                          </p:spTgt>
                                        </p:tgtEl>
                                      </p:cBhvr>
                                    </p:animEffect>
                                    <p:anim calcmode="lin" valueType="num">
                                      <p:cBhvr>
                                        <p:cTn id="24" dur="500" fill="hold"/>
                                        <p:tgtEl>
                                          <p:spTgt spid="6">
                                            <p:txEl>
                                              <p:pRg st="1" end="1"/>
                                            </p:txEl>
                                          </p:spTgt>
                                        </p:tgtEl>
                                        <p:attrNameLst>
                                          <p:attrName>ppt_x</p:attrName>
                                        </p:attrNameLst>
                                      </p:cBhvr>
                                      <p:tavLst>
                                        <p:tav tm="0">
                                          <p:val>
                                            <p:fltVal val="0.5"/>
                                          </p:val>
                                        </p:tav>
                                        <p:tav tm="100000">
                                          <p:val>
                                            <p:strVal val="#ppt_x"/>
                                          </p:val>
                                        </p:tav>
                                      </p:tavLst>
                                    </p:anim>
                                    <p:anim calcmode="lin" valueType="num">
                                      <p:cBhvr>
                                        <p:cTn id="25" dur="500" fill="hold"/>
                                        <p:tgtEl>
                                          <p:spTgt spid="6">
                                            <p:txEl>
                                              <p:pRg st="1" end="1"/>
                                            </p:tx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 calcmode="lin" valueType="num">
                                      <p:cBhvr>
                                        <p:cTn id="28"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6">
                                            <p:txEl>
                                              <p:pRg st="2" end="2"/>
                                            </p:txEl>
                                          </p:spTgt>
                                        </p:tgtEl>
                                      </p:cBhvr>
                                    </p:animEffect>
                                    <p:anim calcmode="lin" valueType="num">
                                      <p:cBhvr>
                                        <p:cTn id="31" dur="500" fill="hold"/>
                                        <p:tgtEl>
                                          <p:spTgt spid="6">
                                            <p:txEl>
                                              <p:pRg st="2" end="2"/>
                                            </p:txEl>
                                          </p:spTgt>
                                        </p:tgtEl>
                                        <p:attrNameLst>
                                          <p:attrName>ppt_x</p:attrName>
                                        </p:attrNameLst>
                                      </p:cBhvr>
                                      <p:tavLst>
                                        <p:tav tm="0">
                                          <p:val>
                                            <p:fltVal val="0.5"/>
                                          </p:val>
                                        </p:tav>
                                        <p:tav tm="100000">
                                          <p:val>
                                            <p:strVal val="#ppt_x"/>
                                          </p:val>
                                        </p:tav>
                                      </p:tavLst>
                                    </p:anim>
                                    <p:anim calcmode="lin" valueType="num">
                                      <p:cBhvr>
                                        <p:cTn id="32" dur="500" fill="hold"/>
                                        <p:tgtEl>
                                          <p:spTgt spid="6">
                                            <p:txEl>
                                              <p:pRg st="2" end="2"/>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0">
                                            <p:bg/>
                                          </p:spTgt>
                                        </p:tgtEl>
                                        <p:attrNameLst>
                                          <p:attrName>style.visibility</p:attrName>
                                        </p:attrNameLst>
                                      </p:cBhvr>
                                      <p:to>
                                        <p:strVal val="visible"/>
                                      </p:to>
                                    </p:set>
                                    <p:anim calcmode="lin" valueType="num">
                                      <p:cBhvr>
                                        <p:cTn id="35" dur="500" fill="hold"/>
                                        <p:tgtEl>
                                          <p:spTgt spid="20">
                                            <p:bg/>
                                          </p:spTgt>
                                        </p:tgtEl>
                                        <p:attrNameLst>
                                          <p:attrName>ppt_w</p:attrName>
                                        </p:attrNameLst>
                                      </p:cBhvr>
                                      <p:tavLst>
                                        <p:tav tm="0">
                                          <p:val>
                                            <p:fltVal val="0"/>
                                          </p:val>
                                        </p:tav>
                                        <p:tav tm="100000">
                                          <p:val>
                                            <p:strVal val="#ppt_w"/>
                                          </p:val>
                                        </p:tav>
                                      </p:tavLst>
                                    </p:anim>
                                    <p:anim calcmode="lin" valueType="num">
                                      <p:cBhvr>
                                        <p:cTn id="36" dur="500" fill="hold"/>
                                        <p:tgtEl>
                                          <p:spTgt spid="20">
                                            <p:bg/>
                                          </p:spTgt>
                                        </p:tgtEl>
                                        <p:attrNameLst>
                                          <p:attrName>ppt_h</p:attrName>
                                        </p:attrNameLst>
                                      </p:cBhvr>
                                      <p:tavLst>
                                        <p:tav tm="0">
                                          <p:val>
                                            <p:fltVal val="0"/>
                                          </p:val>
                                        </p:tav>
                                        <p:tav tm="100000">
                                          <p:val>
                                            <p:strVal val="#ppt_h"/>
                                          </p:val>
                                        </p:tav>
                                      </p:tavLst>
                                    </p:anim>
                                    <p:animEffect transition="in" filter="fade">
                                      <p:cBhvr>
                                        <p:cTn id="37" dur="500"/>
                                        <p:tgtEl>
                                          <p:spTgt spid="20">
                                            <p:bg/>
                                          </p:spTgt>
                                        </p:tgtEl>
                                      </p:cBhvr>
                                    </p:animEffect>
                                    <p:anim calcmode="lin" valueType="num">
                                      <p:cBhvr>
                                        <p:cTn id="38" dur="500" fill="hold"/>
                                        <p:tgtEl>
                                          <p:spTgt spid="20">
                                            <p:bg/>
                                          </p:spTgt>
                                        </p:tgtEl>
                                        <p:attrNameLst>
                                          <p:attrName>ppt_x</p:attrName>
                                        </p:attrNameLst>
                                      </p:cBhvr>
                                      <p:tavLst>
                                        <p:tav tm="0">
                                          <p:val>
                                            <p:fltVal val="0.5"/>
                                          </p:val>
                                        </p:tav>
                                        <p:tav tm="100000">
                                          <p:val>
                                            <p:strVal val="#ppt_x"/>
                                          </p:val>
                                        </p:tav>
                                      </p:tavLst>
                                    </p:anim>
                                    <p:anim calcmode="lin" valueType="num">
                                      <p:cBhvr>
                                        <p:cTn id="39" dur="500" fill="hold"/>
                                        <p:tgtEl>
                                          <p:spTgt spid="20">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 calcmode="lin" valueType="num">
                                      <p:cBhvr>
                                        <p:cTn id="4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0">
                                            <p:txEl>
                                              <p:pRg st="0" end="0"/>
                                            </p:txEl>
                                          </p:spTgt>
                                        </p:tgtEl>
                                      </p:cBhvr>
                                    </p:animEffect>
                                    <p:anim calcmode="lin" valueType="num">
                                      <p:cBhvr>
                                        <p:cTn id="45" dur="500" fill="hold"/>
                                        <p:tgtEl>
                                          <p:spTgt spid="20">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20">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21">
                                            <p:bg/>
                                          </p:spTgt>
                                        </p:tgtEl>
                                        <p:attrNameLst>
                                          <p:attrName>style.visibility</p:attrName>
                                        </p:attrNameLst>
                                      </p:cBhvr>
                                      <p:to>
                                        <p:strVal val="visible"/>
                                      </p:to>
                                    </p:set>
                                    <p:anim calcmode="lin" valueType="num">
                                      <p:cBhvr>
                                        <p:cTn id="49" dur="500" fill="hold"/>
                                        <p:tgtEl>
                                          <p:spTgt spid="21">
                                            <p:bg/>
                                          </p:spTgt>
                                        </p:tgtEl>
                                        <p:attrNameLst>
                                          <p:attrName>ppt_w</p:attrName>
                                        </p:attrNameLst>
                                      </p:cBhvr>
                                      <p:tavLst>
                                        <p:tav tm="0">
                                          <p:val>
                                            <p:fltVal val="0"/>
                                          </p:val>
                                        </p:tav>
                                        <p:tav tm="100000">
                                          <p:val>
                                            <p:strVal val="#ppt_w"/>
                                          </p:val>
                                        </p:tav>
                                      </p:tavLst>
                                    </p:anim>
                                    <p:anim calcmode="lin" valueType="num">
                                      <p:cBhvr>
                                        <p:cTn id="50" dur="500" fill="hold"/>
                                        <p:tgtEl>
                                          <p:spTgt spid="21">
                                            <p:bg/>
                                          </p:spTgt>
                                        </p:tgtEl>
                                        <p:attrNameLst>
                                          <p:attrName>ppt_h</p:attrName>
                                        </p:attrNameLst>
                                      </p:cBhvr>
                                      <p:tavLst>
                                        <p:tav tm="0">
                                          <p:val>
                                            <p:fltVal val="0"/>
                                          </p:val>
                                        </p:tav>
                                        <p:tav tm="100000">
                                          <p:val>
                                            <p:strVal val="#ppt_h"/>
                                          </p:val>
                                        </p:tav>
                                      </p:tavLst>
                                    </p:anim>
                                    <p:animEffect transition="in" filter="fade">
                                      <p:cBhvr>
                                        <p:cTn id="51" dur="500"/>
                                        <p:tgtEl>
                                          <p:spTgt spid="21">
                                            <p:bg/>
                                          </p:spTgt>
                                        </p:tgtEl>
                                      </p:cBhvr>
                                    </p:animEffect>
                                    <p:anim calcmode="lin" valueType="num">
                                      <p:cBhvr>
                                        <p:cTn id="52" dur="500" fill="hold"/>
                                        <p:tgtEl>
                                          <p:spTgt spid="21">
                                            <p:bg/>
                                          </p:spTgt>
                                        </p:tgtEl>
                                        <p:attrNameLst>
                                          <p:attrName>ppt_x</p:attrName>
                                        </p:attrNameLst>
                                      </p:cBhvr>
                                      <p:tavLst>
                                        <p:tav tm="0">
                                          <p:val>
                                            <p:fltVal val="0.5"/>
                                          </p:val>
                                        </p:tav>
                                        <p:tav tm="100000">
                                          <p:val>
                                            <p:strVal val="#ppt_x"/>
                                          </p:val>
                                        </p:tav>
                                      </p:tavLst>
                                    </p:anim>
                                    <p:anim calcmode="lin" valueType="num">
                                      <p:cBhvr>
                                        <p:cTn id="53" dur="500" fill="hold"/>
                                        <p:tgtEl>
                                          <p:spTgt spid="21">
                                            <p:bg/>
                                          </p:spTgt>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 calcmode="lin" valueType="num">
                                      <p:cBhvr>
                                        <p:cTn id="56"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21">
                                            <p:txEl>
                                              <p:pRg st="0" end="0"/>
                                            </p:txEl>
                                          </p:spTgt>
                                        </p:tgtEl>
                                      </p:cBhvr>
                                    </p:animEffect>
                                    <p:anim calcmode="lin" valueType="num">
                                      <p:cBhvr>
                                        <p:cTn id="59" dur="500" fill="hold"/>
                                        <p:tgtEl>
                                          <p:spTgt spid="21">
                                            <p:txEl>
                                              <p:pRg st="0" end="0"/>
                                            </p:txEl>
                                          </p:spTgt>
                                        </p:tgtEl>
                                        <p:attrNameLst>
                                          <p:attrName>ppt_x</p:attrName>
                                        </p:attrNameLst>
                                      </p:cBhvr>
                                      <p:tavLst>
                                        <p:tav tm="0">
                                          <p:val>
                                            <p:fltVal val="0.5"/>
                                          </p:val>
                                        </p:tav>
                                        <p:tav tm="100000">
                                          <p:val>
                                            <p:strVal val="#ppt_x"/>
                                          </p:val>
                                        </p:tav>
                                      </p:tavLst>
                                    </p:anim>
                                    <p:anim calcmode="lin" valueType="num">
                                      <p:cBhvr>
                                        <p:cTn id="60" dur="500" fill="hold"/>
                                        <p:tgtEl>
                                          <p:spTgt spid="21">
                                            <p:txEl>
                                              <p:pRg st="0" end="0"/>
                                            </p:tx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22">
                                            <p:bg/>
                                          </p:spTgt>
                                        </p:tgtEl>
                                        <p:attrNameLst>
                                          <p:attrName>style.visibility</p:attrName>
                                        </p:attrNameLst>
                                      </p:cBhvr>
                                      <p:to>
                                        <p:strVal val="visible"/>
                                      </p:to>
                                    </p:set>
                                    <p:anim calcmode="lin" valueType="num">
                                      <p:cBhvr>
                                        <p:cTn id="63" dur="500" fill="hold"/>
                                        <p:tgtEl>
                                          <p:spTgt spid="22">
                                            <p:bg/>
                                          </p:spTgt>
                                        </p:tgtEl>
                                        <p:attrNameLst>
                                          <p:attrName>ppt_w</p:attrName>
                                        </p:attrNameLst>
                                      </p:cBhvr>
                                      <p:tavLst>
                                        <p:tav tm="0">
                                          <p:val>
                                            <p:fltVal val="0"/>
                                          </p:val>
                                        </p:tav>
                                        <p:tav tm="100000">
                                          <p:val>
                                            <p:strVal val="#ppt_w"/>
                                          </p:val>
                                        </p:tav>
                                      </p:tavLst>
                                    </p:anim>
                                    <p:anim calcmode="lin" valueType="num">
                                      <p:cBhvr>
                                        <p:cTn id="64" dur="500" fill="hold"/>
                                        <p:tgtEl>
                                          <p:spTgt spid="22">
                                            <p:bg/>
                                          </p:spTgt>
                                        </p:tgtEl>
                                        <p:attrNameLst>
                                          <p:attrName>ppt_h</p:attrName>
                                        </p:attrNameLst>
                                      </p:cBhvr>
                                      <p:tavLst>
                                        <p:tav tm="0">
                                          <p:val>
                                            <p:fltVal val="0"/>
                                          </p:val>
                                        </p:tav>
                                        <p:tav tm="100000">
                                          <p:val>
                                            <p:strVal val="#ppt_h"/>
                                          </p:val>
                                        </p:tav>
                                      </p:tavLst>
                                    </p:anim>
                                    <p:animEffect transition="in" filter="fade">
                                      <p:cBhvr>
                                        <p:cTn id="65" dur="500"/>
                                        <p:tgtEl>
                                          <p:spTgt spid="22">
                                            <p:bg/>
                                          </p:spTgt>
                                        </p:tgtEl>
                                      </p:cBhvr>
                                    </p:animEffect>
                                    <p:anim calcmode="lin" valueType="num">
                                      <p:cBhvr>
                                        <p:cTn id="66" dur="500" fill="hold"/>
                                        <p:tgtEl>
                                          <p:spTgt spid="22">
                                            <p:bg/>
                                          </p:spTgt>
                                        </p:tgtEl>
                                        <p:attrNameLst>
                                          <p:attrName>ppt_x</p:attrName>
                                        </p:attrNameLst>
                                      </p:cBhvr>
                                      <p:tavLst>
                                        <p:tav tm="0">
                                          <p:val>
                                            <p:fltVal val="0.5"/>
                                          </p:val>
                                        </p:tav>
                                        <p:tav tm="100000">
                                          <p:val>
                                            <p:strVal val="#ppt_x"/>
                                          </p:val>
                                        </p:tav>
                                      </p:tavLst>
                                    </p:anim>
                                    <p:anim calcmode="lin" valueType="num">
                                      <p:cBhvr>
                                        <p:cTn id="67" dur="500" fill="hold"/>
                                        <p:tgtEl>
                                          <p:spTgt spid="22">
                                            <p:bg/>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2">
                                            <p:txEl>
                                              <p:pRg st="0" end="0"/>
                                            </p:txEl>
                                          </p:spTgt>
                                        </p:tgtEl>
                                        <p:attrNameLst>
                                          <p:attrName>style.visibility</p:attrName>
                                        </p:attrNameLst>
                                      </p:cBhvr>
                                      <p:to>
                                        <p:strVal val="visible"/>
                                      </p:to>
                                    </p:set>
                                    <p:anim calcmode="lin" valueType="num">
                                      <p:cBhvr>
                                        <p:cTn id="7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2">
                                            <p:txEl>
                                              <p:pRg st="0" end="0"/>
                                            </p:txEl>
                                          </p:spTgt>
                                        </p:tgtEl>
                                      </p:cBhvr>
                                    </p:animEffect>
                                    <p:anim calcmode="lin" valueType="num">
                                      <p:cBhvr>
                                        <p:cTn id="73" dur="500" fill="hold"/>
                                        <p:tgtEl>
                                          <p:spTgt spid="22">
                                            <p:txEl>
                                              <p:pRg st="0" end="0"/>
                                            </p:txEl>
                                          </p:spTgt>
                                        </p:tgtEl>
                                        <p:attrNameLst>
                                          <p:attrName>ppt_x</p:attrName>
                                        </p:attrNameLst>
                                      </p:cBhvr>
                                      <p:tavLst>
                                        <p:tav tm="0">
                                          <p:val>
                                            <p:fltVal val="0.5"/>
                                          </p:val>
                                        </p:tav>
                                        <p:tav tm="100000">
                                          <p:val>
                                            <p:strVal val="#ppt_x"/>
                                          </p:val>
                                        </p:tav>
                                      </p:tavLst>
                                    </p:anim>
                                    <p:anim calcmode="lin" valueType="num">
                                      <p:cBhvr>
                                        <p:cTn id="74" dur="500" fill="hold"/>
                                        <p:tgtEl>
                                          <p:spTgt spid="22">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53" presetClass="entr" presetSubtype="52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animEffect transition="in" filter="fade">
                      <p:cBhvr>
                        <p:cTn dur="500"/>
                        <p:tgtEl>
                          <p:spTgt spid="6"/>
                        </p:tgtEl>
                      </p:cBhvr>
                    </p:animEffect>
                    <p:anim calcmode="lin" valueType="num">
                      <p:cBhvr>
                        <p:cTn dur="500" fill="hold"/>
                        <p:tgtEl>
                          <p:spTgt spid="6"/>
                        </p:tgtEl>
                        <p:attrNameLst>
                          <p:attrName>ppt_x</p:attrName>
                        </p:attrNameLst>
                      </p:cBhvr>
                      <p:tavLst>
                        <p:tav tm="0">
                          <p:val>
                            <p:fltVal val="0.5"/>
                          </p:val>
                        </p:tav>
                        <p:tav tm="100000">
                          <p:val>
                            <p:strVal val="#ppt_x"/>
                          </p:val>
                        </p:tav>
                      </p:tavLst>
                    </p:anim>
                    <p:anim calcmode="lin" valueType="num">
                      <p:cBhvr>
                        <p:cTn dur="500" fill="hold"/>
                        <p:tgtEl>
                          <p:spTgt spid="6"/>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animEffect transition="in" filter="fade">
                      <p:cBhvr>
                        <p:cTn dur="500"/>
                        <p:tgtEl>
                          <p:spTgt spid="6"/>
                        </p:tgtEl>
                      </p:cBhvr>
                    </p:animEffect>
                    <p:anim calcmode="lin" valueType="num">
                      <p:cBhvr>
                        <p:cTn dur="500" fill="hold"/>
                        <p:tgtEl>
                          <p:spTgt spid="6"/>
                        </p:tgtEl>
                        <p:attrNameLst>
                          <p:attrName>ppt_x</p:attrName>
                        </p:attrNameLst>
                      </p:cBhvr>
                      <p:tavLst>
                        <p:tav tm="0">
                          <p:val>
                            <p:fltVal val="0.5"/>
                          </p:val>
                        </p:tav>
                        <p:tav tm="100000">
                          <p:val>
                            <p:strVal val="#ppt_x"/>
                          </p:val>
                        </p:tav>
                      </p:tavLst>
                    </p:anim>
                    <p:anim calcmode="lin" valueType="num">
                      <p:cBhvr>
                        <p:cTn dur="500" fill="hold"/>
                        <p:tgtEl>
                          <p:spTgt spid="6"/>
                        </p:tgtEl>
                        <p:attrNameLst>
                          <p:attrName>ppt_y</p:attrName>
                        </p:attrNameLst>
                      </p:cBhvr>
                      <p:tavLst>
                        <p:tav tm="0">
                          <p:val>
                            <p:fltVal val="0.5"/>
                          </p:val>
                        </p:tav>
                        <p:tav tm="100000">
                          <p:val>
                            <p:strVal val="#ppt_y"/>
                          </p:val>
                        </p:tav>
                      </p:tavLst>
                    </p:anim>
                  </p:childTnLst>
                </p:cTn>
              </p:par>
            </p:tnLst>
          </p:tmpl>
        </p:tmplLst>
      </p:bldP>
      <p:bldP spid="20" grpId="0" build="p" animBg="1">
        <p:tmplLst>
          <p:tmpl>
            <p:tnLst>
              <p:par>
                <p:cTn presetID="53" presetClass="entr" presetSubtype="52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anim calcmode="lin" valueType="num">
                      <p:cBhvr>
                        <p:cTn dur="500" fill="hold"/>
                        <p:tgtEl>
                          <p:spTgt spid="20"/>
                        </p:tgtEl>
                        <p:attrNameLst>
                          <p:attrName>ppt_x</p:attrName>
                        </p:attrNameLst>
                      </p:cBhvr>
                      <p:tavLst>
                        <p:tav tm="0">
                          <p:val>
                            <p:fltVal val="0.5"/>
                          </p:val>
                        </p:tav>
                        <p:tav tm="100000">
                          <p:val>
                            <p:strVal val="#ppt_x"/>
                          </p:val>
                        </p:tav>
                      </p:tavLst>
                    </p:anim>
                    <p:anim calcmode="lin" valueType="num">
                      <p:cBhvr>
                        <p:cTn dur="500" fill="hold"/>
                        <p:tgtEl>
                          <p:spTgt spid="20"/>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anim calcmode="lin" valueType="num">
                      <p:cBhvr>
                        <p:cTn dur="500" fill="hold"/>
                        <p:tgtEl>
                          <p:spTgt spid="20"/>
                        </p:tgtEl>
                        <p:attrNameLst>
                          <p:attrName>ppt_x</p:attrName>
                        </p:attrNameLst>
                      </p:cBhvr>
                      <p:tavLst>
                        <p:tav tm="0">
                          <p:val>
                            <p:fltVal val="0.5"/>
                          </p:val>
                        </p:tav>
                        <p:tav tm="100000">
                          <p:val>
                            <p:strVal val="#ppt_x"/>
                          </p:val>
                        </p:tav>
                      </p:tavLst>
                    </p:anim>
                    <p:anim calcmode="lin" valueType="num">
                      <p:cBhvr>
                        <p:cTn dur="500" fill="hold"/>
                        <p:tgtEl>
                          <p:spTgt spid="20"/>
                        </p:tgtEl>
                        <p:attrNameLst>
                          <p:attrName>ppt_y</p:attrName>
                        </p:attrNameLst>
                      </p:cBhvr>
                      <p:tavLst>
                        <p:tav tm="0">
                          <p:val>
                            <p:fltVal val="0.5"/>
                          </p:val>
                        </p:tav>
                        <p:tav tm="100000">
                          <p:val>
                            <p:strVal val="#ppt_y"/>
                          </p:val>
                        </p:tav>
                      </p:tavLst>
                    </p:anim>
                  </p:childTnLst>
                </p:cTn>
              </p:par>
            </p:tnLst>
          </p:tmpl>
        </p:tmplLst>
      </p:bldP>
      <p:bldP spid="21" grpId="0" build="p" animBg="1">
        <p:tmplLst>
          <p:tmpl>
            <p:tnLst>
              <p:par>
                <p:cTn presetID="53" presetClass="entr" presetSubtype="528"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anim calcmode="lin" valueType="num">
                      <p:cBhvr>
                        <p:cTn dur="500" fill="hold"/>
                        <p:tgtEl>
                          <p:spTgt spid="21"/>
                        </p:tgtEl>
                        <p:attrNameLst>
                          <p:attrName>ppt_x</p:attrName>
                        </p:attrNameLst>
                      </p:cBhvr>
                      <p:tavLst>
                        <p:tav tm="0">
                          <p:val>
                            <p:fltVal val="0.5"/>
                          </p:val>
                        </p:tav>
                        <p:tav tm="100000">
                          <p:val>
                            <p:strVal val="#ppt_x"/>
                          </p:val>
                        </p:tav>
                      </p:tavLst>
                    </p:anim>
                    <p:anim calcmode="lin" valueType="num">
                      <p:cBhvr>
                        <p:cTn dur="500" fill="hold"/>
                        <p:tgtEl>
                          <p:spTgt spid="21"/>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anim calcmode="lin" valueType="num">
                      <p:cBhvr>
                        <p:cTn dur="500" fill="hold"/>
                        <p:tgtEl>
                          <p:spTgt spid="21"/>
                        </p:tgtEl>
                        <p:attrNameLst>
                          <p:attrName>ppt_x</p:attrName>
                        </p:attrNameLst>
                      </p:cBhvr>
                      <p:tavLst>
                        <p:tav tm="0">
                          <p:val>
                            <p:fltVal val="0.5"/>
                          </p:val>
                        </p:tav>
                        <p:tav tm="100000">
                          <p:val>
                            <p:strVal val="#ppt_x"/>
                          </p:val>
                        </p:tav>
                      </p:tavLst>
                    </p:anim>
                    <p:anim calcmode="lin" valueType="num">
                      <p:cBhvr>
                        <p:cTn dur="500" fill="hold"/>
                        <p:tgtEl>
                          <p:spTgt spid="21"/>
                        </p:tgtEl>
                        <p:attrNameLst>
                          <p:attrName>ppt_y</p:attrName>
                        </p:attrNameLst>
                      </p:cBhvr>
                      <p:tavLst>
                        <p:tav tm="0">
                          <p:val>
                            <p:fltVal val="0.5"/>
                          </p:val>
                        </p:tav>
                        <p:tav tm="100000">
                          <p:val>
                            <p:strVal val="#ppt_y"/>
                          </p:val>
                        </p:tav>
                      </p:tavLst>
                    </p:anim>
                  </p:childTnLst>
                </p:cTn>
              </p:par>
            </p:tnLst>
          </p:tmpl>
        </p:tmplLst>
      </p:bldP>
      <p:bldP spid="22" grpId="0" build="p" animBg="1">
        <p:tmplLst>
          <p:tmpl>
            <p:tnLst>
              <p:par>
                <p:cTn presetID="53" presetClass="entr" presetSubtype="52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anim calcmode="lin" valueType="num">
                      <p:cBhvr>
                        <p:cTn dur="500" fill="hold"/>
                        <p:tgtEl>
                          <p:spTgt spid="22"/>
                        </p:tgtEl>
                        <p:attrNameLst>
                          <p:attrName>ppt_x</p:attrName>
                        </p:attrNameLst>
                      </p:cBhvr>
                      <p:tavLst>
                        <p:tav tm="0">
                          <p:val>
                            <p:fltVal val="0.5"/>
                          </p:val>
                        </p:tav>
                        <p:tav tm="100000">
                          <p:val>
                            <p:strVal val="#ppt_x"/>
                          </p:val>
                        </p:tav>
                      </p:tavLst>
                    </p:anim>
                    <p:anim calcmode="lin" valueType="num">
                      <p:cBhvr>
                        <p:cTn dur="500" fill="hold"/>
                        <p:tgtEl>
                          <p:spTgt spid="22"/>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anim calcmode="lin" valueType="num">
                      <p:cBhvr>
                        <p:cTn dur="500" fill="hold"/>
                        <p:tgtEl>
                          <p:spTgt spid="22"/>
                        </p:tgtEl>
                        <p:attrNameLst>
                          <p:attrName>ppt_x</p:attrName>
                        </p:attrNameLst>
                      </p:cBhvr>
                      <p:tavLst>
                        <p:tav tm="0">
                          <p:val>
                            <p:fltVal val="0.5"/>
                          </p:val>
                        </p:tav>
                        <p:tav tm="100000">
                          <p:val>
                            <p:strVal val="#ppt_x"/>
                          </p:val>
                        </p:tav>
                      </p:tavLst>
                    </p:anim>
                    <p:anim calcmode="lin" valueType="num">
                      <p:cBhvr>
                        <p:cTn dur="500" fill="hold"/>
                        <p:tgtEl>
                          <p:spTgt spid="22"/>
                        </p:tgtEl>
                        <p:attrNameLst>
                          <p:attrName>ppt_y</p:attrName>
                        </p:attrNameLst>
                      </p:cBhvr>
                      <p:tavLst>
                        <p:tav tm="0">
                          <p:val>
                            <p:fltVal val="0.5"/>
                          </p:val>
                        </p:tav>
                        <p:tav tm="100000">
                          <p:val>
                            <p:strVal val="#ppt_y"/>
                          </p:val>
                        </p:tav>
                      </p:tavLst>
                    </p:anim>
                  </p:childTnLst>
                </p:cTn>
              </p:par>
            </p:tnLst>
          </p:tmpl>
        </p:tmplLst>
      </p:bldP>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58pt Title/16p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3384866"/>
          </a:xfrm>
        </p:spPr>
        <p:txBody>
          <a:bodyPr lIns="146304" tIns="91440" rIns="146304" bIns="91440"/>
          <a:lstStyle>
            <a:lvl1pPr>
              <a:lnSpc>
                <a:spcPts val="6300"/>
              </a:lnSpc>
              <a:defRPr sz="5800" baseline="0">
                <a:solidFill>
                  <a:schemeClr val="accent2"/>
                </a:solidFill>
              </a:defRPr>
            </a:lvl1pPr>
          </a:lstStyle>
          <a:p>
            <a:r>
              <a:rPr lang="en-US" smtClean="0"/>
              <a:t>Lorem ipsum dolor sit</a:t>
            </a:r>
            <a:br>
              <a:rPr lang="en-US" smtClean="0"/>
            </a:br>
            <a:r>
              <a:rPr lang="en-US" smtClean="0"/>
              <a:t>amet, consectetuer adipi</a:t>
            </a:r>
            <a:br>
              <a:rPr lang="en-US" smtClean="0"/>
            </a:br>
            <a:r>
              <a:rPr lang="en-US" smtClean="0"/>
              <a:t>scing elit aenean massa.</a:t>
            </a:r>
            <a:br>
              <a:rPr lang="en-US" smtClean="0"/>
            </a:br>
            <a:r>
              <a:rPr lang="en-US" smtClean="0"/>
              <a:t>Cum sociis natoque.</a:t>
            </a:r>
            <a:endParaRPr lang="en-US"/>
          </a:p>
        </p:txBody>
      </p:sp>
      <p:sp>
        <p:nvSpPr>
          <p:cNvPr id="3" name="Footer Placeholder 2"/>
          <p:cNvSpPr>
            <a:spLocks noGrp="1"/>
          </p:cNvSpPr>
          <p:nvPr>
            <p:ph type="ftr" sz="quarter" idx="10"/>
          </p:nvPr>
        </p:nvSpPr>
        <p:spPr/>
        <p:txBody>
          <a:bodyPr/>
          <a:lstStyle/>
          <a:p>
            <a:r>
              <a:rPr dirty="0"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7" name="Text Placeholder 6"/>
          <p:cNvSpPr>
            <a:spLocks noGrp="1"/>
          </p:cNvSpPr>
          <p:nvPr>
            <p:ph type="body" sz="quarter" idx="12" hasCustomPrompt="1"/>
          </p:nvPr>
        </p:nvSpPr>
        <p:spPr>
          <a:xfrm>
            <a:off x="274638" y="3954463"/>
            <a:ext cx="5486400" cy="2468562"/>
          </a:xfrm>
        </p:spPr>
        <p:txBody>
          <a:bodyPr/>
          <a:lstStyle>
            <a:lvl1pPr marL="0" indent="0">
              <a:lnSpc>
                <a:spcPts val="1800"/>
              </a:lnSpc>
              <a:spcBef>
                <a:spcPts val="1200"/>
              </a:spcBef>
              <a:buNone/>
              <a:defRPr sz="1600" baseline="0"/>
            </a:lvl1pPr>
            <a:lvl2pPr marL="0" indent="0">
              <a:lnSpc>
                <a:spcPts val="1800"/>
              </a:lnSpc>
              <a:spcBef>
                <a:spcPts val="1200"/>
              </a:spcBef>
              <a:buNone/>
              <a:defRPr sz="1600"/>
            </a:lvl2pPr>
            <a:lvl3pPr marL="0" indent="0">
              <a:lnSpc>
                <a:spcPts val="1800"/>
              </a:lnSpc>
              <a:spcBef>
                <a:spcPts val="1200"/>
              </a:spcBef>
              <a:buNone/>
              <a:defRPr sz="1600"/>
            </a:lvl3pPr>
            <a:lvl4pPr marL="0" indent="0">
              <a:lnSpc>
                <a:spcPts val="1800"/>
              </a:lnSpc>
              <a:spcBef>
                <a:spcPts val="1200"/>
              </a:spcBef>
              <a:buNone/>
              <a:defRPr sz="1600"/>
            </a:lvl4pPr>
            <a:lvl5pPr marL="0" indent="0">
              <a:lnSpc>
                <a:spcPts val="1800"/>
              </a:lnSpc>
              <a:spcBef>
                <a:spcPts val="1200"/>
              </a:spcBef>
              <a:buNone/>
              <a:defRPr sz="1600"/>
            </a:lvl5pPr>
          </a:lstStyle>
          <a:p>
            <a:pPr lvl="0"/>
            <a:r>
              <a:rPr lang="en-US" smtClean="0"/>
              <a:t>Lorem ipsum dolor sit amet, consectetur adipiscing elit. Nunc et sagittis ligula, non laoreet urna. Aenean porttitor pulvinar lorem, eu accumsan purus mattis nec. Suspendisse eu justo tempus, volutpat velit ut, eleifend velit. </a:t>
            </a:r>
          </a:p>
          <a:p>
            <a:pPr lvl="0"/>
            <a:r>
              <a:rPr lang="en-US" smtClean="0"/>
              <a:t>Cum sociis natoque penatibus et magnis dis parturient montes, nascetur ridiculus mus. Nullam tempus lorem justo, ac placerat neque molestie ut. </a:t>
            </a:r>
            <a:endParaRPr lang="en-US"/>
          </a:p>
        </p:txBody>
      </p:sp>
    </p:spTree>
    <p:extLst>
      <p:ext uri="{BB962C8B-B14F-4D97-AF65-F5344CB8AC3E}">
        <p14:creationId xmlns:p14="http://schemas.microsoft.com/office/powerpoint/2010/main" val="663444501"/>
      </p:ext>
    </p:extLst>
  </p:cSld>
  <p:clrMapOvr>
    <a:masterClrMapping/>
  </p:clrMapOvr>
  <p:transition>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58pt Title/16pt Text -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3384866"/>
          </a:xfrm>
        </p:spPr>
        <p:txBody>
          <a:bodyPr lIns="146304" tIns="91440" rIns="146304" bIns="91440"/>
          <a:lstStyle>
            <a:lvl1pPr>
              <a:lnSpc>
                <a:spcPts val="6300"/>
              </a:lnSpc>
              <a:defRPr sz="5800" baseline="0">
                <a:solidFill>
                  <a:schemeClr val="bg1"/>
                </a:solidFill>
              </a:defRPr>
            </a:lvl1pPr>
          </a:lstStyle>
          <a:p>
            <a:r>
              <a:rPr lang="en-US" smtClean="0"/>
              <a:t>Lorem ipsum dolor sit</a:t>
            </a:r>
            <a:br>
              <a:rPr lang="en-US" smtClean="0"/>
            </a:br>
            <a:r>
              <a:rPr lang="en-US" smtClean="0"/>
              <a:t>amet, consectetuer adipi</a:t>
            </a:r>
            <a:br>
              <a:rPr lang="en-US" smtClean="0"/>
            </a:br>
            <a:r>
              <a:rPr lang="en-US" smtClean="0"/>
              <a:t>scing elit aenean massa.</a:t>
            </a:r>
            <a:br>
              <a:rPr lang="en-US" smtClean="0"/>
            </a:br>
            <a:r>
              <a:rPr lang="en-US" smtClean="0"/>
              <a:t>Cum sociis natoque.</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r>
              <a:rPr dirty="0" smtClean="0">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7" name="Text Placeholder 6"/>
          <p:cNvSpPr>
            <a:spLocks noGrp="1"/>
          </p:cNvSpPr>
          <p:nvPr>
            <p:ph type="body" sz="quarter" idx="12" hasCustomPrompt="1"/>
          </p:nvPr>
        </p:nvSpPr>
        <p:spPr>
          <a:xfrm>
            <a:off x="274638" y="3954463"/>
            <a:ext cx="5486400" cy="2468562"/>
          </a:xfrm>
        </p:spPr>
        <p:txBody>
          <a:bodyPr/>
          <a:lstStyle>
            <a:lvl1pPr marL="0" indent="0">
              <a:lnSpc>
                <a:spcPts val="1800"/>
              </a:lnSpc>
              <a:spcBef>
                <a:spcPts val="1200"/>
              </a:spcBef>
              <a:buNone/>
              <a:defRPr sz="1600" baseline="0">
                <a:solidFill>
                  <a:schemeClr val="bg1"/>
                </a:solidFill>
              </a:defRPr>
            </a:lvl1pPr>
            <a:lvl2pPr marL="0" indent="0">
              <a:lnSpc>
                <a:spcPts val="1800"/>
              </a:lnSpc>
              <a:spcBef>
                <a:spcPts val="1200"/>
              </a:spcBef>
              <a:buNone/>
              <a:defRPr sz="1600"/>
            </a:lvl2pPr>
            <a:lvl3pPr marL="0" indent="0">
              <a:lnSpc>
                <a:spcPts val="1800"/>
              </a:lnSpc>
              <a:spcBef>
                <a:spcPts val="1200"/>
              </a:spcBef>
              <a:buNone/>
              <a:defRPr sz="1600"/>
            </a:lvl3pPr>
            <a:lvl4pPr marL="0" indent="0">
              <a:lnSpc>
                <a:spcPts val="1800"/>
              </a:lnSpc>
              <a:spcBef>
                <a:spcPts val="1200"/>
              </a:spcBef>
              <a:buNone/>
              <a:defRPr sz="1600"/>
            </a:lvl4pPr>
            <a:lvl5pPr marL="0" indent="0">
              <a:lnSpc>
                <a:spcPts val="1800"/>
              </a:lnSpc>
              <a:spcBef>
                <a:spcPts val="1200"/>
              </a:spcBef>
              <a:buNone/>
              <a:defRPr sz="1600"/>
            </a:lvl5pPr>
          </a:lstStyle>
          <a:p>
            <a:pPr lvl="0"/>
            <a:r>
              <a:rPr lang="en-US" smtClean="0"/>
              <a:t>Lorem ipsum dolor sit amet, consectetur adipiscing elit. Nunc et sagittis ligula, non laoreet urna. Aenean porttitor pulvinar lorem, eu accumsan purus mattis nec. Suspendisse eu justo tempus, volutpat velit ut, eleifend velit. </a:t>
            </a:r>
          </a:p>
          <a:p>
            <a:pPr lvl="0"/>
            <a:r>
              <a:rPr lang="en-US" smtClean="0"/>
              <a:t>Cum sociis natoque penatibus et magnis dis parturient montes, nascetur ridiculus mus. Nullam tempus lorem justo, ac placerat neque molestie ut. </a:t>
            </a:r>
            <a:endParaRPr lang="en-US"/>
          </a:p>
        </p:txBody>
      </p:sp>
    </p:spTree>
    <p:extLst>
      <p:ext uri="{BB962C8B-B14F-4D97-AF65-F5344CB8AC3E}">
        <p14:creationId xmlns:p14="http://schemas.microsoft.com/office/powerpoint/2010/main" val="1848954338"/>
      </p:ext>
    </p:extLst>
  </p:cSld>
  <p:clrMapOvr>
    <a:masterClrMapping/>
  </p:clrMapOvr>
  <p:transition>
    <p:fade/>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58pt Title/16pt Text - Purp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3384866"/>
          </a:xfrm>
        </p:spPr>
        <p:txBody>
          <a:bodyPr lIns="146304" tIns="91440" rIns="146304" bIns="91440"/>
          <a:lstStyle>
            <a:lvl1pPr>
              <a:lnSpc>
                <a:spcPts val="6300"/>
              </a:lnSpc>
              <a:defRPr sz="5800" baseline="0">
                <a:solidFill>
                  <a:schemeClr val="bg1"/>
                </a:solidFill>
              </a:defRPr>
            </a:lvl1pPr>
          </a:lstStyle>
          <a:p>
            <a:r>
              <a:rPr lang="en-US" smtClean="0"/>
              <a:t>Lorem ipsum dolor sit</a:t>
            </a:r>
            <a:br>
              <a:rPr lang="en-US" smtClean="0"/>
            </a:br>
            <a:r>
              <a:rPr lang="en-US" smtClean="0"/>
              <a:t>amet, consectetuer adipi</a:t>
            </a:r>
            <a:br>
              <a:rPr lang="en-US" smtClean="0"/>
            </a:br>
            <a:r>
              <a:rPr lang="en-US" smtClean="0"/>
              <a:t>scing elit aenean massa.</a:t>
            </a:r>
            <a:br>
              <a:rPr lang="en-US" smtClean="0"/>
            </a:br>
            <a:r>
              <a:rPr lang="en-US" smtClean="0"/>
              <a:t>Cum sociis natoque.</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r>
              <a:rPr dirty="0" smtClean="0">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7" name="Text Placeholder 6"/>
          <p:cNvSpPr>
            <a:spLocks noGrp="1"/>
          </p:cNvSpPr>
          <p:nvPr>
            <p:ph type="body" sz="quarter" idx="12" hasCustomPrompt="1"/>
          </p:nvPr>
        </p:nvSpPr>
        <p:spPr>
          <a:xfrm>
            <a:off x="274638" y="3954463"/>
            <a:ext cx="5486400" cy="2468562"/>
          </a:xfrm>
        </p:spPr>
        <p:txBody>
          <a:bodyPr/>
          <a:lstStyle>
            <a:lvl1pPr marL="0" indent="0">
              <a:lnSpc>
                <a:spcPts val="1800"/>
              </a:lnSpc>
              <a:spcBef>
                <a:spcPts val="1200"/>
              </a:spcBef>
              <a:buNone/>
              <a:defRPr sz="1600" baseline="0">
                <a:solidFill>
                  <a:schemeClr val="bg1"/>
                </a:solidFill>
              </a:defRPr>
            </a:lvl1pPr>
            <a:lvl2pPr marL="0" indent="0">
              <a:lnSpc>
                <a:spcPts val="1800"/>
              </a:lnSpc>
              <a:spcBef>
                <a:spcPts val="1200"/>
              </a:spcBef>
              <a:buNone/>
              <a:defRPr sz="1600"/>
            </a:lvl2pPr>
            <a:lvl3pPr marL="0" indent="0">
              <a:lnSpc>
                <a:spcPts val="1800"/>
              </a:lnSpc>
              <a:spcBef>
                <a:spcPts val="1200"/>
              </a:spcBef>
              <a:buNone/>
              <a:defRPr sz="1600"/>
            </a:lvl3pPr>
            <a:lvl4pPr marL="0" indent="0">
              <a:lnSpc>
                <a:spcPts val="1800"/>
              </a:lnSpc>
              <a:spcBef>
                <a:spcPts val="1200"/>
              </a:spcBef>
              <a:buNone/>
              <a:defRPr sz="1600"/>
            </a:lvl4pPr>
            <a:lvl5pPr marL="0" indent="0">
              <a:lnSpc>
                <a:spcPts val="1800"/>
              </a:lnSpc>
              <a:spcBef>
                <a:spcPts val="1200"/>
              </a:spcBef>
              <a:buNone/>
              <a:defRPr sz="1600"/>
            </a:lvl5pPr>
          </a:lstStyle>
          <a:p>
            <a:pPr lvl="0"/>
            <a:r>
              <a:rPr lang="en-US" smtClean="0"/>
              <a:t>Lorem ipsum dolor sit amet, consectetur adipiscing elit. Nunc et sagittis ligula, non laoreet urna. Aenean porttitor pulvinar lorem, eu accumsan purus mattis nec. Suspendisse eu justo tempus, volutpat velit ut, eleifend velit. </a:t>
            </a:r>
          </a:p>
          <a:p>
            <a:pPr lvl="0"/>
            <a:r>
              <a:rPr lang="en-US" smtClean="0"/>
              <a:t>Cum sociis natoque penatibus et magnis dis parturient montes, nascetur ridiculus mus. Nullam tempus lorem justo, ac placerat neque molestie ut. </a:t>
            </a:r>
            <a:endParaRPr lang="en-US"/>
          </a:p>
        </p:txBody>
      </p:sp>
    </p:spTree>
    <p:extLst>
      <p:ext uri="{BB962C8B-B14F-4D97-AF65-F5344CB8AC3E}">
        <p14:creationId xmlns:p14="http://schemas.microsoft.com/office/powerpoint/2010/main" val="584863971"/>
      </p:ext>
    </p:extLst>
  </p:cSld>
  <p:clrMapOvr>
    <a:masterClrMapping/>
  </p:clrMapOvr>
  <p:transition>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58pt Title/24p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1828800"/>
          </a:xfrm>
        </p:spPr>
        <p:txBody>
          <a:bodyPr lIns="146304" tIns="91440" rIns="146304" bIns="91440"/>
          <a:lstStyle>
            <a:lvl1pPr>
              <a:lnSpc>
                <a:spcPts val="6300"/>
              </a:lnSpc>
              <a:defRPr sz="5800" baseline="0">
                <a:solidFill>
                  <a:schemeClr val="accent2"/>
                </a:solidFill>
              </a:defRPr>
            </a:lvl1pPr>
          </a:lstStyle>
          <a:p>
            <a:r>
              <a:rPr lang="en-US" smtClean="0"/>
              <a:t>Lorem ipsum dolor sit</a:t>
            </a:r>
            <a:br>
              <a:rPr lang="en-US" smtClean="0"/>
            </a:br>
            <a:r>
              <a:rPr lang="en-US" smtClean="0"/>
              <a:t>amet, consectetuer adipi.</a:t>
            </a:r>
            <a:endParaRPr lang="en-US"/>
          </a:p>
        </p:txBody>
      </p:sp>
      <p:sp>
        <p:nvSpPr>
          <p:cNvPr id="3" name="Footer Placeholder 2"/>
          <p:cNvSpPr>
            <a:spLocks noGrp="1"/>
          </p:cNvSpPr>
          <p:nvPr>
            <p:ph type="ftr" sz="quarter" idx="10"/>
          </p:nvPr>
        </p:nvSpPr>
        <p:spPr/>
        <p:txBody>
          <a:bodyPr/>
          <a:lstStyle/>
          <a:p>
            <a:r>
              <a:rPr dirty="0"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7" name="Text Placeholder 6"/>
          <p:cNvSpPr>
            <a:spLocks noGrp="1"/>
          </p:cNvSpPr>
          <p:nvPr>
            <p:ph type="body" sz="quarter" idx="12" hasCustomPrompt="1"/>
          </p:nvPr>
        </p:nvSpPr>
        <p:spPr>
          <a:xfrm>
            <a:off x="274638" y="2857189"/>
            <a:ext cx="7670052" cy="3474397"/>
          </a:xfrm>
        </p:spPr>
        <p:txBody>
          <a:bodyPr/>
          <a:lstStyle>
            <a:lvl1pPr marL="0" indent="0">
              <a:lnSpc>
                <a:spcPts val="2600"/>
              </a:lnSpc>
              <a:spcBef>
                <a:spcPts val="3000"/>
              </a:spcBef>
              <a:buNone/>
              <a:defRPr sz="2400" baseline="0">
                <a:latin typeface="+mn-lt"/>
              </a:defRPr>
            </a:lvl1pPr>
            <a:lvl2pPr marL="0" indent="0">
              <a:lnSpc>
                <a:spcPts val="1800"/>
              </a:lnSpc>
              <a:spcBef>
                <a:spcPts val="1200"/>
              </a:spcBef>
              <a:buNone/>
              <a:defRPr sz="1600"/>
            </a:lvl2pPr>
            <a:lvl3pPr marL="0" indent="0">
              <a:lnSpc>
                <a:spcPts val="1800"/>
              </a:lnSpc>
              <a:spcBef>
                <a:spcPts val="1200"/>
              </a:spcBef>
              <a:buNone/>
              <a:defRPr sz="1600"/>
            </a:lvl3pPr>
            <a:lvl4pPr marL="0" indent="0">
              <a:lnSpc>
                <a:spcPts val="1800"/>
              </a:lnSpc>
              <a:spcBef>
                <a:spcPts val="1200"/>
              </a:spcBef>
              <a:buNone/>
              <a:defRPr sz="1600"/>
            </a:lvl4pPr>
            <a:lvl5pPr marL="0" indent="0">
              <a:lnSpc>
                <a:spcPts val="1800"/>
              </a:lnSpc>
              <a:spcBef>
                <a:spcPts val="1200"/>
              </a:spcBef>
              <a:buNone/>
              <a:defRPr sz="1600"/>
            </a:lvl5pPr>
          </a:lstStyle>
          <a:p>
            <a:pPr lvl="0"/>
            <a:r>
              <a:rPr lang="en-US" smtClean="0"/>
              <a:t>Lorem ipsum dolor sit amet, consectetur adipiscing </a:t>
            </a:r>
            <a:br>
              <a:rPr lang="en-US" smtClean="0"/>
            </a:br>
            <a:r>
              <a:rPr lang="en-US" smtClean="0"/>
              <a:t>elit. Nunc et sagittis ligula, non laoreet urna. </a:t>
            </a:r>
          </a:p>
          <a:p>
            <a:pPr lvl="0"/>
            <a:r>
              <a:rPr lang="en-US" smtClean="0"/>
              <a:t>Aenean porttitor pulvinar lorem, eu accumsan purus mattis nec. Suspendisse eu justo tempus. </a:t>
            </a:r>
          </a:p>
          <a:p>
            <a:pPr lvl="0"/>
            <a:r>
              <a:rPr lang="en-US" smtClean="0"/>
              <a:t>Cum sociis natoque penatibus et magnis dis parturient montes, nascetur ridiculus mus.</a:t>
            </a:r>
            <a:endParaRPr lang="en-US"/>
          </a:p>
        </p:txBody>
      </p:sp>
    </p:spTree>
    <p:extLst>
      <p:ext uri="{BB962C8B-B14F-4D97-AF65-F5344CB8AC3E}">
        <p14:creationId xmlns:p14="http://schemas.microsoft.com/office/powerpoint/2010/main" val="1543613149"/>
      </p:ext>
    </p:extLst>
  </p:cSld>
  <p:clrMapOvr>
    <a:masterClrMapping/>
  </p:clrMapOvr>
  <p:transition>
    <p:fade/>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58pt Title/24pt Text - Gra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1828800"/>
          </a:xfrm>
        </p:spPr>
        <p:txBody>
          <a:bodyPr lIns="146304" tIns="91440" rIns="146304" bIns="91440"/>
          <a:lstStyle>
            <a:lvl1pPr>
              <a:lnSpc>
                <a:spcPts val="6300"/>
              </a:lnSpc>
              <a:defRPr sz="5800" baseline="0">
                <a:solidFill>
                  <a:schemeClr val="accent6"/>
                </a:solidFill>
              </a:defRPr>
            </a:lvl1pPr>
          </a:lstStyle>
          <a:p>
            <a:r>
              <a:rPr lang="en-US" smtClean="0"/>
              <a:t>Lorem ipsum dolor sit</a:t>
            </a:r>
            <a:br>
              <a:rPr lang="en-US" smtClean="0"/>
            </a:br>
            <a:r>
              <a:rPr lang="en-US" smtClean="0"/>
              <a:t>amet, consectetuer adipi.</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r>
              <a:rPr dirty="0" smtClean="0">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7" name="Text Placeholder 6"/>
          <p:cNvSpPr>
            <a:spLocks noGrp="1"/>
          </p:cNvSpPr>
          <p:nvPr>
            <p:ph type="body" sz="quarter" idx="12" hasCustomPrompt="1"/>
          </p:nvPr>
        </p:nvSpPr>
        <p:spPr>
          <a:xfrm>
            <a:off x="274638" y="2857189"/>
            <a:ext cx="7670052" cy="3474397"/>
          </a:xfrm>
        </p:spPr>
        <p:txBody>
          <a:bodyPr/>
          <a:lstStyle>
            <a:lvl1pPr marL="0" indent="0">
              <a:lnSpc>
                <a:spcPts val="2600"/>
              </a:lnSpc>
              <a:spcBef>
                <a:spcPts val="3000"/>
              </a:spcBef>
              <a:buNone/>
              <a:defRPr sz="2400" baseline="0">
                <a:solidFill>
                  <a:schemeClr val="bg1"/>
                </a:solidFill>
                <a:latin typeface="+mn-lt"/>
              </a:defRPr>
            </a:lvl1pPr>
            <a:lvl2pPr marL="0" indent="0">
              <a:lnSpc>
                <a:spcPts val="1800"/>
              </a:lnSpc>
              <a:spcBef>
                <a:spcPts val="1200"/>
              </a:spcBef>
              <a:buNone/>
              <a:defRPr sz="1600"/>
            </a:lvl2pPr>
            <a:lvl3pPr marL="0" indent="0">
              <a:lnSpc>
                <a:spcPts val="1800"/>
              </a:lnSpc>
              <a:spcBef>
                <a:spcPts val="1200"/>
              </a:spcBef>
              <a:buNone/>
              <a:defRPr sz="1600"/>
            </a:lvl3pPr>
            <a:lvl4pPr marL="0" indent="0">
              <a:lnSpc>
                <a:spcPts val="1800"/>
              </a:lnSpc>
              <a:spcBef>
                <a:spcPts val="1200"/>
              </a:spcBef>
              <a:buNone/>
              <a:defRPr sz="1600"/>
            </a:lvl4pPr>
            <a:lvl5pPr marL="0" indent="0">
              <a:lnSpc>
                <a:spcPts val="1800"/>
              </a:lnSpc>
              <a:spcBef>
                <a:spcPts val="1200"/>
              </a:spcBef>
              <a:buNone/>
              <a:defRPr sz="1600"/>
            </a:lvl5pPr>
          </a:lstStyle>
          <a:p>
            <a:pPr lvl="0"/>
            <a:r>
              <a:rPr lang="en-US" smtClean="0"/>
              <a:t>Lorem ipsum dolor sit amet, consectetur adipiscing </a:t>
            </a:r>
            <a:br>
              <a:rPr lang="en-US" smtClean="0"/>
            </a:br>
            <a:r>
              <a:rPr lang="en-US" smtClean="0"/>
              <a:t>elit. Nunc et sagittis ligula, non laoreet urna. </a:t>
            </a:r>
          </a:p>
          <a:p>
            <a:pPr lvl="0"/>
            <a:r>
              <a:rPr lang="en-US" smtClean="0"/>
              <a:t>Aenean porttitor pulvinar lorem, eu accumsan purus mattis nec. Suspendisse eu justo tempus. </a:t>
            </a:r>
          </a:p>
          <a:p>
            <a:pPr lvl="0"/>
            <a:r>
              <a:rPr lang="en-US" smtClean="0"/>
              <a:t>Cum sociis natoque penatibus et magnis dis parturient montes, nascetur ridiculus mus.</a:t>
            </a:r>
            <a:endParaRPr lang="en-US"/>
          </a:p>
        </p:txBody>
      </p:sp>
    </p:spTree>
    <p:extLst>
      <p:ext uri="{BB962C8B-B14F-4D97-AF65-F5344CB8AC3E}">
        <p14:creationId xmlns:p14="http://schemas.microsoft.com/office/powerpoint/2010/main" val="875392767"/>
      </p:ext>
    </p:extLst>
  </p:cSld>
  <p:clrMapOvr>
    <a:masterClrMapping/>
  </p:clrMapOvr>
  <p:transition>
    <p:fade/>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58pt Title/24pt Text - Orang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1828800"/>
          </a:xfrm>
        </p:spPr>
        <p:txBody>
          <a:bodyPr lIns="146304" tIns="91440" rIns="146304" bIns="91440"/>
          <a:lstStyle>
            <a:lvl1pPr>
              <a:lnSpc>
                <a:spcPts val="6300"/>
              </a:lnSpc>
              <a:defRPr sz="5800" baseline="0">
                <a:solidFill>
                  <a:schemeClr val="bg1"/>
                </a:solidFill>
              </a:defRPr>
            </a:lvl1pPr>
          </a:lstStyle>
          <a:p>
            <a:r>
              <a:rPr lang="en-US" smtClean="0"/>
              <a:t>Lorem ipsum dolor sit</a:t>
            </a:r>
            <a:br>
              <a:rPr lang="en-US" smtClean="0"/>
            </a:br>
            <a:r>
              <a:rPr lang="en-US" smtClean="0"/>
              <a:t>amet, consectetuer adipi.</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r>
              <a:rPr dirty="0" smtClean="0">
                <a:solidFill>
                  <a:srgbClr val="FFFFFF"/>
                </a:solidFill>
              </a:rPr>
              <a:t>Microsoft Confidential</a:t>
            </a:r>
            <a:endParaRPr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7" name="Text Placeholder 6"/>
          <p:cNvSpPr>
            <a:spLocks noGrp="1"/>
          </p:cNvSpPr>
          <p:nvPr>
            <p:ph type="body" sz="quarter" idx="12" hasCustomPrompt="1"/>
          </p:nvPr>
        </p:nvSpPr>
        <p:spPr>
          <a:xfrm>
            <a:off x="274638" y="2857189"/>
            <a:ext cx="7670052" cy="3474397"/>
          </a:xfrm>
        </p:spPr>
        <p:txBody>
          <a:bodyPr/>
          <a:lstStyle>
            <a:lvl1pPr marL="0" indent="0">
              <a:lnSpc>
                <a:spcPts val="2600"/>
              </a:lnSpc>
              <a:spcBef>
                <a:spcPts val="3000"/>
              </a:spcBef>
              <a:buNone/>
              <a:defRPr sz="2400" baseline="0">
                <a:solidFill>
                  <a:schemeClr val="bg1"/>
                </a:solidFill>
                <a:latin typeface="+mn-lt"/>
              </a:defRPr>
            </a:lvl1pPr>
            <a:lvl2pPr marL="0" indent="0">
              <a:lnSpc>
                <a:spcPts val="1800"/>
              </a:lnSpc>
              <a:spcBef>
                <a:spcPts val="1200"/>
              </a:spcBef>
              <a:buNone/>
              <a:defRPr sz="1600"/>
            </a:lvl2pPr>
            <a:lvl3pPr marL="0" indent="0">
              <a:lnSpc>
                <a:spcPts val="1800"/>
              </a:lnSpc>
              <a:spcBef>
                <a:spcPts val="1200"/>
              </a:spcBef>
              <a:buNone/>
              <a:defRPr sz="1600"/>
            </a:lvl3pPr>
            <a:lvl4pPr marL="0" indent="0">
              <a:lnSpc>
                <a:spcPts val="1800"/>
              </a:lnSpc>
              <a:spcBef>
                <a:spcPts val="1200"/>
              </a:spcBef>
              <a:buNone/>
              <a:defRPr sz="1600"/>
            </a:lvl4pPr>
            <a:lvl5pPr marL="0" indent="0">
              <a:lnSpc>
                <a:spcPts val="1800"/>
              </a:lnSpc>
              <a:spcBef>
                <a:spcPts val="1200"/>
              </a:spcBef>
              <a:buNone/>
              <a:defRPr sz="1600"/>
            </a:lvl5pPr>
          </a:lstStyle>
          <a:p>
            <a:pPr lvl="0"/>
            <a:r>
              <a:rPr lang="en-US" smtClean="0"/>
              <a:t>Lorem ipsum dolor sit amet, consectetur adipiscing </a:t>
            </a:r>
            <a:br>
              <a:rPr lang="en-US" smtClean="0"/>
            </a:br>
            <a:r>
              <a:rPr lang="en-US" smtClean="0"/>
              <a:t>elit. Nunc et sagittis ligula, non laoreet urna. </a:t>
            </a:r>
          </a:p>
          <a:p>
            <a:pPr lvl="0"/>
            <a:r>
              <a:rPr lang="en-US" smtClean="0"/>
              <a:t>Aenean porttitor pulvinar lorem, eu accumsan purus mattis nec. Suspendisse eu justo tempus. </a:t>
            </a:r>
          </a:p>
          <a:p>
            <a:pPr lvl="0"/>
            <a:r>
              <a:rPr lang="en-US" smtClean="0"/>
              <a:t>Cum sociis natoque penatibus et magnis dis parturient montes, nascetur ridiculus mus.</a:t>
            </a:r>
            <a:endParaRPr lang="en-US"/>
          </a:p>
        </p:txBody>
      </p:sp>
    </p:spTree>
    <p:extLst>
      <p:ext uri="{BB962C8B-B14F-4D97-AF65-F5344CB8AC3E}">
        <p14:creationId xmlns:p14="http://schemas.microsoft.com/office/powerpoint/2010/main" val="1121636141"/>
      </p:ext>
    </p:extLst>
  </p:cSld>
  <p:clrMapOvr>
    <a:masterClrMapping/>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8pt Title/26pt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1097302"/>
          </a:xfrm>
        </p:spPr>
        <p:txBody>
          <a:bodyPr lIns="146304" tIns="91440" rIns="146304" bIns="91440"/>
          <a:lstStyle>
            <a:lvl1pPr>
              <a:lnSpc>
                <a:spcPts val="6300"/>
              </a:lnSpc>
              <a:defRPr sz="5800" baseline="0">
                <a:solidFill>
                  <a:schemeClr val="accent2"/>
                </a:solidFill>
              </a:defRPr>
            </a:lvl1pPr>
          </a:lstStyle>
          <a:p>
            <a:r>
              <a:rPr lang="en-US" smtClean="0"/>
              <a:t>Lorem ipsum dolor sit.</a:t>
            </a:r>
            <a:endParaRPr lang="en-US"/>
          </a:p>
        </p:txBody>
      </p:sp>
      <p:sp>
        <p:nvSpPr>
          <p:cNvPr id="3" name="Footer Placeholder 2"/>
          <p:cNvSpPr>
            <a:spLocks noGrp="1"/>
          </p:cNvSpPr>
          <p:nvPr>
            <p:ph type="ftr" sz="quarter" idx="10"/>
          </p:nvPr>
        </p:nvSpPr>
        <p:spPr/>
        <p:txBody>
          <a:bodyPr/>
          <a:lstStyle/>
          <a:p>
            <a:r>
              <a:rPr dirty="0"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7"/>
          <p:cNvSpPr>
            <a:spLocks noGrp="1"/>
          </p:cNvSpPr>
          <p:nvPr>
            <p:ph type="body" sz="quarter" idx="13" hasCustomPrompt="1"/>
          </p:nvPr>
        </p:nvSpPr>
        <p:spPr>
          <a:xfrm>
            <a:off x="274638" y="2125663"/>
            <a:ext cx="9144000" cy="4082870"/>
          </a:xfrm>
        </p:spPr>
        <p:txBody>
          <a:bodyPr/>
          <a:lstStyle>
            <a:lvl1pPr marL="233363" indent="-233363">
              <a:spcBef>
                <a:spcPts val="1200"/>
              </a:spcBef>
              <a:defRPr sz="2600">
                <a:latin typeface="+mn-lt"/>
              </a:defRPr>
            </a:lvl1pPr>
            <a:lvl2pPr marL="690563" indent="-233363">
              <a:spcBef>
                <a:spcPts val="1200"/>
              </a:spcBef>
              <a:buSzPct val="100000"/>
              <a:buFont typeface="Segoe UI" pitchFamily="34" charset="0"/>
              <a:buChar char="‐"/>
              <a:defRPr/>
            </a:lvl2pPr>
            <a:lvl3pPr marL="1147763" indent="-233363">
              <a:spcBef>
                <a:spcPts val="1200"/>
              </a:spcBef>
              <a:buFont typeface="Wingdings" pitchFamily="2" charset="2"/>
              <a:buChar char="§"/>
              <a:defRPr/>
            </a:lvl3pPr>
            <a:lvl4pPr marL="1600200" indent="-342900">
              <a:spcBef>
                <a:spcPts val="1200"/>
              </a:spcBef>
              <a:buFont typeface="+mj-lt"/>
              <a:buAutoNum type="arabicPeriod"/>
              <a:defRPr/>
            </a:lvl4pPr>
            <a:lvl5pPr marL="1946275" indent="-342900">
              <a:spcBef>
                <a:spcPts val="1200"/>
              </a:spcBef>
              <a:buFont typeface="+mj-lt"/>
              <a:buAutoNum type="alphaLcParenR"/>
              <a:defRPr/>
            </a:lvl5pPr>
          </a:lstStyle>
          <a:p>
            <a:pPr lvl="0"/>
            <a:r>
              <a:rPr lang="en-US" smtClean="0"/>
              <a:t>Lorem ipsum dolor sit amet, consectetur adipiscing </a:t>
            </a:r>
            <a:br>
              <a:rPr lang="en-US" smtClean="0"/>
            </a:br>
            <a:r>
              <a:rPr lang="en-US" smtClean="0"/>
              <a:t>elit. Nunc et sagittis ligula</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7810569"/>
      </p:ext>
    </p:extLst>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0pt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5964865" cy="6994525"/>
          </a:xfrm>
          <a:prstGeom prst="rect">
            <a:avLst/>
          </a:prstGeom>
        </p:spPr>
      </p:pic>
      <p:sp>
        <p:nvSpPr>
          <p:cNvPr id="9" name="Rectangle 8"/>
          <p:cNvSpPr/>
          <p:nvPr userDrawn="1"/>
        </p:nvSpPr>
        <p:spPr bwMode="auto">
          <a:xfrm>
            <a:off x="4891618" y="0"/>
            <a:ext cx="2011658" cy="6994525"/>
          </a:xfrm>
          <a:prstGeom prst="rect">
            <a:avLst/>
          </a:prstGeom>
          <a:gradFill>
            <a:gsLst>
              <a:gs pos="63000">
                <a:schemeClr val="bg1"/>
              </a:gs>
              <a:gs pos="75325">
                <a:srgbClr val="FFFFFF">
                  <a:alpha val="92000"/>
                </a:srgbClr>
              </a:gs>
              <a:gs pos="88000">
                <a:schemeClr val="bg1">
                  <a:alpha val="33000"/>
                </a:schemeClr>
              </a:gs>
              <a:gs pos="100000">
                <a:schemeClr val="bg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6"/>
          <p:cNvSpPr>
            <a:spLocks noGrp="1"/>
          </p:cNvSpPr>
          <p:nvPr>
            <p:ph type="body" sz="quarter" idx="12" hasCustomPrompt="1"/>
          </p:nvPr>
        </p:nvSpPr>
        <p:spPr>
          <a:xfrm>
            <a:off x="5761038" y="1028410"/>
            <a:ext cx="6409624" cy="5303462"/>
          </a:xfrm>
        </p:spPr>
        <p:txBody>
          <a:bodyPr/>
          <a:lstStyle>
            <a:lvl1pPr marL="0" indent="0">
              <a:lnSpc>
                <a:spcPts val="3400"/>
              </a:lnSpc>
              <a:spcBef>
                <a:spcPts val="3600"/>
              </a:spcBef>
              <a:buNone/>
              <a:defRPr sz="3000" baseline="0">
                <a:solidFill>
                  <a:schemeClr val="tx2"/>
                </a:solidFill>
                <a:latin typeface="+mj-lt"/>
              </a:defRPr>
            </a:lvl1pPr>
            <a:lvl2pPr marL="0" indent="0">
              <a:lnSpc>
                <a:spcPts val="1800"/>
              </a:lnSpc>
              <a:spcBef>
                <a:spcPts val="1200"/>
              </a:spcBef>
              <a:buNone/>
              <a:defRPr sz="1600"/>
            </a:lvl2pPr>
            <a:lvl3pPr marL="0" indent="0">
              <a:lnSpc>
                <a:spcPts val="1800"/>
              </a:lnSpc>
              <a:spcBef>
                <a:spcPts val="1200"/>
              </a:spcBef>
              <a:buNone/>
              <a:defRPr sz="1600"/>
            </a:lvl3pPr>
            <a:lvl4pPr marL="0" indent="0">
              <a:lnSpc>
                <a:spcPts val="1800"/>
              </a:lnSpc>
              <a:spcBef>
                <a:spcPts val="1200"/>
              </a:spcBef>
              <a:buNone/>
              <a:defRPr sz="1600"/>
            </a:lvl4pPr>
            <a:lvl5pPr marL="0" indent="0">
              <a:lnSpc>
                <a:spcPts val="1800"/>
              </a:lnSpc>
              <a:spcBef>
                <a:spcPts val="1200"/>
              </a:spcBef>
              <a:buNone/>
              <a:defRPr sz="1600"/>
            </a:lvl5pPr>
          </a:lstStyle>
          <a:p>
            <a:pPr lvl="0"/>
            <a:r>
              <a:rPr lang="en-US" smtClean="0"/>
              <a:t>Lorem ipsum dolor sit amet, consectetur adipiscing elit. Suspendisse eu justo tempus. </a:t>
            </a:r>
          </a:p>
          <a:p>
            <a:pPr lvl="0"/>
            <a:r>
              <a:rPr lang="en-US" smtClean="0"/>
              <a:t>Aenean porttitor pulvinar lorem, </a:t>
            </a:r>
            <a:br>
              <a:rPr lang="en-US" smtClean="0"/>
            </a:br>
            <a:r>
              <a:rPr lang="en-US" smtClean="0"/>
              <a:t>eu accumsan purus mattis nec. </a:t>
            </a:r>
          </a:p>
          <a:p>
            <a:pPr lvl="0"/>
            <a:r>
              <a:rPr lang="en-US" smtClean="0"/>
              <a:t>Cum sociis natoque penatibus </a:t>
            </a:r>
            <a:br>
              <a:rPr lang="en-US" smtClean="0"/>
            </a:br>
            <a:r>
              <a:rPr lang="en-US" smtClean="0"/>
              <a:t>et magnis dis parturient montes, nascetur ridiculus mus.</a:t>
            </a:r>
            <a:endParaRPr lang="en-US"/>
          </a:p>
        </p:txBody>
      </p:sp>
      <p:sp>
        <p:nvSpPr>
          <p:cNvPr id="3" name="Footer Placeholder 2"/>
          <p:cNvSpPr>
            <a:spLocks noGrp="1"/>
          </p:cNvSpPr>
          <p:nvPr>
            <p:ph type="ftr" sz="quarter" idx="10"/>
          </p:nvPr>
        </p:nvSpPr>
        <p:spPr/>
        <p:txBody>
          <a:bodyPr/>
          <a:lstStyle>
            <a:lvl1pPr>
              <a:defRPr>
                <a:solidFill>
                  <a:schemeClr val="bg1"/>
                </a:solidFill>
              </a:defRPr>
            </a:lvl1pPr>
          </a:lstStyle>
          <a:p>
            <a:r>
              <a:rPr dirty="0" smtClean="0">
                <a:solidFill>
                  <a:srgbClr val="FFFFFF"/>
                </a:solidFill>
              </a:rPr>
              <a:t>Microsoft Confidential</a:t>
            </a:r>
            <a:endParaRPr dirty="0">
              <a:solidFill>
                <a:srgbClr val="FFFFFF"/>
              </a:solidFill>
            </a:endParaRPr>
          </a:p>
        </p:txBody>
      </p:sp>
    </p:spTree>
    <p:extLst>
      <p:ext uri="{BB962C8B-B14F-4D97-AF65-F5344CB8AC3E}">
        <p14:creationId xmlns:p14="http://schemas.microsoft.com/office/powerpoint/2010/main" val="1206085145"/>
      </p:ext>
    </p:extLst>
  </p:cSld>
  <p:clrMapOvr>
    <a:masterClrMapping/>
  </p:clrMapOvr>
  <p:transition>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63pt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64964"/>
            <a:ext cx="9143999" cy="1097302"/>
          </a:xfrm>
        </p:spPr>
        <p:txBody>
          <a:bodyPr lIns="146304" tIns="91440" rIns="146304" bIns="91440"/>
          <a:lstStyle>
            <a:lvl1pPr>
              <a:lnSpc>
                <a:spcPts val="6300"/>
              </a:lnSpc>
              <a:defRPr sz="5800" baseline="0">
                <a:solidFill>
                  <a:schemeClr val="accent2"/>
                </a:solidFill>
              </a:defRPr>
            </a:lvl1pPr>
          </a:lstStyle>
          <a:p>
            <a:r>
              <a:rPr lang="en-US" smtClean="0"/>
              <a:t>Lorem ipsum dolor sit.</a:t>
            </a:r>
            <a:endParaRPr lang="en-US"/>
          </a:p>
        </p:txBody>
      </p:sp>
      <p:sp>
        <p:nvSpPr>
          <p:cNvPr id="3" name="Footer Placeholder 2"/>
          <p:cNvSpPr>
            <a:spLocks noGrp="1"/>
          </p:cNvSpPr>
          <p:nvPr>
            <p:ph type="ftr" sz="quarter" idx="10"/>
          </p:nvPr>
        </p:nvSpPr>
        <p:spPr/>
        <p:txBody>
          <a:bodyPr/>
          <a:lstStyle/>
          <a:p>
            <a:r>
              <a:rPr dirty="0" smtClean="0">
                <a:solidFill>
                  <a:srgbClr val="505050"/>
                </a:solidFill>
              </a:rPr>
              <a:t>Microsoft Confidential</a:t>
            </a:r>
            <a:endParaRPr dirty="0">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155571029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4pt Title/36pt Header">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274638" y="1582677"/>
            <a:ext cx="6400800" cy="507831"/>
          </a:xfrm>
        </p:spPr>
        <p:txBody>
          <a:bodyPr lIns="182880" rIns="182880"/>
          <a:lstStyle>
            <a:lvl1pPr marL="0" indent="0">
              <a:buFontTx/>
              <a:buNone/>
              <a:defRPr sz="3600">
                <a:solidFill>
                  <a:schemeClr val="tx2"/>
                </a:solidFill>
                <a:latin typeface="+mj-lt"/>
              </a:defRPr>
            </a:lvl1pPr>
            <a:lvl2pPr marL="342867" indent="0">
              <a:buFontTx/>
              <a:buNone/>
              <a:defRPr sz="3600">
                <a:latin typeface="Segoe Pro Light"/>
              </a:defRPr>
            </a:lvl2pPr>
            <a:lvl3pPr marL="571444" indent="0">
              <a:buFontTx/>
              <a:buNone/>
              <a:defRPr sz="3600">
                <a:latin typeface="Segoe Pro Light"/>
              </a:defRPr>
            </a:lvl3pPr>
            <a:lvl4pPr marL="800021" indent="0">
              <a:buFontTx/>
              <a:buNone/>
              <a:defRPr sz="3600">
                <a:latin typeface="Segoe Pro Light"/>
              </a:defRPr>
            </a:lvl4pPr>
            <a:lvl5pPr marL="1028598" indent="0">
              <a:buFontTx/>
              <a:buNone/>
              <a:defRPr sz="3600">
                <a:latin typeface="Segoe Pro Light"/>
              </a:defRPr>
            </a:lvl5pPr>
          </a:lstStyle>
          <a:p>
            <a:pPr lvl="0"/>
            <a:r>
              <a:rPr lang="en-US" smtClean="0"/>
              <a:t>Click to edit Master text styles</a:t>
            </a:r>
          </a:p>
        </p:txBody>
      </p:sp>
      <p:sp>
        <p:nvSpPr>
          <p:cNvPr id="2" name="Footer Placeholder 1"/>
          <p:cNvSpPr>
            <a:spLocks noGrp="1"/>
          </p:cNvSpPr>
          <p:nvPr>
            <p:ph type="ftr" sz="quarter" idx="12"/>
          </p:nvPr>
        </p:nvSpPr>
        <p:spPr/>
        <p:txBody>
          <a:bodyPr/>
          <a:lstStyle/>
          <a:p>
            <a:r>
              <a:rPr dirty="0" smtClean="0">
                <a:solidFill>
                  <a:srgbClr val="505050"/>
                </a:solidFill>
              </a:rPr>
              <a:t>Microsoft Confidential</a:t>
            </a:r>
            <a:endParaRPr dirty="0">
              <a:solidFill>
                <a:srgbClr val="505050"/>
              </a:solidFill>
            </a:endParaRPr>
          </a:p>
        </p:txBody>
      </p:sp>
      <p:sp>
        <p:nvSpPr>
          <p:cNvPr id="3" name="Slide Number Placeholder 2"/>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9" name="Text Placeholder 4"/>
          <p:cNvSpPr>
            <a:spLocks noGrp="1"/>
          </p:cNvSpPr>
          <p:nvPr>
            <p:ph type="body" sz="quarter" idx="10"/>
          </p:nvPr>
        </p:nvSpPr>
        <p:spPr>
          <a:xfrm>
            <a:off x="274818" y="375657"/>
            <a:ext cx="6400614" cy="457195"/>
          </a:xfrm>
        </p:spPr>
        <p:txBody>
          <a:bodyPr lIns="182880" tIns="146304" rIns="182880" bIns="146304" anchor="ctr" anchorCtr="0"/>
          <a:lstStyle>
            <a:lvl1pPr marL="0" indent="0">
              <a:lnSpc>
                <a:spcPts val="2800"/>
              </a:lnSpc>
              <a:spcBef>
                <a:spcPts val="0"/>
              </a:spcBef>
              <a:buFontTx/>
              <a:buNone/>
              <a:defRPr sz="2400">
                <a:solidFill>
                  <a:schemeClr val="tx2"/>
                </a:solidFill>
                <a:latin typeface="+mj-lt"/>
              </a:defRPr>
            </a:lvl1pPr>
            <a:lvl2pPr marL="342867" indent="0">
              <a:buFontTx/>
              <a:buNone/>
              <a:defRPr sz="2400">
                <a:latin typeface="Segoe Pro Light"/>
              </a:defRPr>
            </a:lvl2pPr>
            <a:lvl3pPr marL="571444" indent="0">
              <a:buFontTx/>
              <a:buNone/>
              <a:defRPr sz="2400">
                <a:latin typeface="Segoe Pro Light"/>
              </a:defRPr>
            </a:lvl3pPr>
            <a:lvl4pPr marL="800021" indent="0">
              <a:buFontTx/>
              <a:buNone/>
              <a:defRPr sz="2400">
                <a:latin typeface="Segoe Pro Light"/>
              </a:defRPr>
            </a:lvl4pPr>
            <a:lvl5pPr marL="1028598" indent="0">
              <a:buFontTx/>
              <a:buNone/>
              <a:defRPr sz="2400">
                <a:latin typeface="Segoe Pro Light"/>
              </a:defRPr>
            </a:lvl5pPr>
          </a:lstStyle>
          <a:p>
            <a:pPr lvl="0"/>
            <a:r>
              <a:rPr lang="en-US" smtClean="0"/>
              <a:t>Click to edit Master text styles</a:t>
            </a:r>
          </a:p>
        </p:txBody>
      </p:sp>
    </p:spTree>
    <p:extLst>
      <p:ext uri="{BB962C8B-B14F-4D97-AF65-F5344CB8AC3E}">
        <p14:creationId xmlns:p14="http://schemas.microsoft.com/office/powerpoint/2010/main" val="892763406"/>
      </p:ext>
    </p:extLst>
  </p:cSld>
  <p:clrMapOvr>
    <a:masterClrMapping/>
  </p:clrMapOvr>
  <p:transition>
    <p:fade/>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dirty="0" smtClean="0">
                <a:solidFill>
                  <a:srgbClr val="505050"/>
                </a:solidFill>
              </a:rPr>
              <a:t>Microsoft Confidential</a:t>
            </a:r>
            <a:endParaRPr dirty="0">
              <a:solidFill>
                <a:srgbClr val="505050"/>
              </a:solidFill>
            </a:endParaRPr>
          </a:p>
        </p:txBody>
      </p:sp>
      <p:sp>
        <p:nvSpPr>
          <p:cNvPr id="3" name="Slide Number Placeholder 2"/>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74639" y="355512"/>
            <a:ext cx="6400799" cy="629914"/>
          </a:xfrm>
        </p:spPr>
        <p:txBody>
          <a:bodyPr lIns="146304" tIns="109728" rIns="146304" bIns="109728" anchor="t" anchorCtr="0"/>
          <a:lstStyle>
            <a:lvl1pPr marL="0" indent="0">
              <a:lnSpc>
                <a:spcPts val="3600"/>
              </a:lnSpc>
              <a:buFontTx/>
              <a:buNone/>
              <a:defRPr sz="3600">
                <a:solidFill>
                  <a:schemeClr val="tx2"/>
                </a:solidFill>
                <a:latin typeface="+mj-lt"/>
              </a:defRPr>
            </a:lvl1pPr>
            <a:lvl2pPr marL="342867" indent="0">
              <a:buFontTx/>
              <a:buNone/>
              <a:defRPr sz="3600">
                <a:latin typeface="Segoe Pro Light"/>
              </a:defRPr>
            </a:lvl2pPr>
            <a:lvl3pPr marL="571444" indent="0">
              <a:buFontTx/>
              <a:buNone/>
              <a:defRPr sz="3600">
                <a:latin typeface="Segoe Pro Light"/>
              </a:defRPr>
            </a:lvl3pPr>
            <a:lvl4pPr marL="800021" indent="0">
              <a:buFontTx/>
              <a:buNone/>
              <a:defRPr sz="3600">
                <a:latin typeface="Segoe Pro Light"/>
              </a:defRPr>
            </a:lvl4pPr>
            <a:lvl5pPr marL="1028598" indent="0">
              <a:buFontTx/>
              <a:buNone/>
              <a:defRPr sz="3600">
                <a:latin typeface="Segoe Pro Light"/>
              </a:defRPr>
            </a:lvl5pPr>
          </a:lstStyle>
          <a:p>
            <a:pPr lvl="0"/>
            <a:r>
              <a:rPr lang="en-US" dirty="0" smtClean="0"/>
              <a:t>Click to edit Master text styles</a:t>
            </a:r>
          </a:p>
        </p:txBody>
      </p:sp>
      <p:sp>
        <p:nvSpPr>
          <p:cNvPr id="11" name="Text Placeholder 10"/>
          <p:cNvSpPr>
            <a:spLocks noGrp="1"/>
          </p:cNvSpPr>
          <p:nvPr>
            <p:ph type="body" sz="quarter" idx="14"/>
          </p:nvPr>
        </p:nvSpPr>
        <p:spPr>
          <a:xfrm>
            <a:off x="274638" y="2125663"/>
            <a:ext cx="3200429" cy="2743200"/>
          </a:xfrm>
        </p:spPr>
        <p:txBody>
          <a:bodyPr/>
          <a:lstStyle>
            <a:lvl1pPr marL="0" indent="0">
              <a:lnSpc>
                <a:spcPct val="100000"/>
              </a:lnSpc>
              <a:spcBef>
                <a:spcPts val="0"/>
              </a:spcBef>
              <a:spcAft>
                <a:spcPts val="3000"/>
              </a:spcAft>
              <a:buNone/>
              <a:defRPr sz="1800">
                <a:latin typeface="+mn-lt"/>
              </a:defRPr>
            </a:lvl1pPr>
            <a:lvl2pPr marL="3175" indent="0">
              <a:lnSpc>
                <a:spcPts val="1450"/>
              </a:lnSpc>
              <a:spcBef>
                <a:spcPts val="0"/>
              </a:spcBef>
              <a:spcAft>
                <a:spcPts val="1200"/>
              </a:spcAft>
              <a:buNone/>
              <a:defRPr sz="1300" b="1"/>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378404160"/>
      </p:ext>
    </p:extLst>
  </p:cSld>
  <p:clrMapOvr>
    <a:masterClrMapping/>
  </p:clrMapOvr>
  <p:transition>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0pt Header &amp; 24pt Titl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6994525"/>
          </a:xfrm>
        </p:spPr>
        <p:txBody>
          <a:bodyPr/>
          <a:lstStyle>
            <a:lvl1pPr marL="0" indent="0">
              <a:buNone/>
              <a:defRPr>
                <a:solidFill>
                  <a:srgbClr val="505050"/>
                </a:solidFill>
              </a:defRPr>
            </a:lvl1pPr>
          </a:lstStyle>
          <a:p>
            <a:r>
              <a:rPr lang="en-US" dirty="0" smtClean="0"/>
              <a:t>Click icon to add picture</a:t>
            </a:r>
            <a:endParaRPr lang="en-US" dirty="0"/>
          </a:p>
        </p:txBody>
      </p:sp>
      <p:sp>
        <p:nvSpPr>
          <p:cNvPr id="2" name="Footer Placeholder 1"/>
          <p:cNvSpPr>
            <a:spLocks noGrp="1"/>
          </p:cNvSpPr>
          <p:nvPr>
            <p:ph type="ftr" sz="quarter" idx="12"/>
          </p:nvPr>
        </p:nvSpPr>
        <p:spPr/>
        <p:txBody>
          <a:bodyPr/>
          <a:lstStyle/>
          <a:p>
            <a:r>
              <a:rPr dirty="0" smtClean="0">
                <a:solidFill>
                  <a:srgbClr val="505050"/>
                </a:solidFill>
              </a:rPr>
              <a:t>Microsoft Confidential</a:t>
            </a:r>
            <a:endParaRPr dirty="0">
              <a:solidFill>
                <a:srgbClr val="505050"/>
              </a:solidFill>
            </a:endParaRPr>
          </a:p>
        </p:txBody>
      </p:sp>
      <p:sp>
        <p:nvSpPr>
          <p:cNvPr id="5" name="Slide Number Placeholder 4"/>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9" name="Text Placeholder 8"/>
          <p:cNvSpPr>
            <a:spLocks noGrp="1"/>
          </p:cNvSpPr>
          <p:nvPr>
            <p:ph type="body" sz="quarter" idx="14"/>
          </p:nvPr>
        </p:nvSpPr>
        <p:spPr>
          <a:xfrm>
            <a:off x="274638" y="1242535"/>
            <a:ext cx="5029200" cy="5029200"/>
          </a:xfrm>
        </p:spPr>
        <p:txBody>
          <a:bodyPr lIns="146304" tIns="91440" rIns="146304" bIns="91440"/>
          <a:lstStyle>
            <a:lvl1pPr marL="0" indent="0">
              <a:lnSpc>
                <a:spcPts val="2900"/>
              </a:lnSpc>
              <a:spcBef>
                <a:spcPts val="0"/>
              </a:spcBef>
              <a:spcAft>
                <a:spcPts val="2400"/>
              </a:spcAft>
              <a:buNone/>
              <a:defRPr lang="en-US" sz="2400" kern="1200" spc="0" baseline="0">
                <a:solidFill>
                  <a:schemeClr val="bg1"/>
                </a:solidFill>
                <a:latin typeface="+mj-lt"/>
                <a:ea typeface="+mn-ea"/>
                <a:cs typeface="+mn-cs"/>
              </a:defRPr>
            </a:lvl1pPr>
            <a:lvl2pPr marL="342900" indent="0">
              <a:buNone/>
              <a:defRPr/>
            </a:lvl2pPr>
            <a:lvl3pPr marL="571500" indent="0">
              <a:buNone/>
              <a:defRPr/>
            </a:lvl3pPr>
            <a:lvl4pPr marL="800100" indent="0">
              <a:buNone/>
              <a:defRPr/>
            </a:lvl4pPr>
            <a:lvl5pPr marL="1028700" indent="0">
              <a:buNone/>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a:p>
        </p:txBody>
      </p:sp>
    </p:spTree>
    <p:extLst>
      <p:ext uri="{BB962C8B-B14F-4D97-AF65-F5344CB8AC3E}">
        <p14:creationId xmlns:p14="http://schemas.microsoft.com/office/powerpoint/2010/main" val="2899815411"/>
      </p:ext>
    </p:extLst>
  </p:cSld>
  <p:clrMapOvr>
    <a:masterClrMapping/>
  </p:clrMapOvr>
  <p:transition>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4pt Title">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p:txBody>
          <a:bodyPr/>
          <a:lstStyle/>
          <a:p>
            <a:r>
              <a:rPr dirty="0" smtClean="0">
                <a:solidFill>
                  <a:srgbClr val="505050"/>
                </a:solidFill>
              </a:rPr>
              <a:t>Microsoft Confidential</a:t>
            </a:r>
            <a:endParaRPr dirty="0">
              <a:solidFill>
                <a:srgbClr val="505050"/>
              </a:solidFill>
            </a:endParaRPr>
          </a:p>
        </p:txBody>
      </p:sp>
      <p:sp>
        <p:nvSpPr>
          <p:cNvPr id="3" name="Slide Number Placeholder 2"/>
          <p:cNvSpPr>
            <a:spLocks noGrp="1"/>
          </p:cNvSpPr>
          <p:nvPr>
            <p:ph type="sldNum" sz="quarter" idx="13"/>
          </p:nvPr>
        </p:nvSpPr>
        <p:spPr/>
        <p:txBody>
          <a:bodyPr/>
          <a:lstStyle/>
          <a:p>
            <a:fld id="{27258FFF-F925-446B-8502-81C933981705}" type="slidenum">
              <a:rPr>
                <a:solidFill>
                  <a:srgbClr val="505050"/>
                </a:solidFill>
              </a:rPr>
              <a:pPr/>
              <a:t>‹#›</a:t>
            </a:fld>
            <a:endParaRPr dirty="0">
              <a:solidFill>
                <a:srgbClr val="505050"/>
              </a:solidFill>
            </a:endParaRPr>
          </a:p>
        </p:txBody>
      </p:sp>
      <p:sp>
        <p:nvSpPr>
          <p:cNvPr id="9" name="Text Placeholder 4"/>
          <p:cNvSpPr>
            <a:spLocks noGrp="1"/>
          </p:cNvSpPr>
          <p:nvPr>
            <p:ph type="body" sz="quarter" idx="10"/>
          </p:nvPr>
        </p:nvSpPr>
        <p:spPr>
          <a:xfrm>
            <a:off x="274818" y="375657"/>
            <a:ext cx="6400614" cy="457195"/>
          </a:xfrm>
        </p:spPr>
        <p:txBody>
          <a:bodyPr lIns="182880" tIns="146304" rIns="182880" bIns="146304" anchor="ctr" anchorCtr="0"/>
          <a:lstStyle>
            <a:lvl1pPr marL="0" indent="0">
              <a:lnSpc>
                <a:spcPts val="2800"/>
              </a:lnSpc>
              <a:spcBef>
                <a:spcPts val="0"/>
              </a:spcBef>
              <a:buFontTx/>
              <a:buNone/>
              <a:defRPr sz="2400">
                <a:solidFill>
                  <a:schemeClr val="tx2"/>
                </a:solidFill>
                <a:latin typeface="+mj-lt"/>
              </a:defRPr>
            </a:lvl1pPr>
            <a:lvl2pPr marL="342867" indent="0">
              <a:buFontTx/>
              <a:buNone/>
              <a:defRPr sz="2400">
                <a:latin typeface="Segoe Pro Light"/>
              </a:defRPr>
            </a:lvl2pPr>
            <a:lvl3pPr marL="571444" indent="0">
              <a:buFontTx/>
              <a:buNone/>
              <a:defRPr sz="2400">
                <a:latin typeface="Segoe Pro Light"/>
              </a:defRPr>
            </a:lvl3pPr>
            <a:lvl4pPr marL="800021" indent="0">
              <a:buFontTx/>
              <a:buNone/>
              <a:defRPr sz="2400">
                <a:latin typeface="Segoe Pro Light"/>
              </a:defRPr>
            </a:lvl4pPr>
            <a:lvl5pPr marL="1028598" indent="0">
              <a:buFontTx/>
              <a:buNone/>
              <a:defRPr sz="2400">
                <a:latin typeface="Segoe Pro Light"/>
              </a:defRPr>
            </a:lvl5pPr>
          </a:lstStyle>
          <a:p>
            <a:pPr lvl="0"/>
            <a:r>
              <a:rPr lang="en-US" dirty="0" smtClean="0"/>
              <a:t>Click to edit Master text styles</a:t>
            </a:r>
          </a:p>
        </p:txBody>
      </p:sp>
    </p:spTree>
    <p:extLst>
      <p:ext uri="{BB962C8B-B14F-4D97-AF65-F5344CB8AC3E}">
        <p14:creationId xmlns:p14="http://schemas.microsoft.com/office/powerpoint/2010/main" val="859643634"/>
      </p:ext>
    </p:extLst>
  </p:cSld>
  <p:clrMapOvr>
    <a:masterClrMapping/>
  </p:clrMapOvr>
  <p:transition>
    <p:fade/>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24pt Title/48pt header">
    <p:spTree>
      <p:nvGrpSpPr>
        <p:cNvPr id="1" name=""/>
        <p:cNvGrpSpPr/>
        <p:nvPr/>
      </p:nvGrpSpPr>
      <p:grpSpPr>
        <a:xfrm>
          <a:off x="0" y="0"/>
          <a:ext cx="0" cy="0"/>
          <a:chOff x="0" y="0"/>
          <a:chExt cx="0" cy="0"/>
        </a:xfrm>
      </p:grpSpPr>
      <p:sp>
        <p:nvSpPr>
          <p:cNvPr id="6" name="Text Placeholder 4"/>
          <p:cNvSpPr>
            <a:spLocks noGrp="1"/>
          </p:cNvSpPr>
          <p:nvPr>
            <p:ph type="body" sz="quarter" idx="13"/>
          </p:nvPr>
        </p:nvSpPr>
        <p:spPr>
          <a:xfrm>
            <a:off x="259554" y="1499851"/>
            <a:ext cx="8244658" cy="677108"/>
          </a:xfrm>
        </p:spPr>
        <p:txBody>
          <a:bodyPr lIns="146304" tIns="91440" rIns="146304" bIns="91440"/>
          <a:lstStyle>
            <a:lvl1pPr marL="0" indent="0">
              <a:lnSpc>
                <a:spcPct val="90000"/>
              </a:lnSpc>
              <a:buFontTx/>
              <a:buNone/>
              <a:defRPr sz="4800">
                <a:solidFill>
                  <a:schemeClr val="tx2"/>
                </a:solidFill>
                <a:latin typeface="+mj-lt"/>
              </a:defRPr>
            </a:lvl1pPr>
            <a:lvl2pPr marL="342867" indent="0">
              <a:buFontTx/>
              <a:buNone/>
              <a:defRPr sz="3600">
                <a:latin typeface="Segoe Pro Light"/>
              </a:defRPr>
            </a:lvl2pPr>
            <a:lvl3pPr marL="571444" indent="0">
              <a:buFontTx/>
              <a:buNone/>
              <a:defRPr sz="3600">
                <a:latin typeface="Segoe Pro Light"/>
              </a:defRPr>
            </a:lvl3pPr>
            <a:lvl4pPr marL="800021" indent="0">
              <a:buFontTx/>
              <a:buNone/>
              <a:defRPr sz="3600">
                <a:latin typeface="Segoe Pro Light"/>
              </a:defRPr>
            </a:lvl4pPr>
            <a:lvl5pPr marL="1028598" indent="0">
              <a:buFontTx/>
              <a:buNone/>
              <a:defRPr sz="3600">
                <a:latin typeface="Segoe Pro Light"/>
              </a:defRPr>
            </a:lvl5pPr>
          </a:lstStyle>
          <a:p>
            <a:pPr lvl="0"/>
            <a:r>
              <a:rPr lang="en-US" smtClean="0"/>
              <a:t>Click to edit Master text styles</a:t>
            </a:r>
          </a:p>
        </p:txBody>
      </p:sp>
      <p:sp>
        <p:nvSpPr>
          <p:cNvPr id="2" name="Footer Placeholder 1"/>
          <p:cNvSpPr>
            <a:spLocks noGrp="1"/>
          </p:cNvSpPr>
          <p:nvPr>
            <p:ph type="ftr" sz="quarter" idx="14"/>
          </p:nvPr>
        </p:nvSpPr>
        <p:spPr/>
        <p:txBody>
          <a:bodyPr/>
          <a:lstStyle/>
          <a:p>
            <a:r>
              <a:rPr dirty="0" smtClean="0">
                <a:solidFill>
                  <a:srgbClr val="505050"/>
                </a:solidFill>
              </a:rPr>
              <a:t>Microsoft Confidential</a:t>
            </a:r>
            <a:endParaRPr dirty="0">
              <a:solidFill>
                <a:srgbClr val="505050"/>
              </a:solidFill>
            </a:endParaRPr>
          </a:p>
        </p:txBody>
      </p:sp>
      <p:sp>
        <p:nvSpPr>
          <p:cNvPr id="3" name="Slide Number Placeholder 2"/>
          <p:cNvSpPr>
            <a:spLocks noGrp="1"/>
          </p:cNvSpPr>
          <p:nvPr>
            <p:ph type="sldNum" sz="quarter" idx="15"/>
          </p:nvPr>
        </p:nvSpPr>
        <p:spPr/>
        <p:txBody>
          <a:bodyPr/>
          <a:lstStyle/>
          <a:p>
            <a:fld id="{27258FFF-F925-446B-8502-81C933981705}" type="slidenum">
              <a:rPr>
                <a:solidFill>
                  <a:srgbClr val="505050"/>
                </a:solidFill>
              </a:rPr>
              <a:pPr/>
              <a:t>‹#›</a:t>
            </a:fld>
            <a:endParaRPr dirty="0">
              <a:solidFill>
                <a:srgbClr val="505050"/>
              </a:solidFill>
            </a:endParaRPr>
          </a:p>
        </p:txBody>
      </p:sp>
      <p:sp>
        <p:nvSpPr>
          <p:cNvPr id="10" name="Text Placeholder 4"/>
          <p:cNvSpPr>
            <a:spLocks noGrp="1"/>
          </p:cNvSpPr>
          <p:nvPr>
            <p:ph type="body" sz="quarter" idx="10"/>
          </p:nvPr>
        </p:nvSpPr>
        <p:spPr>
          <a:xfrm>
            <a:off x="274819" y="375657"/>
            <a:ext cx="6400614" cy="457195"/>
          </a:xfrm>
        </p:spPr>
        <p:txBody>
          <a:bodyPr lIns="182880" tIns="146304" rIns="182880" bIns="146304" anchor="ctr" anchorCtr="0"/>
          <a:lstStyle>
            <a:lvl1pPr marL="0" indent="0">
              <a:lnSpc>
                <a:spcPts val="2800"/>
              </a:lnSpc>
              <a:spcBef>
                <a:spcPts val="0"/>
              </a:spcBef>
              <a:buFontTx/>
              <a:buNone/>
              <a:defRPr sz="2400">
                <a:solidFill>
                  <a:schemeClr val="tx2"/>
                </a:solidFill>
                <a:latin typeface="+mj-lt"/>
              </a:defRPr>
            </a:lvl1pPr>
            <a:lvl2pPr marL="342867" indent="0">
              <a:buFontTx/>
              <a:buNone/>
              <a:defRPr sz="2400">
                <a:latin typeface="Segoe Pro Light"/>
              </a:defRPr>
            </a:lvl2pPr>
            <a:lvl3pPr marL="571444" indent="0">
              <a:buFontTx/>
              <a:buNone/>
              <a:defRPr sz="2400">
                <a:latin typeface="Segoe Pro Light"/>
              </a:defRPr>
            </a:lvl3pPr>
            <a:lvl4pPr marL="800021" indent="0">
              <a:buFontTx/>
              <a:buNone/>
              <a:defRPr sz="2400">
                <a:latin typeface="Segoe Pro Light"/>
              </a:defRPr>
            </a:lvl4pPr>
            <a:lvl5pPr marL="1028598" indent="0">
              <a:buFontTx/>
              <a:buNone/>
              <a:defRPr sz="2400">
                <a:latin typeface="Segoe Pro Light"/>
              </a:defRPr>
            </a:lvl5pPr>
          </a:lstStyle>
          <a:p>
            <a:pPr lvl="0"/>
            <a:r>
              <a:rPr lang="en-US" smtClean="0"/>
              <a:t>Click to edit Master text styles</a:t>
            </a:r>
          </a:p>
        </p:txBody>
      </p:sp>
    </p:spTree>
    <p:extLst>
      <p:ext uri="{BB962C8B-B14F-4D97-AF65-F5344CB8AC3E}">
        <p14:creationId xmlns:p14="http://schemas.microsoft.com/office/powerpoint/2010/main" val="1083975873"/>
      </p:ext>
    </p:extLst>
  </p:cSld>
  <p:clrMapOvr>
    <a:masterClrMapping/>
  </p:clrMapOvr>
  <p:transition>
    <p:fade/>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8 Categories">
    <p:spTree>
      <p:nvGrpSpPr>
        <p:cNvPr id="1" name=""/>
        <p:cNvGrpSpPr/>
        <p:nvPr/>
      </p:nvGrpSpPr>
      <p:grpSpPr>
        <a:xfrm>
          <a:off x="0" y="0"/>
          <a:ext cx="0" cy="0"/>
          <a:chOff x="0" y="0"/>
          <a:chExt cx="0" cy="0"/>
        </a:xfrm>
      </p:grpSpPr>
      <p:sp>
        <p:nvSpPr>
          <p:cNvPr id="2" name="Text Placeholder 4"/>
          <p:cNvSpPr>
            <a:spLocks noGrp="1"/>
          </p:cNvSpPr>
          <p:nvPr>
            <p:ph type="body" sz="quarter" idx="10"/>
          </p:nvPr>
        </p:nvSpPr>
        <p:spPr>
          <a:xfrm>
            <a:off x="274819" y="375657"/>
            <a:ext cx="6400613" cy="457195"/>
          </a:xfrm>
        </p:spPr>
        <p:txBody>
          <a:bodyPr lIns="182880" tIns="146304" rIns="182880" bIns="146304" anchor="ctr" anchorCtr="0"/>
          <a:lstStyle>
            <a:lvl1pPr marL="0" indent="0">
              <a:lnSpc>
                <a:spcPts val="2800"/>
              </a:lnSpc>
              <a:spcBef>
                <a:spcPts val="0"/>
              </a:spcBef>
              <a:buFontTx/>
              <a:buNone/>
              <a:defRPr sz="2400">
                <a:solidFill>
                  <a:schemeClr val="tx2"/>
                </a:solidFill>
                <a:latin typeface="+mj-lt"/>
              </a:defRPr>
            </a:lvl1pPr>
            <a:lvl2pPr marL="342867" indent="0">
              <a:buFontTx/>
              <a:buNone/>
              <a:defRPr sz="2400">
                <a:latin typeface="Segoe Pro Light"/>
              </a:defRPr>
            </a:lvl2pPr>
            <a:lvl3pPr marL="571444" indent="0">
              <a:buFontTx/>
              <a:buNone/>
              <a:defRPr sz="2400">
                <a:latin typeface="Segoe Pro Light"/>
              </a:defRPr>
            </a:lvl3pPr>
            <a:lvl4pPr marL="800021" indent="0">
              <a:buFontTx/>
              <a:buNone/>
              <a:defRPr sz="2400">
                <a:latin typeface="Segoe Pro Light"/>
              </a:defRPr>
            </a:lvl4pPr>
            <a:lvl5pPr marL="1028598" indent="0">
              <a:buFontTx/>
              <a:buNone/>
              <a:defRPr sz="2400">
                <a:latin typeface="Segoe Pro Light"/>
              </a:defRPr>
            </a:lvl5pPr>
          </a:lstStyle>
          <a:p>
            <a:pPr lvl="0"/>
            <a:r>
              <a:rPr lang="en-US" smtClean="0"/>
              <a:t>Click to edit Master text styles</a:t>
            </a:r>
          </a:p>
        </p:txBody>
      </p:sp>
      <p:sp>
        <p:nvSpPr>
          <p:cNvPr id="27" name="Text Placeholder 26"/>
          <p:cNvSpPr>
            <a:spLocks noGrp="1"/>
          </p:cNvSpPr>
          <p:nvPr>
            <p:ph type="body" sz="quarter" idx="29" hasCustomPrompt="1"/>
          </p:nvPr>
        </p:nvSpPr>
        <p:spPr>
          <a:xfrm>
            <a:off x="823336" y="1091909"/>
            <a:ext cx="2743200" cy="2743200"/>
          </a:xfrm>
        </p:spPr>
        <p:txBody>
          <a:bodyPr lIns="146304" tIns="91440" rIns="146304" bIns="91440">
            <a:noAutofit/>
          </a:bodyPr>
          <a:lstStyle>
            <a:lvl1pPr marL="0" indent="0">
              <a:buFontTx/>
              <a:buNone/>
              <a:defRPr sz="2400">
                <a:solidFill>
                  <a:schemeClr val="tx2"/>
                </a:soli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a:t>
            </a:r>
            <a:r>
              <a:rPr lang="en-US" smtClean="0"/>
              <a:t>to edit </a:t>
            </a:r>
            <a:r>
              <a:rPr lang="en-US" dirty="0" smtClean="0"/>
              <a:t/>
            </a:r>
            <a:br>
              <a:rPr lang="en-US" dirty="0" smtClean="0"/>
            </a:br>
            <a:r>
              <a:rPr lang="en-US" dirty="0" smtClean="0"/>
              <a:t>Master text styles</a:t>
            </a:r>
          </a:p>
        </p:txBody>
      </p:sp>
      <p:sp>
        <p:nvSpPr>
          <p:cNvPr id="28" name="Text Placeholder 26"/>
          <p:cNvSpPr>
            <a:spLocks noGrp="1"/>
          </p:cNvSpPr>
          <p:nvPr>
            <p:ph type="body" sz="quarter" idx="30" hasCustomPrompt="1"/>
          </p:nvPr>
        </p:nvSpPr>
        <p:spPr>
          <a:xfrm>
            <a:off x="3688542" y="1091909"/>
            <a:ext cx="2742914" cy="2743200"/>
          </a:xfrm>
        </p:spPr>
        <p:txBody>
          <a:bodyPr lIns="146304" tIns="91440" rIns="146304" bIns="91440">
            <a:noAutofit/>
          </a:bodyPr>
          <a:lstStyle>
            <a:lvl1pPr marL="0" indent="0">
              <a:buFontTx/>
              <a:buNone/>
              <a:defRPr sz="2400">
                <a:solidFill>
                  <a:schemeClr val="tx2"/>
                </a:soli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30" name="Text Placeholder 26"/>
          <p:cNvSpPr>
            <a:spLocks noGrp="1"/>
          </p:cNvSpPr>
          <p:nvPr>
            <p:ph type="body" sz="quarter" idx="32" hasCustomPrompt="1"/>
          </p:nvPr>
        </p:nvSpPr>
        <p:spPr>
          <a:xfrm>
            <a:off x="6553462" y="1091909"/>
            <a:ext cx="2742914" cy="2743200"/>
          </a:xfrm>
        </p:spPr>
        <p:txBody>
          <a:bodyPr lIns="146304" tIns="91440" rIns="146304" bIns="91440">
            <a:noAutofit/>
          </a:bodyPr>
          <a:lstStyle>
            <a:lvl1pPr marL="0" indent="0">
              <a:buFontTx/>
              <a:buNone/>
              <a:defRPr sz="2400">
                <a:solidFill>
                  <a:schemeClr val="tx2"/>
                </a:soli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32" name="Text Placeholder 26"/>
          <p:cNvSpPr>
            <a:spLocks noGrp="1"/>
          </p:cNvSpPr>
          <p:nvPr>
            <p:ph type="body" sz="quarter" idx="33" hasCustomPrompt="1"/>
          </p:nvPr>
        </p:nvSpPr>
        <p:spPr>
          <a:xfrm>
            <a:off x="9418383" y="1091909"/>
            <a:ext cx="2742914" cy="2743200"/>
          </a:xfrm>
        </p:spPr>
        <p:txBody>
          <a:bodyPr lIns="146304" tIns="91440" rIns="146304" bIns="91440">
            <a:noAutofit/>
          </a:bodyPr>
          <a:lstStyle>
            <a:lvl1pPr marL="0" indent="0">
              <a:buFontTx/>
              <a:buNone/>
              <a:defRPr sz="2400">
                <a:solidFill>
                  <a:schemeClr val="tx2"/>
                </a:solidFill>
                <a:latin typeface="+mj-lt"/>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37" name="Text Placeholder 26"/>
          <p:cNvSpPr>
            <a:spLocks noGrp="1"/>
          </p:cNvSpPr>
          <p:nvPr>
            <p:ph type="body" sz="quarter" idx="38" hasCustomPrompt="1"/>
          </p:nvPr>
        </p:nvSpPr>
        <p:spPr>
          <a:xfrm>
            <a:off x="823336" y="3954455"/>
            <a:ext cx="2743200" cy="2560671"/>
          </a:xfrm>
        </p:spPr>
        <p:txBody>
          <a:bodyPr lIns="182880" tIns="146304" bIns="146304">
            <a:noAutofit/>
          </a:bodyPr>
          <a:lstStyle>
            <a:lvl1pPr marL="0" indent="0">
              <a:lnSpc>
                <a:spcPct val="90000"/>
              </a:lnSpc>
              <a:spcBef>
                <a:spcPts val="300"/>
              </a:spcBef>
              <a:spcAft>
                <a:spcPts val="600"/>
              </a:spcAft>
              <a:buFontTx/>
              <a:buNone/>
              <a:defRPr sz="1200" b="0">
                <a:solidFill>
                  <a:schemeClr val="tx2"/>
                </a:soli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43" name="Text Placeholder 26"/>
          <p:cNvSpPr>
            <a:spLocks noGrp="1"/>
          </p:cNvSpPr>
          <p:nvPr>
            <p:ph type="body" sz="quarter" idx="39" hasCustomPrompt="1"/>
          </p:nvPr>
        </p:nvSpPr>
        <p:spPr>
          <a:xfrm>
            <a:off x="3688627" y="3954457"/>
            <a:ext cx="2742914" cy="2560643"/>
          </a:xfrm>
        </p:spPr>
        <p:txBody>
          <a:bodyPr lIns="182880" tIns="146304" bIns="146304">
            <a:noAutofit/>
          </a:bodyPr>
          <a:lstStyle>
            <a:lvl1pPr marL="0" indent="0">
              <a:lnSpc>
                <a:spcPts val="1440"/>
              </a:lnSpc>
              <a:spcBef>
                <a:spcPts val="300"/>
              </a:spcBef>
              <a:spcAft>
                <a:spcPts val="600"/>
              </a:spcAft>
              <a:buFontTx/>
              <a:buNone/>
              <a:defRPr sz="1200" b="0">
                <a:solidFill>
                  <a:schemeClr val="tx2"/>
                </a:soli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45" name="Text Placeholder 26"/>
          <p:cNvSpPr>
            <a:spLocks noGrp="1"/>
          </p:cNvSpPr>
          <p:nvPr>
            <p:ph type="body" sz="quarter" idx="41" hasCustomPrompt="1"/>
          </p:nvPr>
        </p:nvSpPr>
        <p:spPr>
          <a:xfrm>
            <a:off x="9418638" y="3954457"/>
            <a:ext cx="2742914" cy="2560643"/>
          </a:xfrm>
        </p:spPr>
        <p:txBody>
          <a:bodyPr lIns="182880" tIns="146304" bIns="146304">
            <a:noAutofit/>
          </a:bodyPr>
          <a:lstStyle>
            <a:lvl1pPr marL="0" indent="0">
              <a:lnSpc>
                <a:spcPts val="1440"/>
              </a:lnSpc>
              <a:spcBef>
                <a:spcPts val="300"/>
              </a:spcBef>
              <a:spcAft>
                <a:spcPts val="600"/>
              </a:spcAft>
              <a:buFontTx/>
              <a:buNone/>
              <a:defRPr sz="1200" b="0">
                <a:solidFill>
                  <a:schemeClr val="tx2"/>
                </a:solidFill>
                <a:latin typeface="Segoe Pro"/>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31" name="Text Placeholder 26"/>
          <p:cNvSpPr>
            <a:spLocks noGrp="1"/>
          </p:cNvSpPr>
          <p:nvPr>
            <p:ph type="body" sz="quarter" idx="42" hasCustomPrompt="1"/>
          </p:nvPr>
        </p:nvSpPr>
        <p:spPr>
          <a:xfrm>
            <a:off x="6553632" y="3954457"/>
            <a:ext cx="2742914" cy="2560643"/>
          </a:xfrm>
        </p:spPr>
        <p:txBody>
          <a:bodyPr lIns="182880" tIns="146304" bIns="146304">
            <a:noAutofit/>
          </a:bodyPr>
          <a:lstStyle>
            <a:lvl1pPr marL="0" indent="0">
              <a:lnSpc>
                <a:spcPts val="1440"/>
              </a:lnSpc>
              <a:spcBef>
                <a:spcPts val="300"/>
              </a:spcBef>
              <a:spcAft>
                <a:spcPts val="600"/>
              </a:spcAft>
              <a:buFontTx/>
              <a:buNone/>
              <a:defRPr sz="1200" b="0">
                <a:solidFill>
                  <a:schemeClr val="tx2"/>
                </a:solidFill>
                <a:latin typeface="+mn-lt"/>
                <a:cs typeface="Segoe Pro"/>
              </a:defRPr>
            </a:lvl1pPr>
            <a:lvl2pPr marL="342867" indent="0">
              <a:buFontTx/>
              <a:buNone/>
              <a:defRPr/>
            </a:lvl2pPr>
            <a:lvl3pPr marL="571444" indent="0">
              <a:buFontTx/>
              <a:buNone/>
              <a:defRPr/>
            </a:lvl3pPr>
            <a:lvl4pPr marL="800021" indent="0">
              <a:buFontTx/>
              <a:buNone/>
              <a:defRPr/>
            </a:lvl4pPr>
            <a:lvl5pPr marL="1028598" indent="0">
              <a:buFontTx/>
              <a:buNone/>
              <a:defRPr/>
            </a:lvl5pPr>
          </a:lstStyle>
          <a:p>
            <a:pPr lvl="0"/>
            <a:r>
              <a:rPr lang="en-US" dirty="0" smtClean="0"/>
              <a:t>Click to edit </a:t>
            </a:r>
            <a:br>
              <a:rPr lang="en-US" dirty="0" smtClean="0"/>
            </a:br>
            <a:r>
              <a:rPr lang="en-US" dirty="0" smtClean="0"/>
              <a:t>Master text styles</a:t>
            </a:r>
          </a:p>
        </p:txBody>
      </p:sp>
      <p:sp>
        <p:nvSpPr>
          <p:cNvPr id="3" name="Footer Placeholder 2"/>
          <p:cNvSpPr>
            <a:spLocks noGrp="1"/>
          </p:cNvSpPr>
          <p:nvPr>
            <p:ph type="ftr" sz="quarter" idx="43"/>
          </p:nvPr>
        </p:nvSpPr>
        <p:spPr/>
        <p:txBody>
          <a:bodyPr/>
          <a:lstStyle>
            <a:lvl1pPr>
              <a:defRPr>
                <a:solidFill>
                  <a:srgbClr val="505050"/>
                </a:solidFill>
              </a:defRPr>
            </a:lvl1pPr>
          </a:lstStyle>
          <a:p>
            <a:r>
              <a:rPr dirty="0" smtClean="0"/>
              <a:t>Microsoft Confidential</a:t>
            </a:r>
            <a:endParaRPr dirty="0"/>
          </a:p>
        </p:txBody>
      </p:sp>
      <p:sp>
        <p:nvSpPr>
          <p:cNvPr id="4" name="Slide Number Placeholder 3"/>
          <p:cNvSpPr>
            <a:spLocks noGrp="1"/>
          </p:cNvSpPr>
          <p:nvPr>
            <p:ph type="sldNum" sz="quarter" idx="44"/>
          </p:nvPr>
        </p:nvSpPr>
        <p:spPr/>
        <p:txBody>
          <a:bodyPr/>
          <a:lstStyle>
            <a:lvl1pPr>
              <a:defRPr>
                <a:solidFill>
                  <a:srgbClr val="505050"/>
                </a:solidFill>
              </a:defRPr>
            </a:lvl1pPr>
          </a:lstStyle>
          <a:p>
            <a:fld id="{27258FFF-F925-446B-8502-81C933981705}" type="slidenum">
              <a:rPr smtClean="0"/>
              <a:pPr/>
              <a:t>‹#›</a:t>
            </a:fld>
            <a:endParaRPr dirty="0"/>
          </a:p>
        </p:txBody>
      </p:sp>
    </p:spTree>
    <p:extLst>
      <p:ext uri="{BB962C8B-B14F-4D97-AF65-F5344CB8AC3E}">
        <p14:creationId xmlns:p14="http://schemas.microsoft.com/office/powerpoint/2010/main" val="3878975112"/>
      </p:ext>
    </p:extLst>
  </p:cSld>
  <p:clrMapOvr>
    <a:masterClrMapping/>
  </p:clrMapOvr>
  <p:transition>
    <p:fade/>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dirty="0" smtClean="0">
                <a:solidFill>
                  <a:srgbClr val="505050"/>
                </a:solidFill>
              </a:rPr>
              <a:t>Microsoft Confidential</a:t>
            </a:r>
            <a:endParaRPr dirty="0">
              <a:solidFill>
                <a:srgbClr val="505050"/>
              </a:solidFill>
            </a:endParaRPr>
          </a:p>
        </p:txBody>
      </p:sp>
      <p:sp>
        <p:nvSpPr>
          <p:cNvPr id="3" name="Slide Number Placeholder 2"/>
          <p:cNvSpPr>
            <a:spLocks noGrp="1"/>
          </p:cNvSpPr>
          <p:nvPr>
            <p:ph type="sldNum" sz="quarter" idx="11"/>
          </p:nvPr>
        </p:nvSpPr>
        <p:spPr/>
        <p:txBody>
          <a:body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459828787"/>
      </p:ext>
    </p:extLst>
  </p:cSld>
  <p:clrMapOvr>
    <a:masterClrMapping/>
  </p:clrMapOvr>
  <p:transition>
    <p:fade/>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Gray Background &amp; Tiles">
    <p:bg>
      <p:bgPr>
        <a:solidFill>
          <a:srgbClr val="505050"/>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bg1"/>
                </a:solidFill>
              </a:defRPr>
            </a:lvl1pPr>
          </a:lstStyle>
          <a:p>
            <a:r>
              <a:rPr dirty="0" smtClean="0">
                <a:solidFill>
                  <a:srgbClr val="FFFFFF"/>
                </a:solidFill>
              </a:rPr>
              <a:t>Microsoft Confidential</a:t>
            </a:r>
            <a:endParaRPr dirty="0">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grpSp>
        <p:nvGrpSpPr>
          <p:cNvPr id="13" name="Group 12"/>
          <p:cNvGrpSpPr/>
          <p:nvPr userDrawn="1"/>
        </p:nvGrpSpPr>
        <p:grpSpPr>
          <a:xfrm>
            <a:off x="278608" y="296863"/>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1" name="Picture 10"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2" name="Picture 11"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14" name="Text Placeholder 4"/>
          <p:cNvSpPr>
            <a:spLocks noGrp="1"/>
          </p:cNvSpPr>
          <p:nvPr>
            <p:ph type="body" sz="quarter" idx="13"/>
          </p:nvPr>
        </p:nvSpPr>
        <p:spPr>
          <a:xfrm>
            <a:off x="274638" y="2122379"/>
            <a:ext cx="11887200" cy="1828800"/>
          </a:xfrm>
        </p:spPr>
        <p:txBody>
          <a:bodyPr lIns="146304" tIns="91440" rIns="146304" bIns="91440"/>
          <a:lstStyle>
            <a:lvl1pPr marL="0" indent="0">
              <a:lnSpc>
                <a:spcPct val="90000"/>
              </a:lnSpc>
              <a:buFontTx/>
              <a:buNone/>
              <a:defRPr sz="8800" b="0">
                <a:solidFill>
                  <a:schemeClr val="bg1"/>
                </a:solidFill>
                <a:latin typeface="+mj-lt"/>
              </a:defRPr>
            </a:lvl1pPr>
            <a:lvl2pPr marL="342867" indent="0">
              <a:buFontTx/>
              <a:buNone/>
              <a:defRPr sz="3600">
                <a:latin typeface="Segoe Pro Light"/>
              </a:defRPr>
            </a:lvl2pPr>
            <a:lvl3pPr marL="571444" indent="0">
              <a:buFontTx/>
              <a:buNone/>
              <a:defRPr sz="3600">
                <a:latin typeface="Segoe Pro Light"/>
              </a:defRPr>
            </a:lvl3pPr>
            <a:lvl4pPr marL="800021" indent="0">
              <a:buFontTx/>
              <a:buNone/>
              <a:defRPr sz="3600">
                <a:latin typeface="Segoe Pro Light"/>
              </a:defRPr>
            </a:lvl4pPr>
            <a:lvl5pPr marL="1028598" indent="0">
              <a:buFontTx/>
              <a:buNone/>
              <a:defRPr sz="3600">
                <a:latin typeface="Segoe Pro Light"/>
              </a:defRPr>
            </a:lvl5pPr>
          </a:lstStyle>
          <a:p>
            <a:pPr lvl="0"/>
            <a:r>
              <a:rPr lang="en-US" smtClean="0"/>
              <a:t>Click to edit Master text styles</a:t>
            </a:r>
          </a:p>
        </p:txBody>
      </p:sp>
    </p:spTree>
    <p:extLst>
      <p:ext uri="{BB962C8B-B14F-4D97-AF65-F5344CB8AC3E}">
        <p14:creationId xmlns:p14="http://schemas.microsoft.com/office/powerpoint/2010/main" val="137193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54pt Text- Gray Background">
    <p:bg>
      <p:bgPr>
        <a:solidFill>
          <a:srgbClr val="505050"/>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bg1"/>
                </a:solidFill>
              </a:defRPr>
            </a:lvl1pPr>
          </a:lstStyle>
          <a:p>
            <a:r>
              <a:rPr dirty="0" smtClean="0">
                <a:solidFill>
                  <a:srgbClr val="FFFFFF"/>
                </a:solidFill>
              </a:rPr>
              <a:t>Microsoft Confidential</a:t>
            </a:r>
            <a:endParaRPr dirty="0">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
        <p:nvSpPr>
          <p:cNvPr id="4" name="Text Placeholder 4"/>
          <p:cNvSpPr>
            <a:spLocks noGrp="1"/>
          </p:cNvSpPr>
          <p:nvPr>
            <p:ph type="body" sz="quarter" idx="13"/>
          </p:nvPr>
        </p:nvSpPr>
        <p:spPr>
          <a:xfrm>
            <a:off x="274638" y="296863"/>
            <a:ext cx="11887200" cy="1828800"/>
          </a:xfrm>
        </p:spPr>
        <p:txBody>
          <a:bodyPr lIns="146304" tIns="91440" rIns="146304" bIns="91440"/>
          <a:lstStyle>
            <a:lvl1pPr marL="0" indent="0">
              <a:lnSpc>
                <a:spcPct val="90000"/>
              </a:lnSpc>
              <a:buFontTx/>
              <a:buNone/>
              <a:defRPr sz="5400">
                <a:solidFill>
                  <a:schemeClr val="bg1"/>
                </a:solidFill>
                <a:latin typeface="+mj-lt"/>
              </a:defRPr>
            </a:lvl1pPr>
            <a:lvl2pPr marL="342867" indent="0">
              <a:buFontTx/>
              <a:buNone/>
              <a:defRPr sz="3600">
                <a:latin typeface="Segoe Pro Light"/>
              </a:defRPr>
            </a:lvl2pPr>
            <a:lvl3pPr marL="571444" indent="0">
              <a:buFontTx/>
              <a:buNone/>
              <a:defRPr sz="3600">
                <a:latin typeface="Segoe Pro Light"/>
              </a:defRPr>
            </a:lvl3pPr>
            <a:lvl4pPr marL="800021" indent="0">
              <a:buFontTx/>
              <a:buNone/>
              <a:defRPr sz="3600">
                <a:latin typeface="Segoe Pro Light"/>
              </a:defRPr>
            </a:lvl4pPr>
            <a:lvl5pPr marL="1028598" indent="0">
              <a:buFontTx/>
              <a:buNone/>
              <a:defRPr sz="3600">
                <a:latin typeface="Segoe Pro Light"/>
              </a:defRPr>
            </a:lvl5pPr>
          </a:lstStyle>
          <a:p>
            <a:pPr lvl="0"/>
            <a:r>
              <a:rPr lang="en-US" smtClean="0"/>
              <a:t>Click to edit Master text styles</a:t>
            </a:r>
          </a:p>
        </p:txBody>
      </p:sp>
    </p:spTree>
    <p:extLst>
      <p:ext uri="{BB962C8B-B14F-4D97-AF65-F5344CB8AC3E}">
        <p14:creationId xmlns:p14="http://schemas.microsoft.com/office/powerpoint/2010/main" val="1763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 Black Backgroun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solidFill>
                  <a:schemeClr val="bg1"/>
                </a:solidFill>
              </a:defRPr>
            </a:lvl1pPr>
          </a:lstStyle>
          <a:p>
            <a:r>
              <a:rPr dirty="0" smtClean="0">
                <a:solidFill>
                  <a:srgbClr val="FFFFFF"/>
                </a:solidFill>
              </a:rPr>
              <a:t>Microsoft Confidential</a:t>
            </a:r>
            <a:endParaRPr dirty="0">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dirty="0">
              <a:solidFill>
                <a:srgbClr val="FFFFFF"/>
              </a:solidFill>
            </a:endParaRPr>
          </a:p>
        </p:txBody>
      </p:sp>
    </p:spTree>
    <p:extLst>
      <p:ext uri="{BB962C8B-B14F-4D97-AF65-F5344CB8AC3E}">
        <p14:creationId xmlns:p14="http://schemas.microsoft.com/office/powerpoint/2010/main" val="2221402739"/>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hank You Slide Soli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674311"/>
            <a:ext cx="11228387" cy="1737340"/>
          </a:xfrm>
        </p:spPr>
        <p:txBody>
          <a:bodyPr anchor="ctr"/>
          <a:lstStyle>
            <a:lvl1pPr>
              <a:defRPr sz="6000">
                <a:solidFill>
                  <a:schemeClr val="tx2"/>
                </a:solidFill>
              </a:defRPr>
            </a:lvl1pPr>
          </a:lstStyle>
          <a:p>
            <a:r>
              <a:rPr lang="en-US" smtClean="0"/>
              <a:t>Thank you</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440" y="492475"/>
            <a:ext cx="1250445" cy="266701"/>
          </a:xfrm>
          <a:prstGeom prst="rect">
            <a:avLst/>
          </a:prstGeom>
        </p:spPr>
      </p:pic>
    </p:spTree>
    <p:extLst>
      <p:ext uri="{BB962C8B-B14F-4D97-AF65-F5344CB8AC3E}">
        <p14:creationId xmlns:p14="http://schemas.microsoft.com/office/powerpoint/2010/main" val="415659825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63885889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with dens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55008" y="6482889"/>
            <a:ext cx="2798207" cy="372394"/>
          </a:xfrm>
          <a:prstGeom prst="rect">
            <a:avLst/>
          </a:prstGeom>
        </p:spPr>
        <p:txBody>
          <a:bodyPr/>
          <a:lstStyle/>
          <a:p>
            <a:endParaRPr lang="en-US" dirty="0">
              <a:solidFill>
                <a:srgbClr val="000000"/>
              </a:solidFill>
              <a:ea typeface="ＭＳ Ｐゴシック" charset="0"/>
            </a:endParaRPr>
          </a:p>
        </p:txBody>
      </p:sp>
      <p:sp>
        <p:nvSpPr>
          <p:cNvPr id="4" name="Footer Placeholder 3"/>
          <p:cNvSpPr>
            <a:spLocks noGrp="1"/>
          </p:cNvSpPr>
          <p:nvPr>
            <p:ph type="ftr" sz="quarter" idx="11"/>
          </p:nvPr>
        </p:nvSpPr>
        <p:spPr/>
        <p:txBody>
          <a:bodyPr/>
          <a:lstStyle/>
          <a:p>
            <a:r>
              <a:rPr dirty="0" smtClean="0">
                <a:solidFill>
                  <a:srgbClr val="505050"/>
                </a:solidFill>
              </a:rPr>
              <a:t>Microsoft Confidential</a:t>
            </a:r>
            <a:endParaRPr dirty="0">
              <a:solidFill>
                <a:srgbClr val="505050"/>
              </a:solidFill>
            </a:endParaRPr>
          </a:p>
        </p:txBody>
      </p:sp>
      <p:sp>
        <p:nvSpPr>
          <p:cNvPr id="5" name="Slide Number Placeholder 4"/>
          <p:cNvSpPr>
            <a:spLocks noGrp="1"/>
          </p:cNvSpPr>
          <p:nvPr>
            <p:ph type="sldNum" sz="quarter" idx="12"/>
          </p:nvPr>
        </p:nvSpPr>
        <p:spPr/>
        <p:txBody>
          <a:bodyPr/>
          <a:lstStyle/>
          <a:p>
            <a:fld id="{93DFA8D8-48DF-42AA-A7C2-CCE5EEA09C86}" type="slidenum">
              <a:rPr>
                <a:solidFill>
                  <a:srgbClr val="505050"/>
                </a:solidFill>
              </a:rPr>
              <a:pPr/>
              <a:t>‹#›</a:t>
            </a:fld>
            <a:endParaRPr dirty="0">
              <a:solidFill>
                <a:srgbClr val="505050"/>
              </a:solidFill>
            </a:endParaRPr>
          </a:p>
        </p:txBody>
      </p:sp>
      <p:sp>
        <p:nvSpPr>
          <p:cNvPr id="7" name="Text Placeholder 6"/>
          <p:cNvSpPr>
            <a:spLocks noGrp="1"/>
          </p:cNvSpPr>
          <p:nvPr>
            <p:ph type="body" sz="quarter" idx="13"/>
          </p:nvPr>
        </p:nvSpPr>
        <p:spPr>
          <a:xfrm>
            <a:off x="855008" y="2976794"/>
            <a:ext cx="3264575" cy="3028459"/>
          </a:xfrm>
        </p:spPr>
        <p:txBody>
          <a:bodyPr>
            <a:normAutofit/>
          </a:bodyPr>
          <a:lstStyle>
            <a:lvl1pPr marL="0" indent="0">
              <a:buNone/>
              <a:defRPr sz="1224"/>
            </a:lvl1pPr>
          </a:lstStyle>
          <a:p>
            <a:pPr lvl="0"/>
            <a:r>
              <a:rPr lang="en-US" dirty="0" smtClean="0"/>
              <a:t>Click to edit Master text styles</a:t>
            </a:r>
          </a:p>
        </p:txBody>
      </p:sp>
      <p:sp>
        <p:nvSpPr>
          <p:cNvPr id="9" name="Text Placeholder 8"/>
          <p:cNvSpPr>
            <a:spLocks noGrp="1"/>
          </p:cNvSpPr>
          <p:nvPr>
            <p:ph type="body" sz="quarter" idx="14"/>
          </p:nvPr>
        </p:nvSpPr>
        <p:spPr>
          <a:xfrm>
            <a:off x="4585950" y="2976794"/>
            <a:ext cx="3264575" cy="3028459"/>
          </a:xfrm>
        </p:spPr>
        <p:txBody>
          <a:bodyPr>
            <a:normAutofit/>
          </a:bodyPr>
          <a:lstStyle>
            <a:lvl1pPr marL="0" indent="0">
              <a:buNone/>
              <a:defRPr sz="1224"/>
            </a:lvl1pPr>
          </a:lstStyle>
          <a:p>
            <a:pPr lvl="0"/>
            <a:r>
              <a:rPr lang="en-US" dirty="0" smtClean="0"/>
              <a:t>Click to edit Master text styles</a:t>
            </a:r>
          </a:p>
        </p:txBody>
      </p:sp>
      <p:sp>
        <p:nvSpPr>
          <p:cNvPr id="11" name="Text Placeholder 10"/>
          <p:cNvSpPr>
            <a:spLocks noGrp="1"/>
          </p:cNvSpPr>
          <p:nvPr>
            <p:ph type="body" sz="quarter" idx="15"/>
          </p:nvPr>
        </p:nvSpPr>
        <p:spPr>
          <a:xfrm>
            <a:off x="8316893" y="2976794"/>
            <a:ext cx="3264575" cy="3028459"/>
          </a:xfrm>
        </p:spPr>
        <p:txBody>
          <a:bodyPr>
            <a:normAutofit/>
          </a:bodyPr>
          <a:lstStyle>
            <a:lvl1pPr marL="0" indent="0">
              <a:buNone/>
              <a:defRPr sz="1224"/>
            </a:lvl1pPr>
          </a:lstStyle>
          <a:p>
            <a:pPr lvl="0"/>
            <a:r>
              <a:rPr lang="en-US" dirty="0" smtClean="0"/>
              <a:t>Click to edit Master text styles</a:t>
            </a:r>
          </a:p>
        </p:txBody>
      </p:sp>
    </p:spTree>
    <p:extLst>
      <p:ext uri="{BB962C8B-B14F-4D97-AF65-F5344CB8AC3E}">
        <p14:creationId xmlns:p14="http://schemas.microsoft.com/office/powerpoint/2010/main" val="15954784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Section Change 48pt Title">
    <p:bg>
      <p:bgPr>
        <a:solidFill>
          <a:schemeClr val="accent6"/>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6994525"/>
          </a:xfrm>
          <a:prstGeom prst="rect">
            <a:avLst/>
          </a:prstGeom>
        </p:spPr>
        <p:txBody>
          <a:bodyPr/>
          <a:lstStyle>
            <a:lvl1pPr marL="0" indent="0">
              <a:buNone/>
              <a:defRPr>
                <a:solidFill>
                  <a:schemeClr val="bg1"/>
                </a:solidFill>
              </a:defRPr>
            </a:lvl1pPr>
          </a:lstStyle>
          <a:p>
            <a:r>
              <a:rPr lang="en-US" dirty="0" smtClean="0"/>
              <a:t>Click icon to add picture</a:t>
            </a:r>
            <a:endParaRPr lang="en-US" dirty="0"/>
          </a:p>
        </p:txBody>
      </p:sp>
      <p:sp>
        <p:nvSpPr>
          <p:cNvPr id="3" name="Text Placeholder 2"/>
          <p:cNvSpPr>
            <a:spLocks noGrp="1"/>
          </p:cNvSpPr>
          <p:nvPr>
            <p:ph type="body" sz="quarter" idx="11"/>
          </p:nvPr>
        </p:nvSpPr>
        <p:spPr>
          <a:xfrm>
            <a:off x="274638" y="1211263"/>
            <a:ext cx="4572000" cy="4572000"/>
          </a:xfrm>
          <a:prstGeom prst="rect">
            <a:avLst/>
          </a:prstGeom>
          <a:solidFill>
            <a:schemeClr val="accent6">
              <a:alpha val="90588"/>
            </a:schemeClr>
          </a:solidFill>
        </p:spPr>
        <p:txBody>
          <a:bodyPr lIns="146304" tIns="91440" rIns="146304" bIns="91440">
            <a:noAutofit/>
          </a:bodyPr>
          <a:lstStyle>
            <a:lvl1pPr marL="0" indent="0" algn="l">
              <a:buNone/>
              <a:defRPr lang="en-US" sz="4800" kern="1200" spc="0" baseline="0" dirty="0" smtClean="0">
                <a:solidFill>
                  <a:schemeClr val="bg1"/>
                </a:solidFill>
                <a:latin typeface="+mj-lt"/>
                <a:ea typeface="+mn-ea"/>
                <a:cs typeface="+mn-cs"/>
              </a:defRPr>
            </a:lvl1pPr>
            <a:lvl2pPr marL="342867" indent="0" algn="l">
              <a:buNone/>
              <a:defRPr sz="4800"/>
            </a:lvl2pPr>
            <a:lvl3pPr marL="571444" indent="0" algn="l">
              <a:buNone/>
              <a:defRPr sz="4800"/>
            </a:lvl3pPr>
            <a:lvl4pPr marL="800021" indent="0" algn="l">
              <a:buNone/>
              <a:defRPr sz="4800"/>
            </a:lvl4pPr>
            <a:lvl5pPr marL="1028598" indent="0" algn="l">
              <a:buNone/>
              <a:defRPr sz="4800"/>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p:txBody>
      </p:sp>
      <p:sp>
        <p:nvSpPr>
          <p:cNvPr id="5" name="Footer Placeholder 2"/>
          <p:cNvSpPr>
            <a:spLocks noGrp="1"/>
          </p:cNvSpPr>
          <p:nvPr>
            <p:ph type="ftr" sz="quarter" idx="3"/>
          </p:nvPr>
        </p:nvSpPr>
        <p:spPr>
          <a:xfrm>
            <a:off x="457200" y="6565392"/>
            <a:ext cx="3937000" cy="137160"/>
          </a:xfrm>
          <a:prstGeom prst="rect">
            <a:avLst/>
          </a:prstGeom>
        </p:spPr>
        <p:txBody>
          <a:bodyPr vert="horz" lIns="0" tIns="0" rIns="91440" bIns="0" rtlCol="0" anchor="ctr"/>
          <a:lstStyle>
            <a:lvl1pPr marL="0" algn="l" defTabSz="932742" rtl="0" eaLnBrk="1" latinLnBrk="0" hangingPunct="1">
              <a:defRPr lang="en-US" sz="900" kern="1200">
                <a:solidFill>
                  <a:schemeClr val="bg1"/>
                </a:solidFill>
                <a:latin typeface="+mn-lt"/>
                <a:ea typeface="+mn-ea"/>
                <a:cs typeface="+mn-cs"/>
              </a:defRPr>
            </a:lvl1pPr>
          </a:lstStyle>
          <a:p>
            <a:r>
              <a:rPr dirty="0" smtClean="0">
                <a:solidFill>
                  <a:srgbClr val="FFFFFF"/>
                </a:solidFill>
              </a:rPr>
              <a:t>Microsoft Confidential</a:t>
            </a:r>
            <a:endParaRPr dirty="0">
              <a:solidFill>
                <a:srgbClr val="FFFFFF"/>
              </a:solidFill>
            </a:endParaRPr>
          </a:p>
        </p:txBody>
      </p:sp>
      <p:sp>
        <p:nvSpPr>
          <p:cNvPr id="6" name="Slide Number Placeholder 4"/>
          <p:cNvSpPr>
            <a:spLocks noGrp="1"/>
          </p:cNvSpPr>
          <p:nvPr>
            <p:ph type="sldNum" sz="quarter" idx="4"/>
          </p:nvPr>
        </p:nvSpPr>
        <p:spPr>
          <a:xfrm>
            <a:off x="11595101" y="6565392"/>
            <a:ext cx="566737" cy="137160"/>
          </a:xfrm>
          <a:prstGeom prst="rect">
            <a:avLst/>
          </a:prstGeom>
        </p:spPr>
        <p:txBody>
          <a:bodyPr vert="horz" lIns="91440" tIns="0" rIns="0" bIns="0" rtlCol="0" anchor="ctr"/>
          <a:lstStyle>
            <a:lvl1pPr algn="r">
              <a:defRPr lang="en-US" sz="900" b="0" kern="1200" smtClean="0">
                <a:solidFill>
                  <a:schemeClr val="bg1"/>
                </a:solidFill>
                <a:latin typeface="+mn-lt"/>
                <a:ea typeface="+mn-ea"/>
                <a:cs typeface="+mn-cs"/>
              </a:defRPr>
            </a:lvl1pPr>
          </a:lstStyle>
          <a:p>
            <a:fld id="{27258FFF-F925-446B-8502-81C933981705}" type="slidenum">
              <a:rPr>
                <a:solidFill>
                  <a:srgbClr val="FFFFFF"/>
                </a:solidFill>
              </a:rPr>
              <a:pPr/>
              <a:t>‹#›</a:t>
            </a:fld>
            <a:endParaRPr dirty="0">
              <a:solidFill>
                <a:srgbClr val="FFFFFF"/>
              </a:solidFill>
            </a:endParaRPr>
          </a:p>
        </p:txBody>
      </p:sp>
    </p:spTree>
    <p:extLst>
      <p:ext uri="{BB962C8B-B14F-4D97-AF65-F5344CB8AC3E}">
        <p14:creationId xmlns:p14="http://schemas.microsoft.com/office/powerpoint/2010/main" val="415069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1992532"/>
      </p:ext>
    </p:extLst>
  </p:cSld>
  <p:clrMapOvr>
    <a:masterClrMapping/>
  </p:clrMapOvr>
  <p:transition>
    <p:fade/>
  </p:transition>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Title Slide Teal">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2436475" cy="6994525"/>
          </a:xfrm>
        </p:spPr>
        <p:txBody>
          <a:bodyPr/>
          <a:lstStyle>
            <a:lvl1pPr marL="0" indent="0">
              <a:buNone/>
              <a:defRPr/>
            </a:lvl1pPr>
          </a:lstStyle>
          <a:p>
            <a:endParaRPr lang="en-US"/>
          </a:p>
        </p:txBody>
      </p:sp>
      <p:sp>
        <p:nvSpPr>
          <p:cNvPr id="9" name="Title 1"/>
          <p:cNvSpPr>
            <a:spLocks noGrp="1"/>
          </p:cNvSpPr>
          <p:nvPr>
            <p:ph type="title" hasCustomPrompt="1"/>
          </p:nvPr>
        </p:nvSpPr>
        <p:spPr>
          <a:xfrm>
            <a:off x="274703" y="296863"/>
            <a:ext cx="5486335" cy="1828800"/>
          </a:xfrm>
          <a:noFill/>
        </p:spPr>
        <p:txBody>
          <a:bodyPr lIns="182880" tIns="146304" rIns="182880" bIns="146304" anchor="t" anchorCtr="0"/>
          <a:lstStyle>
            <a:lvl1pPr>
              <a:defRPr sz="4800" spc="-100" baseline="0">
                <a:gradFill>
                  <a:gsLst>
                    <a:gs pos="46903">
                      <a:srgbClr val="FFFFFF"/>
                    </a:gs>
                    <a:gs pos="83000">
                      <a:srgbClr val="FFFFFF"/>
                    </a:gs>
                  </a:gsLst>
                  <a:lin ang="5400000" scaled="1"/>
                </a:gradFill>
              </a:defRPr>
            </a:lvl1pPr>
          </a:lstStyle>
          <a:p>
            <a:r>
              <a:rPr lang="en-US" dirty="0" smtClean="0"/>
              <a:t>Presentation title</a:t>
            </a:r>
            <a:endParaRPr lang="en-US" dirty="0"/>
          </a:p>
        </p:txBody>
      </p:sp>
    </p:spTree>
    <p:extLst>
      <p:ext uri="{BB962C8B-B14F-4D97-AF65-F5344CB8AC3E}">
        <p14:creationId xmlns:p14="http://schemas.microsoft.com/office/powerpoint/2010/main" val="31350642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62732218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7938"/>
            <a:ext cx="12466637" cy="7010400"/>
          </a:xfrm>
          <a:prstGeom prst="rect">
            <a:avLst/>
          </a:prstGeom>
        </p:spPr>
      </p:pic>
      <p:sp>
        <p:nvSpPr>
          <p:cNvPr id="19" name="Dark gradation top"/>
          <p:cNvSpPr/>
          <p:nvPr userDrawn="1"/>
        </p:nvSpPr>
        <p:spPr bwMode="gray">
          <a:xfrm>
            <a:off x="1"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9"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1" y="2125662"/>
            <a:ext cx="6021387"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9" y="4228783"/>
            <a:ext cx="6019799"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4163394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7046295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spTree>
    <p:extLst>
      <p:ext uri="{BB962C8B-B14F-4D97-AF65-F5344CB8AC3E}">
        <p14:creationId xmlns:p14="http://schemas.microsoft.com/office/powerpoint/2010/main" val="2815180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549602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224950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49065596"/>
      </p:ext>
    </p:extLst>
  </p:cSld>
  <p:clrMapOvr>
    <a:masterClrMapping/>
  </p:clrMapOvr>
  <p:transition>
    <p:fade/>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29101915"/>
      </p:ext>
    </p:extLst>
  </p:cSld>
  <p:clrMapOvr>
    <a:masterClrMapping/>
  </p:clrMapOvr>
  <p:transition>
    <p:fade/>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991907390"/>
      </p:ext>
    </p:extLst>
  </p:cSld>
  <p:clrMapOvr>
    <a:masterClrMapping/>
  </p:clrMapOvr>
  <p:transition>
    <p:fade/>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79324742"/>
      </p:ext>
    </p:extLst>
  </p:cSld>
  <p:clrMapOvr>
    <a:masterClrMapping/>
  </p:clrMapOvr>
  <p:transition>
    <p:fade/>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6698048"/>
      </p:ext>
    </p:extLst>
  </p:cSld>
  <p:clrMapOvr>
    <a:masterClrMapping/>
  </p:clrMapOvr>
  <p:transition>
    <p:fade/>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1"/>
                    </a:gs>
                    <a:gs pos="100000">
                      <a:schemeClr val="tx1"/>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1520644"/>
      </p:ext>
    </p:extLst>
  </p:cSld>
  <p:clrMapOvr>
    <a:masterClrMapping/>
  </p:clrMapOvr>
  <p:transition>
    <p:fade/>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34320"/>
      </p:ext>
    </p:extLst>
  </p:cSld>
  <p:clrMapOvr>
    <a:masterClrMapping/>
  </p:clrMapOvr>
  <p:transition>
    <p:fade/>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956463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1166788"/>
      </p:ext>
    </p:extLst>
  </p:cSld>
  <p:clrMapOvr>
    <a:masterClrMapping/>
  </p:clrMapOvr>
  <p:transition>
    <p:fade/>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0342861"/>
      </p:ext>
    </p:extLst>
  </p:cSld>
  <p:clrMapOvr>
    <a:masterClrMapping/>
  </p:clrMapOvr>
  <p:transition>
    <p:fade/>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6792281"/>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15185427"/>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9162063"/>
      </p:ext>
    </p:extLst>
  </p:cSld>
  <p:clrMapOvr>
    <a:masterClrMapping/>
  </p:clrMapOvr>
  <p:transition>
    <p:fade/>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1521036124"/>
      </p:ext>
    </p:extLst>
  </p:cSld>
  <p:clrMapOvr>
    <a:masterClrMapping/>
  </p:clrMapOvr>
  <p:transition>
    <p:fade/>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1468685672"/>
      </p:ext>
    </p:extLst>
  </p:cSld>
  <p:clrMapOvr>
    <a:masterClrMapping/>
  </p:clrMapOvr>
  <p:transition>
    <p:fade/>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381451806"/>
      </p:ext>
    </p:extLst>
  </p:cSld>
  <p:clrMapOvr>
    <a:masterClrMapping/>
  </p:clrMapOvr>
  <p:transition>
    <p:fade/>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1212643203"/>
      </p:ext>
    </p:extLst>
  </p:cSld>
  <p:clrMapOvr>
    <a:masterClrMapping/>
  </p:clrMapOvr>
  <p:transition>
    <p:fade/>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631731650"/>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679064127"/>
      </p:ext>
    </p:extLst>
  </p:cSld>
  <p:clrMapOvr>
    <a:masterClrMapping/>
  </p:clrMapOvr>
  <p:transition>
    <p:fade/>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6294436" y="0"/>
            <a:ext cx="6172201"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b="-1"/>
          <a:stretch/>
        </p:blipFill>
        <p:spPr>
          <a:xfrm>
            <a:off x="6270259" y="-7938"/>
            <a:ext cx="6196378" cy="7010400"/>
          </a:xfrm>
          <a:prstGeom prst="rect">
            <a:avLst/>
          </a:prstGeom>
        </p:spPr>
      </p:pic>
    </p:spTree>
    <p:extLst>
      <p:ext uri="{BB962C8B-B14F-4D97-AF65-F5344CB8AC3E}">
        <p14:creationId xmlns:p14="http://schemas.microsoft.com/office/powerpoint/2010/main" val="4039705194"/>
      </p:ext>
    </p:extLst>
  </p:cSld>
  <p:clrMapOvr>
    <a:masterClrMapping/>
  </p:clrMapOvr>
  <p:transition>
    <p:fade/>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b="-114"/>
          <a:stretch/>
        </p:blipFill>
        <p:spPr>
          <a:xfrm>
            <a:off x="6294436" y="2"/>
            <a:ext cx="6172201" cy="6994524"/>
          </a:xfrm>
          <a:prstGeom prst="rect">
            <a:avLst/>
          </a:prstGeom>
        </p:spPr>
      </p:pic>
    </p:spTree>
    <p:extLst>
      <p:ext uri="{BB962C8B-B14F-4D97-AF65-F5344CB8AC3E}">
        <p14:creationId xmlns:p14="http://schemas.microsoft.com/office/powerpoint/2010/main" val="3033166637"/>
      </p:ext>
    </p:extLst>
  </p:cSld>
  <p:clrMapOvr>
    <a:masterClrMapping/>
  </p:clrMapOvr>
  <p:transition>
    <p:fade/>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850920"/>
      </p:ext>
    </p:extLst>
  </p:cSld>
  <p:clrMapOvr>
    <a:masterClrMapping/>
  </p:clrMapOvr>
  <p:transition>
    <p:fade/>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523335"/>
      </p:ext>
    </p:extLst>
  </p:cSld>
  <p:clrMapOvr>
    <a:masterClrMapping/>
  </p:clrMapOvr>
  <p:transition>
    <p:fade/>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43962"/>
      </p:ext>
    </p:extLst>
  </p:cSld>
  <p:clrMapOvr>
    <a:masterClrMapping/>
  </p:clrMapOvr>
  <p:transition>
    <p:fade/>
  </p:transition>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50619"/>
      </p:ext>
    </p:extLst>
  </p:cSld>
  <p:clrMapOvr>
    <a:masterClrMapping/>
  </p:clrMapOvr>
  <p:transition>
    <p:fade/>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137296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480844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6936758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2975049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33542135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259073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6103923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989561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8385806"/>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073992226"/>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406822636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873626173"/>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3027949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4576653"/>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175547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5314121"/>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118169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145839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472871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268293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328374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576605506"/>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43585075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50267653"/>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002970962"/>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3988942954"/>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21843314"/>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b="-1"/>
          <a:stretch/>
        </p:blipFill>
        <p:spPr>
          <a:xfrm>
            <a:off x="6270259" y="-7938"/>
            <a:ext cx="6196378" cy="7010400"/>
          </a:xfrm>
          <a:prstGeom prst="rect">
            <a:avLst/>
          </a:prstGeom>
        </p:spPr>
      </p:pic>
    </p:spTree>
    <p:extLst>
      <p:ext uri="{BB962C8B-B14F-4D97-AF65-F5344CB8AC3E}">
        <p14:creationId xmlns:p14="http://schemas.microsoft.com/office/powerpoint/2010/main" val="1334898045"/>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b="-114"/>
          <a:stretch/>
        </p:blipFill>
        <p:spPr>
          <a:xfrm>
            <a:off x="6294436" y="1"/>
            <a:ext cx="6172201" cy="6994524"/>
          </a:xfrm>
          <a:prstGeom prst="rect">
            <a:avLst/>
          </a:prstGeom>
        </p:spPr>
      </p:pic>
    </p:spTree>
    <p:extLst>
      <p:ext uri="{BB962C8B-B14F-4D97-AF65-F5344CB8AC3E}">
        <p14:creationId xmlns:p14="http://schemas.microsoft.com/office/powerpoint/2010/main" val="296144524"/>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7784"/>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2385"/>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83906"/>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63627"/>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698130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8115407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191800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1777316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144467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61087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6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431712" cy="699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58163" y="2374900"/>
            <a:ext cx="2827337" cy="280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879975" y="241300"/>
            <a:ext cx="9286875" cy="6565900"/>
          </a:xfrm>
          <a:prstGeom prst="rect">
            <a:avLst/>
          </a:prstGeom>
          <a:noFill/>
          <a:ln>
            <a:noFill/>
          </a:ln>
          <a:effectLst>
            <a:outerShdw blurRad="114300" dist="381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73075" y="479425"/>
            <a:ext cx="13049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274639" y="1456836"/>
            <a:ext cx="5486399" cy="897427"/>
          </a:xfrm>
        </p:spPr>
        <p:txBody>
          <a:bodyPr/>
          <a:lstStyle>
            <a:lvl1pPr>
              <a:defRPr sz="5200">
                <a:solidFill>
                  <a:schemeClr val="bg1"/>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274702" y="4440119"/>
            <a:ext cx="5486336" cy="1055382"/>
          </a:xfrm>
        </p:spPr>
        <p:txBody>
          <a:bodyPr/>
          <a:lstStyle>
            <a:lvl1pPr marL="0" indent="0" algn="l">
              <a:lnSpc>
                <a:spcPts val="2700"/>
              </a:lnSpc>
              <a:buNone/>
              <a:defRPr sz="22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1276871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t="-11" r="-38"/>
          <a:stretch>
            <a:fillRect/>
          </a:stretch>
        </p:blipFill>
        <p:spPr bwMode="auto">
          <a:xfrm>
            <a:off x="0" y="0"/>
            <a:ext cx="12436475"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userDrawn="1"/>
        </p:nvSpPr>
        <p:spPr bwMode="auto">
          <a:xfrm>
            <a:off x="277813" y="296863"/>
            <a:ext cx="6397625" cy="64008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algn="ctr" defTabSz="932472"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73075" y="479425"/>
            <a:ext cx="13049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ctrTitle"/>
          </p:nvPr>
        </p:nvSpPr>
        <p:spPr>
          <a:xfrm>
            <a:off x="274639" y="1456836"/>
            <a:ext cx="5486399" cy="897427"/>
          </a:xfrm>
        </p:spPr>
        <p:txBody>
          <a:bodyPr/>
          <a:lstStyle>
            <a:lvl1pPr>
              <a:defRPr sz="5200">
                <a:solidFill>
                  <a:schemeClr val="bg1"/>
                </a:solidFill>
              </a:defRPr>
            </a:lvl1pPr>
          </a:lstStyle>
          <a:p>
            <a:r>
              <a:rPr lang="en-US" smtClean="0"/>
              <a:t>Click to edit Master title style</a:t>
            </a:r>
            <a:endParaRPr lang="en-US" dirty="0"/>
          </a:p>
        </p:txBody>
      </p:sp>
      <p:sp>
        <p:nvSpPr>
          <p:cNvPr id="13" name="Subtitle 2"/>
          <p:cNvSpPr>
            <a:spLocks noGrp="1"/>
          </p:cNvSpPr>
          <p:nvPr>
            <p:ph type="subTitle" idx="1"/>
          </p:nvPr>
        </p:nvSpPr>
        <p:spPr>
          <a:xfrm>
            <a:off x="274702" y="4440119"/>
            <a:ext cx="5486336" cy="1055382"/>
          </a:xfrm>
        </p:spPr>
        <p:txBody>
          <a:bodyPr/>
          <a:lstStyle>
            <a:lvl1pPr marL="0" indent="0" algn="l">
              <a:lnSpc>
                <a:spcPts val="2700"/>
              </a:lnSpc>
              <a:buNone/>
              <a:defRPr sz="22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7628165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t="-11" r="-38"/>
          <a:stretch>
            <a:fillRect/>
          </a:stretch>
        </p:blipFill>
        <p:spPr bwMode="auto">
          <a:xfrm>
            <a:off x="0" y="0"/>
            <a:ext cx="12436475"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818318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8330" y="1144706"/>
            <a:ext cx="11255709" cy="2435131"/>
          </a:xfrm>
        </p:spPr>
        <p:txBody>
          <a:bodyPr anchor="b"/>
          <a:lstStyle>
            <a:lvl1pPr algn="l">
              <a:defRPr sz="6119"/>
            </a:lvl1pPr>
          </a:lstStyle>
          <a:p>
            <a:r>
              <a:rPr lang="en-US" dirty="0" smtClean="0"/>
              <a:t>Click to edit Master title style</a:t>
            </a:r>
            <a:endParaRPr lang="en-US" dirty="0"/>
          </a:p>
        </p:txBody>
      </p:sp>
      <p:sp>
        <p:nvSpPr>
          <p:cNvPr id="3" name="Subtitle 2"/>
          <p:cNvSpPr>
            <a:spLocks noGrp="1"/>
          </p:cNvSpPr>
          <p:nvPr>
            <p:ph type="subTitle" idx="1"/>
          </p:nvPr>
        </p:nvSpPr>
        <p:spPr>
          <a:xfrm>
            <a:off x="618330" y="3673745"/>
            <a:ext cx="11255709" cy="1688724"/>
          </a:xfrm>
        </p:spPr>
        <p:txBody>
          <a:bodyPr>
            <a:normAutofit/>
          </a:bodyPr>
          <a:lstStyle>
            <a:lvl1pPr marL="0" indent="0" algn="l">
              <a:buNone/>
              <a:defRPr sz="3672"/>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dirty="0" smtClean="0"/>
              <a:t>Click to edit Master subtitle style</a:t>
            </a:r>
            <a:endParaRPr lang="en-US" dirty="0"/>
          </a:p>
        </p:txBody>
      </p:sp>
    </p:spTree>
    <p:extLst>
      <p:ext uri="{BB962C8B-B14F-4D97-AF65-F5344CB8AC3E}">
        <p14:creationId xmlns:p14="http://schemas.microsoft.com/office/powerpoint/2010/main" val="24861361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accent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67425" y="3449638"/>
            <a:ext cx="608013" cy="60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274320" y="292082"/>
            <a:ext cx="11887200" cy="946413"/>
          </a:xfrm>
          <a:prstGeom prst="rect">
            <a:avLst/>
          </a:prstGeom>
        </p:spPr>
        <p:txBody>
          <a:bodyPr/>
          <a:lstStyle>
            <a:lvl1pPr algn="l">
              <a:defRPr>
                <a:gradFill>
                  <a:gsLst>
                    <a:gs pos="2917">
                      <a:schemeClr val="bg1"/>
                    </a:gs>
                    <a:gs pos="100000">
                      <a:schemeClr val="bg1"/>
                    </a:gs>
                  </a:gsLst>
                  <a:lin ang="5400000" scaled="0"/>
                </a:gradFill>
              </a:defRPr>
            </a:lvl1pPr>
          </a:lstStyle>
          <a:p>
            <a:r>
              <a:rPr lang="en-US" smtClean="0"/>
              <a:t>Click to edit Master title style</a:t>
            </a:r>
            <a:endParaRPr lang="en-US" dirty="0"/>
          </a:p>
        </p:txBody>
      </p:sp>
      <p:sp>
        <p:nvSpPr>
          <p:cNvPr id="10" name="Title"/>
          <p:cNvSpPr>
            <a:spLocks noGrp="1"/>
          </p:cNvSpPr>
          <p:nvPr>
            <p:ph type="body" sz="quarter" idx="10"/>
          </p:nvPr>
        </p:nvSpPr>
        <p:spPr>
          <a:xfrm>
            <a:off x="274638" y="2125663"/>
            <a:ext cx="10058400" cy="1828800"/>
          </a:xfrm>
          <a:prstGeom prst="rect">
            <a:avLst/>
          </a:prstGeom>
        </p:spPr>
        <p:txBody>
          <a:bodyPr/>
          <a:lstStyle>
            <a:lvl1pPr marL="0" indent="0">
              <a:buNone/>
              <a:defRPr sz="16600">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p:txBody>
      </p:sp>
    </p:spTree>
    <p:extLst>
      <p:ext uri="{BB962C8B-B14F-4D97-AF65-F5344CB8AC3E}">
        <p14:creationId xmlns:p14="http://schemas.microsoft.com/office/powerpoint/2010/main" val="3596194132"/>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973054" y="6319670"/>
            <a:ext cx="1005840" cy="195077"/>
          </a:xfrm>
          <a:prstGeom prst="rect">
            <a:avLst/>
          </a:prstGeom>
        </p:spPr>
      </p:pic>
      <p:sp>
        <p:nvSpPr>
          <p:cNvPr id="7" name="Rectangle 6"/>
          <p:cNvSpPr/>
          <p:nvPr userDrawn="1"/>
        </p:nvSpPr>
        <p:spPr bwMode="auto">
          <a:xfrm>
            <a:off x="457200" y="479425"/>
            <a:ext cx="2651731" cy="548634"/>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defRPr/>
            </a:pPr>
            <a:r>
              <a:rPr lang="en-US" dirty="0" smtClean="0">
                <a:gradFill>
                  <a:gsLst>
                    <a:gs pos="5833">
                      <a:srgbClr val="FFFFFF"/>
                    </a:gs>
                    <a:gs pos="15000">
                      <a:srgbClr val="FFFFFF"/>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364476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48993" y="6287386"/>
            <a:ext cx="1005840" cy="195077"/>
          </a:xfrm>
          <a:prstGeom prst="rect">
            <a:avLst/>
          </a:prstGeom>
        </p:spPr>
      </p:pic>
      <p:sp>
        <p:nvSpPr>
          <p:cNvPr id="10" name="Rectangle 9"/>
          <p:cNvSpPr/>
          <p:nvPr userDrawn="1"/>
        </p:nvSpPr>
        <p:spPr bwMode="gray">
          <a:xfrm>
            <a:off x="274702" y="1211263"/>
            <a:ext cx="73152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74638" y="1211263"/>
            <a:ext cx="7315200" cy="182880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12" name="Text Placeholder 4"/>
          <p:cNvSpPr>
            <a:spLocks noGrp="1"/>
          </p:cNvSpPr>
          <p:nvPr>
            <p:ph type="body" sz="quarter" idx="12" hasCustomPrompt="1"/>
          </p:nvPr>
        </p:nvSpPr>
        <p:spPr bwMode="ltGray">
          <a:xfrm>
            <a:off x="274702" y="3030538"/>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980732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6_Title Slide Soli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79"/>
            <a:ext cx="12436475" cy="6989566"/>
          </a:xfrm>
          <a:prstGeom prst="rect">
            <a:avLst/>
          </a:prstGeom>
        </p:spPr>
      </p:pic>
      <p:sp>
        <p:nvSpPr>
          <p:cNvPr id="5" name="Rectangle 4"/>
          <p:cNvSpPr/>
          <p:nvPr userDrawn="1"/>
        </p:nvSpPr>
        <p:spPr bwMode="auto">
          <a:xfrm>
            <a:off x="273844" y="295275"/>
            <a:ext cx="6402387" cy="6402388"/>
          </a:xfrm>
          <a:prstGeom prst="rect">
            <a:avLst/>
          </a:prstGeom>
          <a:solidFill>
            <a:schemeClr val="accent1">
              <a:lumMod val="50000"/>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24829" y="534926"/>
            <a:ext cx="1255374" cy="275082"/>
          </a:xfrm>
          <a:prstGeom prst="rect">
            <a:avLst/>
          </a:prstGeom>
        </p:spPr>
      </p:pic>
      <p:sp>
        <p:nvSpPr>
          <p:cNvPr id="4" name="TextBox 3"/>
          <p:cNvSpPr txBox="1"/>
          <p:nvPr userDrawn="1"/>
        </p:nvSpPr>
        <p:spPr>
          <a:xfrm>
            <a:off x="-1490007" y="-1659216"/>
            <a:ext cx="914400" cy="914400"/>
          </a:xfrm>
          <a:prstGeom prst="rect">
            <a:avLst/>
          </a:prstGeom>
          <a:noFill/>
        </p:spPr>
        <p:txBody>
          <a:bodyPr wrap="none" lIns="182880" tIns="146304" rIns="182880" bIns="146304" rtlCol="0">
            <a:noAutofit/>
          </a:bodyPr>
          <a:lstStyle/>
          <a:p>
            <a:pPr>
              <a:lnSpc>
                <a:spcPct val="90000"/>
              </a:lnSpc>
              <a:spcAft>
                <a:spcPts val="600"/>
              </a:spcAft>
            </a:pPr>
            <a:endParaRPr lang="en-US" sz="2400" dirty="0" smtClean="0">
              <a:gradFill>
                <a:gsLst>
                  <a:gs pos="2917">
                    <a:srgbClr val="FFFFFF"/>
                  </a:gs>
                  <a:gs pos="30000">
                    <a:srgbClr val="FFFFFF"/>
                  </a:gs>
                </a:gsLst>
                <a:lin ang="5400000" scaled="0"/>
              </a:gradFill>
            </a:endParaRPr>
          </a:p>
        </p:txBody>
      </p:sp>
      <p:sp>
        <p:nvSpPr>
          <p:cNvPr id="17" name="Title 1"/>
          <p:cNvSpPr>
            <a:spLocks noGrp="1"/>
          </p:cNvSpPr>
          <p:nvPr>
            <p:ph type="ctrTitle" hasCustomPrompt="1"/>
          </p:nvPr>
        </p:nvSpPr>
        <p:spPr>
          <a:xfrm>
            <a:off x="383492" y="1441150"/>
            <a:ext cx="5143830" cy="2538441"/>
          </a:xfrm>
        </p:spPr>
        <p:txBody>
          <a:bodyPr/>
          <a:lstStyle>
            <a:lvl1pPr>
              <a:defRPr sz="5200" baseline="0">
                <a:solidFill>
                  <a:schemeClr val="tx1"/>
                </a:solidFill>
              </a:defRPr>
            </a:lvl1pPr>
          </a:lstStyle>
          <a:p>
            <a:r>
              <a:rPr lang="en-US" dirty="0" err="1" smtClean="0"/>
              <a:t>Lorem</a:t>
            </a:r>
            <a:r>
              <a:rPr lang="en-US" dirty="0" smtClean="0"/>
              <a:t> </a:t>
            </a:r>
            <a:r>
              <a:rPr lang="en-US" dirty="0" err="1" smtClean="0"/>
              <a:t>ipsum</a:t>
            </a:r>
            <a:r>
              <a:rPr lang="en-US" dirty="0" smtClean="0"/>
              <a:t> dolor</a:t>
            </a:r>
            <a:endParaRPr lang="en-US" dirty="0"/>
          </a:p>
        </p:txBody>
      </p:sp>
      <p:sp>
        <p:nvSpPr>
          <p:cNvPr id="19" name="Subtitle 2"/>
          <p:cNvSpPr>
            <a:spLocks noGrp="1"/>
          </p:cNvSpPr>
          <p:nvPr>
            <p:ph type="subTitle" idx="1" hasCustomPrompt="1"/>
          </p:nvPr>
        </p:nvSpPr>
        <p:spPr>
          <a:xfrm>
            <a:off x="383554" y="4197653"/>
            <a:ext cx="7834977" cy="851515"/>
          </a:xfrm>
        </p:spPr>
        <p:txBody>
          <a:bodyPr anchor="ctr"/>
          <a:lstStyle>
            <a:lvl1pPr marL="0" indent="0" algn="l">
              <a:lnSpc>
                <a:spcPts val="2600"/>
              </a:lnSpc>
              <a:buNone/>
              <a:defRPr sz="16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Tree>
    <p:extLst>
      <p:ext uri="{BB962C8B-B14F-4D97-AF65-F5344CB8AC3E}">
        <p14:creationId xmlns:p14="http://schemas.microsoft.com/office/powerpoint/2010/main" val="3949745774"/>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924852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4210209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49740296"/>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51143907"/>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88011963"/>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137335"/>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5740994"/>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1374163"/>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2958752"/>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299367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0992958"/>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506375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32346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80268807"/>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49690"/>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437"/>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38" y="2071453"/>
            <a:ext cx="10463986" cy="1720381"/>
          </a:xfrm>
          <a:prstGeom prst="rect">
            <a:avLst/>
          </a:prstGeom>
        </p:spPr>
        <p:txBody>
          <a:bodyPr lIns="146304" tIns="91440" rIns="146304" bIns="91440"/>
          <a:lstStyle>
            <a:lvl1pPr algn="l">
              <a:defRPr sz="6000">
                <a:gradFill>
                  <a:gsLst>
                    <a:gs pos="0">
                      <a:srgbClr val="FFFFFF"/>
                    </a:gs>
                    <a:gs pos="100000">
                      <a:srgbClr val="FFFFFF"/>
                    </a:gs>
                  </a:gsLst>
                  <a:lin ang="5400000" scaled="0"/>
                </a:gradFill>
              </a:defRPr>
            </a:lvl1pPr>
          </a:lstStyle>
          <a:p>
            <a:r>
              <a:rPr lang="en-US" dirty="0" smtClean="0"/>
              <a:t>Data insights headline</a:t>
            </a:r>
            <a:endParaRPr lang="en-US" dirty="0"/>
          </a:p>
        </p:txBody>
      </p:sp>
    </p:spTree>
    <p:extLst>
      <p:ext uri="{BB962C8B-B14F-4D97-AF65-F5344CB8AC3E}">
        <p14:creationId xmlns:p14="http://schemas.microsoft.com/office/powerpoint/2010/main" val="126300602"/>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511028000"/>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Blank Accent Color 1">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113225" y="2125663"/>
            <a:ext cx="8219813" cy="1828800"/>
          </a:xfrm>
        </p:spPr>
        <p:txBody>
          <a:bodyPr/>
          <a:lstStyle>
            <a:lvl1pPr>
              <a:defRPr sz="60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457567331"/>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84581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17" Type="http://schemas.openxmlformats.org/officeDocument/2006/relationships/image" Target="../media/image27.jpeg"/><Relationship Id="rId2" Type="http://schemas.openxmlformats.org/officeDocument/2006/relationships/slideLayout" Target="../slideLayouts/slideLayout214.xml"/><Relationship Id="rId16" Type="http://schemas.openxmlformats.org/officeDocument/2006/relationships/theme" Target="../theme/theme11.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slideLayout" Target="../slideLayouts/slideLayout22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40.xml"/><Relationship Id="rId18" Type="http://schemas.openxmlformats.org/officeDocument/2006/relationships/slideLayout" Target="../slideLayouts/slideLayout245.xml"/><Relationship Id="rId26" Type="http://schemas.openxmlformats.org/officeDocument/2006/relationships/slideLayout" Target="../slideLayouts/slideLayout253.xml"/><Relationship Id="rId3" Type="http://schemas.openxmlformats.org/officeDocument/2006/relationships/slideLayout" Target="../slideLayouts/slideLayout230.xml"/><Relationship Id="rId21" Type="http://schemas.openxmlformats.org/officeDocument/2006/relationships/slideLayout" Target="../slideLayouts/slideLayout248.xml"/><Relationship Id="rId34" Type="http://schemas.openxmlformats.org/officeDocument/2006/relationships/theme" Target="../theme/theme12.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17" Type="http://schemas.openxmlformats.org/officeDocument/2006/relationships/slideLayout" Target="../slideLayouts/slideLayout244.xml"/><Relationship Id="rId25" Type="http://schemas.openxmlformats.org/officeDocument/2006/relationships/slideLayout" Target="../slideLayouts/slideLayout252.xml"/><Relationship Id="rId33" Type="http://schemas.openxmlformats.org/officeDocument/2006/relationships/slideLayout" Target="../slideLayouts/slideLayout260.xml"/><Relationship Id="rId2" Type="http://schemas.openxmlformats.org/officeDocument/2006/relationships/slideLayout" Target="../slideLayouts/slideLayout229.xml"/><Relationship Id="rId16" Type="http://schemas.openxmlformats.org/officeDocument/2006/relationships/slideLayout" Target="../slideLayouts/slideLayout243.xml"/><Relationship Id="rId20" Type="http://schemas.openxmlformats.org/officeDocument/2006/relationships/slideLayout" Target="../slideLayouts/slideLayout247.xml"/><Relationship Id="rId29" Type="http://schemas.openxmlformats.org/officeDocument/2006/relationships/slideLayout" Target="../slideLayouts/slideLayout256.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24" Type="http://schemas.openxmlformats.org/officeDocument/2006/relationships/slideLayout" Target="../slideLayouts/slideLayout251.xml"/><Relationship Id="rId32" Type="http://schemas.openxmlformats.org/officeDocument/2006/relationships/slideLayout" Target="../slideLayouts/slideLayout259.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23" Type="http://schemas.openxmlformats.org/officeDocument/2006/relationships/slideLayout" Target="../slideLayouts/slideLayout250.xml"/><Relationship Id="rId28" Type="http://schemas.openxmlformats.org/officeDocument/2006/relationships/slideLayout" Target="../slideLayouts/slideLayout255.xml"/><Relationship Id="rId10" Type="http://schemas.openxmlformats.org/officeDocument/2006/relationships/slideLayout" Target="../slideLayouts/slideLayout237.xml"/><Relationship Id="rId19" Type="http://schemas.openxmlformats.org/officeDocument/2006/relationships/slideLayout" Target="../slideLayouts/slideLayout246.xml"/><Relationship Id="rId31" Type="http://schemas.openxmlformats.org/officeDocument/2006/relationships/slideLayout" Target="../slideLayouts/slideLayout258.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 Id="rId22" Type="http://schemas.openxmlformats.org/officeDocument/2006/relationships/slideLayout" Target="../slideLayouts/slideLayout249.xml"/><Relationship Id="rId27" Type="http://schemas.openxmlformats.org/officeDocument/2006/relationships/slideLayout" Target="../slideLayouts/slideLayout254.xml"/><Relationship Id="rId30" Type="http://schemas.openxmlformats.org/officeDocument/2006/relationships/slideLayout" Target="../slideLayouts/slideLayout257.xml"/><Relationship Id="rId35" Type="http://schemas.openxmlformats.org/officeDocument/2006/relationships/image" Target="../media/image38.png"/><Relationship Id="rId8" Type="http://schemas.openxmlformats.org/officeDocument/2006/relationships/slideLayout" Target="../slideLayouts/slideLayout23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73.xml"/><Relationship Id="rId18" Type="http://schemas.openxmlformats.org/officeDocument/2006/relationships/slideLayout" Target="../slideLayouts/slideLayout278.xml"/><Relationship Id="rId26" Type="http://schemas.openxmlformats.org/officeDocument/2006/relationships/slideLayout" Target="../slideLayouts/slideLayout286.xml"/><Relationship Id="rId3" Type="http://schemas.openxmlformats.org/officeDocument/2006/relationships/slideLayout" Target="../slideLayouts/slideLayout263.xml"/><Relationship Id="rId21" Type="http://schemas.openxmlformats.org/officeDocument/2006/relationships/slideLayout" Target="../slideLayouts/slideLayout281.xml"/><Relationship Id="rId34" Type="http://schemas.openxmlformats.org/officeDocument/2006/relationships/slideLayout" Target="../slideLayouts/slideLayout294.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17" Type="http://schemas.openxmlformats.org/officeDocument/2006/relationships/slideLayout" Target="../slideLayouts/slideLayout277.xml"/><Relationship Id="rId25" Type="http://schemas.openxmlformats.org/officeDocument/2006/relationships/slideLayout" Target="../slideLayouts/slideLayout285.xml"/><Relationship Id="rId33" Type="http://schemas.openxmlformats.org/officeDocument/2006/relationships/slideLayout" Target="../slideLayouts/slideLayout293.xml"/><Relationship Id="rId2" Type="http://schemas.openxmlformats.org/officeDocument/2006/relationships/slideLayout" Target="../slideLayouts/slideLayout262.xml"/><Relationship Id="rId16" Type="http://schemas.openxmlformats.org/officeDocument/2006/relationships/slideLayout" Target="../slideLayouts/slideLayout276.xml"/><Relationship Id="rId20" Type="http://schemas.openxmlformats.org/officeDocument/2006/relationships/slideLayout" Target="../slideLayouts/slideLayout280.xml"/><Relationship Id="rId29" Type="http://schemas.openxmlformats.org/officeDocument/2006/relationships/slideLayout" Target="../slideLayouts/slideLayout289.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24" Type="http://schemas.openxmlformats.org/officeDocument/2006/relationships/slideLayout" Target="../slideLayouts/slideLayout284.xml"/><Relationship Id="rId32" Type="http://schemas.openxmlformats.org/officeDocument/2006/relationships/slideLayout" Target="../slideLayouts/slideLayout292.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23" Type="http://schemas.openxmlformats.org/officeDocument/2006/relationships/slideLayout" Target="../slideLayouts/slideLayout283.xml"/><Relationship Id="rId28" Type="http://schemas.openxmlformats.org/officeDocument/2006/relationships/slideLayout" Target="../slideLayouts/slideLayout288.xml"/><Relationship Id="rId36" Type="http://schemas.openxmlformats.org/officeDocument/2006/relationships/theme" Target="../theme/theme13.xml"/><Relationship Id="rId10" Type="http://schemas.openxmlformats.org/officeDocument/2006/relationships/slideLayout" Target="../slideLayouts/slideLayout270.xml"/><Relationship Id="rId19" Type="http://schemas.openxmlformats.org/officeDocument/2006/relationships/slideLayout" Target="../slideLayouts/slideLayout279.xml"/><Relationship Id="rId31" Type="http://schemas.openxmlformats.org/officeDocument/2006/relationships/slideLayout" Target="../slideLayouts/slideLayout291.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 Id="rId22" Type="http://schemas.openxmlformats.org/officeDocument/2006/relationships/slideLayout" Target="../slideLayouts/slideLayout282.xml"/><Relationship Id="rId27" Type="http://schemas.openxmlformats.org/officeDocument/2006/relationships/slideLayout" Target="../slideLayouts/slideLayout287.xml"/><Relationship Id="rId30" Type="http://schemas.openxmlformats.org/officeDocument/2006/relationships/slideLayout" Target="../slideLayouts/slideLayout290.xml"/><Relationship Id="rId35" Type="http://schemas.openxmlformats.org/officeDocument/2006/relationships/slideLayout" Target="../slideLayouts/slideLayout295.xml"/><Relationship Id="rId8" Type="http://schemas.openxmlformats.org/officeDocument/2006/relationships/slideLayout" Target="../slideLayouts/slideLayout268.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26" Type="http://schemas.openxmlformats.org/officeDocument/2006/relationships/slideLayout" Target="../slideLayouts/slideLayout321.xml"/><Relationship Id="rId3" Type="http://schemas.openxmlformats.org/officeDocument/2006/relationships/slideLayout" Target="../slideLayouts/slideLayout298.xml"/><Relationship Id="rId21" Type="http://schemas.openxmlformats.org/officeDocument/2006/relationships/slideLayout" Target="../slideLayouts/slideLayout316.xml"/><Relationship Id="rId34" Type="http://schemas.openxmlformats.org/officeDocument/2006/relationships/theme" Target="../theme/theme14.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5" Type="http://schemas.openxmlformats.org/officeDocument/2006/relationships/slideLayout" Target="../slideLayouts/slideLayout320.xml"/><Relationship Id="rId33" Type="http://schemas.openxmlformats.org/officeDocument/2006/relationships/slideLayout" Target="../slideLayouts/slideLayout328.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20" Type="http://schemas.openxmlformats.org/officeDocument/2006/relationships/slideLayout" Target="../slideLayouts/slideLayout315.xml"/><Relationship Id="rId29" Type="http://schemas.openxmlformats.org/officeDocument/2006/relationships/slideLayout" Target="../slideLayouts/slideLayout324.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24" Type="http://schemas.openxmlformats.org/officeDocument/2006/relationships/slideLayout" Target="../slideLayouts/slideLayout319.xml"/><Relationship Id="rId32" Type="http://schemas.openxmlformats.org/officeDocument/2006/relationships/slideLayout" Target="../slideLayouts/slideLayout327.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23" Type="http://schemas.openxmlformats.org/officeDocument/2006/relationships/slideLayout" Target="../slideLayouts/slideLayout318.xml"/><Relationship Id="rId28" Type="http://schemas.openxmlformats.org/officeDocument/2006/relationships/slideLayout" Target="../slideLayouts/slideLayout323.xml"/><Relationship Id="rId36" Type="http://schemas.openxmlformats.org/officeDocument/2006/relationships/image" Target="../media/image2.png"/><Relationship Id="rId10" Type="http://schemas.openxmlformats.org/officeDocument/2006/relationships/slideLayout" Target="../slideLayouts/slideLayout305.xml"/><Relationship Id="rId19" Type="http://schemas.openxmlformats.org/officeDocument/2006/relationships/slideLayout" Target="../slideLayouts/slideLayout314.xml"/><Relationship Id="rId31" Type="http://schemas.openxmlformats.org/officeDocument/2006/relationships/slideLayout" Target="../slideLayouts/slideLayout326.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 Id="rId22" Type="http://schemas.openxmlformats.org/officeDocument/2006/relationships/slideLayout" Target="../slideLayouts/slideLayout317.xml"/><Relationship Id="rId27" Type="http://schemas.openxmlformats.org/officeDocument/2006/relationships/slideLayout" Target="../slideLayouts/slideLayout322.xml"/><Relationship Id="rId30" Type="http://schemas.openxmlformats.org/officeDocument/2006/relationships/slideLayout" Target="../slideLayouts/slideLayout325.xml"/><Relationship Id="rId35" Type="http://schemas.openxmlformats.org/officeDocument/2006/relationships/image" Target="../media/image1.png"/><Relationship Id="rId8" Type="http://schemas.openxmlformats.org/officeDocument/2006/relationships/slideLayout" Target="../slideLayouts/slideLayout30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image" Target="../media/image2.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image" Target="../media/image1.png"/><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3.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theme" Target="../theme/theme4.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5.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heme" Target="../theme/theme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theme" Target="../theme/theme7.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theme" Target="../theme/theme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4105171"/>
      </p:ext>
    </p:extLst>
  </p:cSld>
  <p:clrMap bg1="dk1" tx1="lt1" bg2="dk2" tx2="lt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 id="2147484466" r:id="rId12"/>
    <p:sldLayoutId id="2147484467" r:id="rId13"/>
    <p:sldLayoutId id="2147484468" r:id="rId14"/>
    <p:sldLayoutId id="2147484469" r:id="rId15"/>
    <p:sldLayoutId id="2147484470" r:id="rId16"/>
    <p:sldLayoutId id="2147484471" r:id="rId17"/>
    <p:sldLayoutId id="2147484472" r:id="rId18"/>
    <p:sldLayoutId id="2147484473" r:id="rId19"/>
    <p:sldLayoutId id="2147484474" r:id="rId20"/>
    <p:sldLayoutId id="2147484475" r:id="rId21"/>
    <p:sldLayoutId id="2147484476" r:id="rId22"/>
    <p:sldLayoutId id="2147484477" r:id="rId23"/>
    <p:sldLayoutId id="2147484478" r:id="rId24"/>
    <p:sldLayoutId id="2147484479" r:id="rId25"/>
    <p:sldLayoutId id="2147484480" r:id="rId26"/>
    <p:sldLayoutId id="2147484481" r:id="rId27"/>
    <p:sldLayoutId id="2147484482" r:id="rId28"/>
    <p:sldLayoutId id="2147484483" r:id="rId2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2" y="504448"/>
            <a:ext cx="11375536" cy="101704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29663" y="1747925"/>
            <a:ext cx="11375535" cy="4051449"/>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2861589"/>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 id="2147484499" r:id="rId15"/>
  </p:sldLayoutIdLst>
  <p:transition>
    <p:fade/>
  </p:transition>
  <p:timing>
    <p:tnLst>
      <p:par>
        <p:cTn id="1" dur="indefinite" restart="never" nodeType="tmRoot"/>
      </p:par>
    </p:tnLst>
  </p:timing>
  <p:txStyles>
    <p:titleStyle>
      <a:lvl1pPr algn="l" defTabSz="1243039" rtl="0" eaLnBrk="1" latinLnBrk="0" hangingPunct="1">
        <a:lnSpc>
          <a:spcPct val="90000"/>
        </a:lnSpc>
        <a:spcBef>
          <a:spcPct val="0"/>
        </a:spcBef>
        <a:buNone/>
        <a:defRPr lang="en-US" sz="7343" b="0" kern="1200" cap="none" spc="-136" baseline="0" dirty="0" smtClean="0">
          <a:ln w="3175">
            <a:noFill/>
          </a:ln>
          <a:solidFill>
            <a:schemeClr val="bg1"/>
          </a:solidFill>
          <a:effectLst/>
          <a:latin typeface="Segoe UI Light" pitchFamily="34" charset="0"/>
          <a:ea typeface="+mn-ea"/>
          <a:cs typeface="Arial" charset="0"/>
        </a:defRPr>
      </a:lvl1pPr>
    </p:titleStyle>
    <p:bodyStyle>
      <a:lvl1pPr marL="625862" indent="-625862" algn="l" defTabSz="1243039" rtl="0" eaLnBrk="1" latinLnBrk="0" hangingPunct="1">
        <a:lnSpc>
          <a:spcPct val="90000"/>
        </a:lnSpc>
        <a:spcBef>
          <a:spcPct val="20000"/>
        </a:spcBef>
        <a:buClr>
          <a:srgbClr val="92D050"/>
        </a:buClr>
        <a:buSzPct val="120000"/>
        <a:buFont typeface="Arial" pitchFamily="34" charset="0"/>
        <a:buChar char="•"/>
        <a:defRPr sz="6017" kern="1200">
          <a:solidFill>
            <a:schemeClr val="bg1"/>
          </a:solidFill>
          <a:latin typeface="+mn-lt"/>
          <a:ea typeface="+mn-ea"/>
          <a:cs typeface="+mn-cs"/>
        </a:defRPr>
      </a:lvl1pPr>
      <a:lvl2pPr marL="1163237" indent="-537377" algn="l" defTabSz="1243039" rtl="0" eaLnBrk="1" latinLnBrk="0" hangingPunct="1">
        <a:lnSpc>
          <a:spcPct val="90000"/>
        </a:lnSpc>
        <a:spcBef>
          <a:spcPct val="20000"/>
        </a:spcBef>
        <a:buClr>
          <a:srgbClr val="92D050"/>
        </a:buClr>
        <a:buSzPct val="120000"/>
        <a:buFont typeface="Arial" pitchFamily="34" charset="0"/>
        <a:buChar char="•"/>
        <a:defRPr sz="5405" kern="1200">
          <a:solidFill>
            <a:schemeClr val="bg1"/>
          </a:solidFill>
          <a:latin typeface="+mn-lt"/>
          <a:ea typeface="+mn-ea"/>
          <a:cs typeface="+mn-cs"/>
        </a:defRPr>
      </a:lvl2pPr>
      <a:lvl3pPr marL="1711406" indent="-548169" algn="l" defTabSz="1243039" rtl="0" eaLnBrk="1" latinLnBrk="0" hangingPunct="1">
        <a:lnSpc>
          <a:spcPct val="90000"/>
        </a:lnSpc>
        <a:spcBef>
          <a:spcPct val="20000"/>
        </a:spcBef>
        <a:buClr>
          <a:srgbClr val="92D050"/>
        </a:buClr>
        <a:buSzPct val="120000"/>
        <a:buFont typeface="Arial" pitchFamily="34" charset="0"/>
        <a:buChar char="•"/>
        <a:defRPr sz="4896" kern="1200">
          <a:solidFill>
            <a:schemeClr val="bg1"/>
          </a:solidFill>
          <a:latin typeface="+mn-lt"/>
          <a:ea typeface="+mn-ea"/>
          <a:cs typeface="+mn-cs"/>
        </a:defRPr>
      </a:lvl3pPr>
      <a:lvl4pPr marL="2181880" indent="-470475" algn="l" defTabSz="1243039" rtl="0" eaLnBrk="1" latinLnBrk="0" hangingPunct="1">
        <a:lnSpc>
          <a:spcPct val="90000"/>
        </a:lnSpc>
        <a:spcBef>
          <a:spcPct val="20000"/>
        </a:spcBef>
        <a:buClr>
          <a:srgbClr val="92D050"/>
        </a:buClr>
        <a:buSzPct val="120000"/>
        <a:buFont typeface="Arial" pitchFamily="34" charset="0"/>
        <a:buChar char="•"/>
        <a:defRPr sz="4386" kern="1200">
          <a:solidFill>
            <a:schemeClr val="bg1"/>
          </a:solidFill>
          <a:latin typeface="+mn-lt"/>
          <a:ea typeface="+mn-ea"/>
          <a:cs typeface="+mn-cs"/>
        </a:defRPr>
      </a:lvl4pPr>
      <a:lvl5pPr marL="2639406" indent="-457526" algn="l" defTabSz="1243039" rtl="0" eaLnBrk="1" latinLnBrk="0" hangingPunct="1">
        <a:lnSpc>
          <a:spcPct val="90000"/>
        </a:lnSpc>
        <a:spcBef>
          <a:spcPct val="20000"/>
        </a:spcBef>
        <a:buClr>
          <a:srgbClr val="92D050"/>
        </a:buClr>
        <a:buSzPct val="120000"/>
        <a:buFont typeface="Arial" pitchFamily="34" charset="0"/>
        <a:buChar char="•"/>
        <a:defRPr sz="4386" kern="1200">
          <a:solidFill>
            <a:schemeClr val="bg1"/>
          </a:solidFill>
          <a:latin typeface="+mn-lt"/>
          <a:ea typeface="+mn-ea"/>
          <a:cs typeface="+mn-cs"/>
        </a:defRPr>
      </a:lvl5pPr>
      <a:lvl6pPr marL="3418357" indent="-310763" algn="l" defTabSz="1243039" rtl="0" eaLnBrk="1" latinLnBrk="0" hangingPunct="1">
        <a:spcBef>
          <a:spcPct val="20000"/>
        </a:spcBef>
        <a:buFont typeface="Arial" pitchFamily="34" charset="0"/>
        <a:buChar char="•"/>
        <a:defRPr sz="2754" kern="1200">
          <a:solidFill>
            <a:schemeClr val="tx1"/>
          </a:solidFill>
          <a:latin typeface="+mn-lt"/>
          <a:ea typeface="+mn-ea"/>
          <a:cs typeface="+mn-cs"/>
        </a:defRPr>
      </a:lvl6pPr>
      <a:lvl7pPr marL="4039877" indent="-310763" algn="l" defTabSz="1243039" rtl="0" eaLnBrk="1" latinLnBrk="0" hangingPunct="1">
        <a:spcBef>
          <a:spcPct val="20000"/>
        </a:spcBef>
        <a:buFont typeface="Arial" pitchFamily="34" charset="0"/>
        <a:buChar char="•"/>
        <a:defRPr sz="2754" kern="1200">
          <a:solidFill>
            <a:schemeClr val="tx1"/>
          </a:solidFill>
          <a:latin typeface="+mn-lt"/>
          <a:ea typeface="+mn-ea"/>
          <a:cs typeface="+mn-cs"/>
        </a:defRPr>
      </a:lvl7pPr>
      <a:lvl8pPr marL="4661397" indent="-310763" algn="l" defTabSz="1243039" rtl="0" eaLnBrk="1" latinLnBrk="0" hangingPunct="1">
        <a:spcBef>
          <a:spcPct val="20000"/>
        </a:spcBef>
        <a:buFont typeface="Arial" pitchFamily="34" charset="0"/>
        <a:buChar char="•"/>
        <a:defRPr sz="2754" kern="1200">
          <a:solidFill>
            <a:schemeClr val="tx1"/>
          </a:solidFill>
          <a:latin typeface="+mn-lt"/>
          <a:ea typeface="+mn-ea"/>
          <a:cs typeface="+mn-cs"/>
        </a:defRPr>
      </a:lvl8pPr>
      <a:lvl9pPr marL="5282918" indent="-310763" algn="l" defTabSz="1243039" rtl="0" eaLnBrk="1" latinLnBrk="0" hangingPunct="1">
        <a:spcBef>
          <a:spcPct val="20000"/>
        </a:spcBef>
        <a:buFont typeface="Arial" pitchFamily="34" charset="0"/>
        <a:buChar char="•"/>
        <a:defRPr sz="2754" kern="1200">
          <a:solidFill>
            <a:schemeClr val="tx1"/>
          </a:solidFill>
          <a:latin typeface="+mn-lt"/>
          <a:ea typeface="+mn-ea"/>
          <a:cs typeface="+mn-cs"/>
        </a:defRPr>
      </a:lvl9pPr>
    </p:bodyStyle>
    <p:otherStyle>
      <a:defPPr>
        <a:defRPr lang="en-US"/>
      </a:defPPr>
      <a:lvl1pPr marL="0" algn="l" defTabSz="1243039" rtl="0" eaLnBrk="1" latinLnBrk="0" hangingPunct="1">
        <a:defRPr sz="2448" kern="1200">
          <a:solidFill>
            <a:schemeClr val="tx1"/>
          </a:solidFill>
          <a:latin typeface="+mn-lt"/>
          <a:ea typeface="+mn-ea"/>
          <a:cs typeface="+mn-cs"/>
        </a:defRPr>
      </a:lvl1pPr>
      <a:lvl2pPr marL="621520" algn="l" defTabSz="1243039" rtl="0" eaLnBrk="1" latinLnBrk="0" hangingPunct="1">
        <a:defRPr sz="2448" kern="1200">
          <a:solidFill>
            <a:schemeClr val="tx1"/>
          </a:solidFill>
          <a:latin typeface="+mn-lt"/>
          <a:ea typeface="+mn-ea"/>
          <a:cs typeface="+mn-cs"/>
        </a:defRPr>
      </a:lvl2pPr>
      <a:lvl3pPr marL="1243039" algn="l" defTabSz="1243039" rtl="0" eaLnBrk="1" latinLnBrk="0" hangingPunct="1">
        <a:defRPr sz="2448" kern="1200">
          <a:solidFill>
            <a:schemeClr val="tx1"/>
          </a:solidFill>
          <a:latin typeface="+mn-lt"/>
          <a:ea typeface="+mn-ea"/>
          <a:cs typeface="+mn-cs"/>
        </a:defRPr>
      </a:lvl3pPr>
      <a:lvl4pPr marL="1864560" algn="l" defTabSz="1243039" rtl="0" eaLnBrk="1" latinLnBrk="0" hangingPunct="1">
        <a:defRPr sz="2448" kern="1200">
          <a:solidFill>
            <a:schemeClr val="tx1"/>
          </a:solidFill>
          <a:latin typeface="+mn-lt"/>
          <a:ea typeface="+mn-ea"/>
          <a:cs typeface="+mn-cs"/>
        </a:defRPr>
      </a:lvl4pPr>
      <a:lvl5pPr marL="2486080" algn="l" defTabSz="1243039" rtl="0" eaLnBrk="1" latinLnBrk="0" hangingPunct="1">
        <a:defRPr sz="2448" kern="1200">
          <a:solidFill>
            <a:schemeClr val="tx1"/>
          </a:solidFill>
          <a:latin typeface="+mn-lt"/>
          <a:ea typeface="+mn-ea"/>
          <a:cs typeface="+mn-cs"/>
        </a:defRPr>
      </a:lvl5pPr>
      <a:lvl6pPr marL="3107596" algn="l" defTabSz="1243039" rtl="0" eaLnBrk="1" latinLnBrk="0" hangingPunct="1">
        <a:defRPr sz="2448" kern="1200">
          <a:solidFill>
            <a:schemeClr val="tx1"/>
          </a:solidFill>
          <a:latin typeface="+mn-lt"/>
          <a:ea typeface="+mn-ea"/>
          <a:cs typeface="+mn-cs"/>
        </a:defRPr>
      </a:lvl6pPr>
      <a:lvl7pPr marL="3729117" algn="l" defTabSz="1243039" rtl="0" eaLnBrk="1" latinLnBrk="0" hangingPunct="1">
        <a:defRPr sz="2448" kern="1200">
          <a:solidFill>
            <a:schemeClr val="tx1"/>
          </a:solidFill>
          <a:latin typeface="+mn-lt"/>
          <a:ea typeface="+mn-ea"/>
          <a:cs typeface="+mn-cs"/>
        </a:defRPr>
      </a:lvl7pPr>
      <a:lvl8pPr marL="4350637" algn="l" defTabSz="1243039" rtl="0" eaLnBrk="1" latinLnBrk="0" hangingPunct="1">
        <a:defRPr sz="2448" kern="1200">
          <a:solidFill>
            <a:schemeClr val="tx1"/>
          </a:solidFill>
          <a:latin typeface="+mn-lt"/>
          <a:ea typeface="+mn-ea"/>
          <a:cs typeface="+mn-cs"/>
        </a:defRPr>
      </a:lvl8pPr>
      <a:lvl9pPr marL="4972156" algn="l" defTabSz="1243039" rtl="0" eaLnBrk="1" latinLnBrk="0" hangingPunct="1">
        <a:defRPr sz="244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3432969157"/>
      </p:ext>
    </p:extLst>
  </p:cSld>
  <p:clrMap bg1="dk1" tx1="lt1" bg2="dk2" tx2="lt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2" r:id="rId12"/>
    <p:sldLayoutId id="2147484513" r:id="rId13"/>
    <p:sldLayoutId id="2147484514" r:id="rId14"/>
    <p:sldLayoutId id="2147484515" r:id="rId15"/>
    <p:sldLayoutId id="2147484516" r:id="rId16"/>
    <p:sldLayoutId id="2147484517" r:id="rId17"/>
    <p:sldLayoutId id="2147484518" r:id="rId18"/>
    <p:sldLayoutId id="2147484519" r:id="rId19"/>
    <p:sldLayoutId id="2147484520" r:id="rId20"/>
    <p:sldLayoutId id="2147484521" r:id="rId21"/>
    <p:sldLayoutId id="2147484522" r:id="rId22"/>
    <p:sldLayoutId id="2147484523" r:id="rId23"/>
    <p:sldLayoutId id="2147484524" r:id="rId24"/>
    <p:sldLayoutId id="2147484525" r:id="rId25"/>
    <p:sldLayoutId id="2147484526" r:id="rId26"/>
    <p:sldLayoutId id="2147484527" r:id="rId27"/>
    <p:sldLayoutId id="2147484528" r:id="rId28"/>
    <p:sldLayoutId id="2147484529" r:id="rId29"/>
    <p:sldLayoutId id="2147484530" r:id="rId30"/>
    <p:sldLayoutId id="2147484531" r:id="rId31"/>
    <p:sldLayoutId id="2147484532" r:id="rId32"/>
    <p:sldLayoutId id="2147484533" r:id="rId33"/>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82880" tIns="146304" rIns="182880" bIns="146304"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3"/>
          </p:nvPr>
        </p:nvSpPr>
        <p:spPr>
          <a:xfrm>
            <a:off x="457200" y="6565392"/>
            <a:ext cx="3937000" cy="137160"/>
          </a:xfrm>
          <a:prstGeom prst="rect">
            <a:avLst/>
          </a:prstGeom>
        </p:spPr>
        <p:txBody>
          <a:bodyPr vert="horz" lIns="0" tIns="0" rIns="91440" bIns="0" rtlCol="0" anchor="ctr"/>
          <a:lstStyle>
            <a:lvl1pPr marL="0" algn="l" defTabSz="932742" rtl="0" eaLnBrk="1" latinLnBrk="0" hangingPunct="1">
              <a:defRPr lang="en-US" sz="900" kern="1200">
                <a:solidFill>
                  <a:schemeClr val="tx2"/>
                </a:solidFill>
                <a:latin typeface="+mn-lt"/>
                <a:ea typeface="+mn-ea"/>
                <a:cs typeface="+mn-cs"/>
              </a:defRPr>
            </a:lvl1pPr>
          </a:lstStyle>
          <a:p>
            <a:r>
              <a:rPr dirty="0" smtClean="0">
                <a:solidFill>
                  <a:srgbClr val="505050"/>
                </a:solidFill>
              </a:rPr>
              <a:t>Microsoft Confidential</a:t>
            </a:r>
            <a:endParaRPr dirty="0">
              <a:solidFill>
                <a:srgbClr val="505050"/>
              </a:solidFill>
            </a:endParaRPr>
          </a:p>
        </p:txBody>
      </p:sp>
      <p:sp>
        <p:nvSpPr>
          <p:cNvPr id="5" name="Slide Number Placeholder 4"/>
          <p:cNvSpPr>
            <a:spLocks noGrp="1"/>
          </p:cNvSpPr>
          <p:nvPr>
            <p:ph type="sldNum" sz="quarter" idx="4"/>
          </p:nvPr>
        </p:nvSpPr>
        <p:spPr>
          <a:xfrm>
            <a:off x="11595101" y="6565392"/>
            <a:ext cx="566737" cy="137160"/>
          </a:xfrm>
          <a:prstGeom prst="rect">
            <a:avLst/>
          </a:prstGeom>
        </p:spPr>
        <p:txBody>
          <a:bodyPr vert="horz" lIns="91440" tIns="0" rIns="0" bIns="0" rtlCol="0" anchor="ctr"/>
          <a:lstStyle>
            <a:lvl1pPr algn="r">
              <a:defRPr lang="en-US" sz="900" b="0" kern="1200" smtClean="0">
                <a:solidFill>
                  <a:schemeClr val="tx2"/>
                </a:solidFill>
                <a:latin typeface="+mn-lt"/>
                <a:ea typeface="+mn-ea"/>
                <a:cs typeface="+mn-cs"/>
              </a:defRPr>
            </a:lvl1pPr>
          </a:lstStyle>
          <a:p>
            <a:fld id="{27258FFF-F925-446B-8502-81C933981705}"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156419219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550" r:id="rId16"/>
    <p:sldLayoutId id="2147484551" r:id="rId17"/>
    <p:sldLayoutId id="2147484552" r:id="rId18"/>
    <p:sldLayoutId id="2147484553" r:id="rId19"/>
    <p:sldLayoutId id="2147484554" r:id="rId20"/>
    <p:sldLayoutId id="2147484555" r:id="rId21"/>
    <p:sldLayoutId id="2147484556" r:id="rId22"/>
    <p:sldLayoutId id="2147484557" r:id="rId23"/>
    <p:sldLayoutId id="2147484558" r:id="rId24"/>
    <p:sldLayoutId id="2147484559" r:id="rId25"/>
    <p:sldLayoutId id="2147484560" r:id="rId26"/>
    <p:sldLayoutId id="2147484561" r:id="rId27"/>
    <p:sldLayoutId id="2147484562" r:id="rId28"/>
    <p:sldLayoutId id="2147484563" r:id="rId29"/>
    <p:sldLayoutId id="2147484564" r:id="rId30"/>
    <p:sldLayoutId id="2147484565" r:id="rId31"/>
    <p:sldLayoutId id="2147484566" r:id="rId32"/>
    <p:sldLayoutId id="2147484567" r:id="rId33"/>
    <p:sldLayoutId id="2147484568" r:id="rId34"/>
    <p:sldLayoutId id="2147484569" r:id="rId35"/>
  </p:sldLayoutIdLst>
  <p:transition>
    <p:fade/>
  </p:transition>
  <p:timing>
    <p:tnLst>
      <p:par>
        <p:cTn id="1" dur="indefinite" restart="never" nodeType="tmRoot"/>
      </p:par>
    </p:tnLst>
  </p:timing>
  <p:hf hdr="0" ftr="0" dt="0"/>
  <p:txStyles>
    <p:titleStyle>
      <a:lvl1pPr algn="l" defTabSz="932742" rtl="0" eaLnBrk="1" latinLnBrk="0" hangingPunct="1">
        <a:lnSpc>
          <a:spcPct val="90000"/>
        </a:lnSpc>
        <a:spcBef>
          <a:spcPct val="0"/>
        </a:spcBef>
        <a:buNone/>
        <a:defRPr lang="en-US" sz="5400" b="0" kern="1200" cap="none" spc="-102" baseline="0" dirty="0" smtClean="0">
          <a:ln w="3175">
            <a:noFill/>
          </a:ln>
          <a:solidFill>
            <a:schemeClr val="tx2"/>
          </a:soli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chemeClr val="tx2"/>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2"/>
          </a:soli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2"/>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2"/>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3380661058"/>
      </p:ext>
    </p:extLst>
  </p:cSld>
  <p:clrMap bg1="dk1" tx1="lt1" bg2="dk2" tx2="lt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 id="2147484582" r:id="rId12"/>
    <p:sldLayoutId id="2147484583" r:id="rId13"/>
    <p:sldLayoutId id="2147484584" r:id="rId14"/>
    <p:sldLayoutId id="2147484585" r:id="rId15"/>
    <p:sldLayoutId id="2147484586" r:id="rId16"/>
    <p:sldLayoutId id="2147484587" r:id="rId17"/>
    <p:sldLayoutId id="2147484588" r:id="rId18"/>
    <p:sldLayoutId id="2147484589" r:id="rId19"/>
    <p:sldLayoutId id="2147484590" r:id="rId20"/>
    <p:sldLayoutId id="2147484591" r:id="rId21"/>
    <p:sldLayoutId id="2147484592" r:id="rId22"/>
    <p:sldLayoutId id="2147484593" r:id="rId23"/>
    <p:sldLayoutId id="2147484594" r:id="rId24"/>
    <p:sldLayoutId id="2147484595" r:id="rId25"/>
    <p:sldLayoutId id="2147484596" r:id="rId26"/>
    <p:sldLayoutId id="2147484597" r:id="rId27"/>
    <p:sldLayoutId id="2147484598" r:id="rId28"/>
    <p:sldLayoutId id="2147484599" r:id="rId29"/>
    <p:sldLayoutId id="2147484600" r:id="rId30"/>
    <p:sldLayoutId id="2147484601" r:id="rId31"/>
    <p:sldLayoutId id="2147484602" r:id="rId32"/>
    <p:sldLayoutId id="2147484603" r:id="rId33"/>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36"/>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162433260"/>
      </p:ext>
    </p:extLst>
  </p:cSld>
  <p:clrMap bg1="dk1" tx1="lt1" bg2="dk2"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 id="2147484307" r:id="rId23"/>
    <p:sldLayoutId id="2147484308" r:id="rId24"/>
    <p:sldLayoutId id="2147484309" r:id="rId25"/>
    <p:sldLayoutId id="2147484310" r:id="rId26"/>
    <p:sldLayoutId id="2147484311" r:id="rId27"/>
    <p:sldLayoutId id="2147484312" r:id="rId28"/>
    <p:sldLayoutId id="2147484313" r:id="rId29"/>
    <p:sldLayoutId id="2147484314" r:id="rId30"/>
    <p:sldLayoutId id="2147484315" r:id="rId31"/>
    <p:sldLayoutId id="2147484316" r:id="rId32"/>
    <p:sldLayoutId id="2147484317"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5275"/>
            <a:ext cx="11888787"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38" y="1212850"/>
            <a:ext cx="11887200" cy="209232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8653139"/>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Lst>
  <p:transition>
    <p:fade/>
  </p:transition>
  <p:timing>
    <p:tnLst>
      <p:par>
        <p:cTn id="1" dur="indefinite" restart="never" nodeType="tmRoot"/>
      </p:par>
    </p:tnLst>
  </p:timing>
  <p:txStyles>
    <p:titleStyle>
      <a:lvl1pPr algn="l" defTabSz="931863" rtl="0" fontAlgn="base">
        <a:lnSpc>
          <a:spcPct val="90000"/>
        </a:lnSpc>
        <a:spcBef>
          <a:spcPct val="0"/>
        </a:spcBef>
        <a:spcAft>
          <a:spcPct val="0"/>
        </a:spcAft>
        <a:defRPr lang="en-US" sz="5400"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2pPr>
      <a:lvl3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3pPr>
      <a:lvl4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4pPr>
      <a:lvl5pPr algn="l" defTabSz="931863" rtl="0" fontAlgn="base">
        <a:lnSpc>
          <a:spcPct val="90000"/>
        </a:lnSpc>
        <a:spcBef>
          <a:spcPct val="0"/>
        </a:spcBef>
        <a:spcAft>
          <a:spcPct val="0"/>
        </a:spcAft>
        <a:defRPr sz="5400">
          <a:solidFill>
            <a:schemeClr val="tx1"/>
          </a:solidFill>
          <a:latin typeface="Segoe UI Light" charset="0"/>
          <a:ea typeface="ＭＳ Ｐゴシック" charset="0"/>
        </a:defRPr>
      </a:lvl5pPr>
      <a:lvl6pPr marL="4572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6pPr>
      <a:lvl7pPr marL="9144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7pPr>
      <a:lvl8pPr marL="13716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8pPr>
      <a:lvl9pPr marL="1828800" algn="l" defTabSz="931863" rtl="0" fontAlgn="base">
        <a:lnSpc>
          <a:spcPct val="90000"/>
        </a:lnSpc>
        <a:spcBef>
          <a:spcPct val="0"/>
        </a:spcBef>
        <a:spcAft>
          <a:spcPct val="0"/>
        </a:spcAft>
        <a:defRPr sz="5400">
          <a:solidFill>
            <a:schemeClr val="tx1"/>
          </a:solidFill>
          <a:latin typeface="Segoe UI Light" charset="0"/>
          <a:ea typeface="ＭＳ Ｐゴシック" charset="0"/>
        </a:defRPr>
      </a:lvl9pPr>
    </p:titleStyle>
    <p:bodyStyle>
      <a:lvl1pPr marL="342900" indent="-342900" algn="l" defTabSz="931863" rtl="0" fontAlgn="base">
        <a:lnSpc>
          <a:spcPct val="90000"/>
        </a:lnSpc>
        <a:spcBef>
          <a:spcPct val="20000"/>
        </a:spcBef>
        <a:spcAft>
          <a:spcPct val="0"/>
        </a:spcAft>
        <a:buSzPct val="90000"/>
        <a:buFont typeface="Arial" charset="0"/>
        <a:buChar char="•"/>
        <a:defRPr sz="4000" kern="1200">
          <a:gradFill>
            <a:gsLst>
              <a:gs pos="1250">
                <a:schemeClr val="tx1"/>
              </a:gs>
              <a:gs pos="100000">
                <a:schemeClr val="tx1"/>
              </a:gs>
            </a:gsLst>
            <a:lin ang="5400000" scaled="0"/>
          </a:gradFill>
          <a:latin typeface="+mj-lt"/>
          <a:ea typeface="ＭＳ Ｐゴシック" charset="0"/>
          <a:cs typeface="ＭＳ Ｐゴシック" charset="0"/>
        </a:defRPr>
      </a:lvl1pPr>
      <a:lvl2pPr marL="584200" indent="-241300" algn="l" defTabSz="931863"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800100" indent="-228600" algn="l" defTabSz="931863"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700" indent="-228600" algn="l" defTabSz="931863"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300" indent="-228600" algn="l" defTabSz="931863"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8525062"/>
      </p:ext>
    </p:extLst>
  </p:cSld>
  <p:clrMap bg1="dk1" tx1="lt1" bg2="dk2" tx2="lt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 id="2147484343" r:id="rId14"/>
    <p:sldLayoutId id="2147484344" r:id="rId15"/>
    <p:sldLayoutId id="2147484345" r:id="rId16"/>
    <p:sldLayoutId id="2147484346" r:id="rId17"/>
    <p:sldLayoutId id="2147484347" r:id="rId18"/>
    <p:sldLayoutId id="2147484348" r:id="rId19"/>
    <p:sldLayoutId id="2147484349" r:id="rId20"/>
    <p:sldLayoutId id="2147484350" r:id="rId21"/>
    <p:sldLayoutId id="2147484351" r:id="rId22"/>
    <p:sldLayoutId id="2147484352" r:id="rId23"/>
    <p:sldLayoutId id="2147484353" r:id="rId24"/>
    <p:sldLayoutId id="2147484354" r:id="rId25"/>
    <p:sldLayoutId id="2147484355" r:id="rId26"/>
    <p:sldLayoutId id="2147484356" r:id="rId27"/>
    <p:sldLayoutId id="2147484357" r:id="rId28"/>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005299"/>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7"/>
            <a:ext cx="11888787" cy="917575"/>
          </a:xfrm>
          <a:prstGeom prst="rect">
            <a:avLst/>
          </a:prstGeom>
        </p:spPr>
        <p:txBody>
          <a:bodyPr vert="horz" wrap="square" lIns="146290" tIns="91432" rIns="146290" bIns="91432"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0"/>
            <a:ext cx="11887200" cy="2121418"/>
          </a:xfrm>
          <a:prstGeom prst="rect">
            <a:avLst/>
          </a:prstGeom>
        </p:spPr>
        <p:txBody>
          <a:bodyPr vert="horz" wrap="square" lIns="146290" tIns="91432" rIns="146290" bIns="91432"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0467991"/>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 id="2147484389" r:id="rId13"/>
    <p:sldLayoutId id="2147484390" r:id="rId14"/>
  </p:sldLayoutIdLst>
  <p:transition>
    <p:fade/>
  </p:transition>
  <p:timing>
    <p:tnLst>
      <p:par>
        <p:cTn id="1" dur="indefinite" restart="never" nodeType="tmRoot"/>
      </p:par>
    </p:tnLst>
  </p:timing>
  <p:txStyles>
    <p:titleStyle>
      <a:lvl1pPr algn="l" defTabSz="931596" rtl="0" fontAlgn="base">
        <a:lnSpc>
          <a:spcPct val="90000"/>
        </a:lnSpc>
        <a:spcBef>
          <a:spcPct val="0"/>
        </a:spcBef>
        <a:spcAft>
          <a:spcPct val="0"/>
        </a:spcAft>
        <a:defRPr lang="en-US" sz="5399"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596"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596"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596"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596" rtl="0" fontAlgn="base">
        <a:lnSpc>
          <a:spcPct val="90000"/>
        </a:lnSpc>
        <a:spcBef>
          <a:spcPct val="0"/>
        </a:spcBef>
        <a:spcAft>
          <a:spcPct val="0"/>
        </a:spcAft>
        <a:defRPr sz="5399">
          <a:solidFill>
            <a:schemeClr val="tx1"/>
          </a:solidFill>
          <a:latin typeface="Segoe UI Light" charset="0"/>
          <a:ea typeface="ＭＳ Ｐゴシック" charset="0"/>
        </a:defRPr>
      </a:lvl5pPr>
      <a:lvl6pPr marL="457069" algn="l" defTabSz="931596" rtl="0" fontAlgn="base">
        <a:lnSpc>
          <a:spcPct val="90000"/>
        </a:lnSpc>
        <a:spcBef>
          <a:spcPct val="0"/>
        </a:spcBef>
        <a:spcAft>
          <a:spcPct val="0"/>
        </a:spcAft>
        <a:defRPr sz="5399">
          <a:solidFill>
            <a:schemeClr val="tx1"/>
          </a:solidFill>
          <a:latin typeface="Segoe UI Light" charset="0"/>
          <a:ea typeface="ＭＳ Ｐゴシック" charset="0"/>
        </a:defRPr>
      </a:lvl6pPr>
      <a:lvl7pPr marL="914138" algn="l" defTabSz="931596"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208" algn="l" defTabSz="931596"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277" algn="l" defTabSz="931596"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03" indent="-342803" algn="l" defTabSz="931596" rtl="0" fontAlgn="base">
        <a:lnSpc>
          <a:spcPct val="90000"/>
        </a:lnSpc>
        <a:spcBef>
          <a:spcPct val="20000"/>
        </a:spcBef>
        <a:spcAft>
          <a:spcPct val="0"/>
        </a:spcAft>
        <a:buSzPct val="90000"/>
        <a:buFont typeface="Arial" charset="0"/>
        <a:buChar char="•"/>
        <a:defRPr sz="3999"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32" indent="-241231" algn="l" defTabSz="931596"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872" indent="-228535" algn="l" defTabSz="931596"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407" indent="-228535" algn="l" defTabSz="931596"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6941" indent="-228535" algn="l" defTabSz="931596"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306" indent="-233120" algn="l" defTabSz="93247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45" indent="-233120" algn="l" defTabSz="93247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783" indent="-233120" algn="l" defTabSz="93247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20" indent="-233120" algn="l" defTabSz="93247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75" rtl="0" eaLnBrk="1" latinLnBrk="0" hangingPunct="1">
        <a:defRPr sz="1800" kern="1200">
          <a:solidFill>
            <a:schemeClr val="tx1"/>
          </a:solidFill>
          <a:latin typeface="+mn-lt"/>
          <a:ea typeface="+mn-ea"/>
          <a:cs typeface="+mn-cs"/>
        </a:defRPr>
      </a:lvl1pPr>
      <a:lvl2pPr marL="466237" algn="l" defTabSz="932475" rtl="0" eaLnBrk="1" latinLnBrk="0" hangingPunct="1">
        <a:defRPr sz="1800" kern="1200">
          <a:solidFill>
            <a:schemeClr val="tx1"/>
          </a:solidFill>
          <a:latin typeface="+mn-lt"/>
          <a:ea typeface="+mn-ea"/>
          <a:cs typeface="+mn-cs"/>
        </a:defRPr>
      </a:lvl2pPr>
      <a:lvl3pPr marL="932475" algn="l" defTabSz="932475" rtl="0" eaLnBrk="1" latinLnBrk="0" hangingPunct="1">
        <a:defRPr sz="1800" kern="1200">
          <a:solidFill>
            <a:schemeClr val="tx1"/>
          </a:solidFill>
          <a:latin typeface="+mn-lt"/>
          <a:ea typeface="+mn-ea"/>
          <a:cs typeface="+mn-cs"/>
        </a:defRPr>
      </a:lvl3pPr>
      <a:lvl4pPr marL="1398712" algn="l" defTabSz="932475" rtl="0" eaLnBrk="1" latinLnBrk="0" hangingPunct="1">
        <a:defRPr sz="1800" kern="1200">
          <a:solidFill>
            <a:schemeClr val="tx1"/>
          </a:solidFill>
          <a:latin typeface="+mn-lt"/>
          <a:ea typeface="+mn-ea"/>
          <a:cs typeface="+mn-cs"/>
        </a:defRPr>
      </a:lvl4pPr>
      <a:lvl5pPr marL="1864950" algn="l" defTabSz="932475" rtl="0" eaLnBrk="1" latinLnBrk="0" hangingPunct="1">
        <a:defRPr sz="1800" kern="1200">
          <a:solidFill>
            <a:schemeClr val="tx1"/>
          </a:solidFill>
          <a:latin typeface="+mn-lt"/>
          <a:ea typeface="+mn-ea"/>
          <a:cs typeface="+mn-cs"/>
        </a:defRPr>
      </a:lvl5pPr>
      <a:lvl6pPr marL="2331188" algn="l" defTabSz="932475" rtl="0" eaLnBrk="1" latinLnBrk="0" hangingPunct="1">
        <a:defRPr sz="1800" kern="1200">
          <a:solidFill>
            <a:schemeClr val="tx1"/>
          </a:solidFill>
          <a:latin typeface="+mn-lt"/>
          <a:ea typeface="+mn-ea"/>
          <a:cs typeface="+mn-cs"/>
        </a:defRPr>
      </a:lvl6pPr>
      <a:lvl7pPr marL="2797426" algn="l" defTabSz="932475" rtl="0" eaLnBrk="1" latinLnBrk="0" hangingPunct="1">
        <a:defRPr sz="1800" kern="1200">
          <a:solidFill>
            <a:schemeClr val="tx1"/>
          </a:solidFill>
          <a:latin typeface="+mn-lt"/>
          <a:ea typeface="+mn-ea"/>
          <a:cs typeface="+mn-cs"/>
        </a:defRPr>
      </a:lvl7pPr>
      <a:lvl8pPr marL="3263663" algn="l" defTabSz="932475" rtl="0" eaLnBrk="1" latinLnBrk="0" hangingPunct="1">
        <a:defRPr sz="1800" kern="1200">
          <a:solidFill>
            <a:schemeClr val="tx1"/>
          </a:solidFill>
          <a:latin typeface="+mn-lt"/>
          <a:ea typeface="+mn-ea"/>
          <a:cs typeface="+mn-cs"/>
        </a:defRPr>
      </a:lvl8pPr>
      <a:lvl9pPr marL="3729902" algn="l" defTabSz="93247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0483277"/>
      </p:ext>
    </p:extLst>
  </p:cSld>
  <p:clrMap bg1="dk1" tx1="lt1" bg2="dk2" tx2="lt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 id="2147484407" r:id="rId16"/>
    <p:sldLayoutId id="2147484408" r:id="rId17"/>
    <p:sldLayoutId id="2147484409" r:id="rId18"/>
    <p:sldLayoutId id="2147484410" r:id="rId19"/>
    <p:sldLayoutId id="2147484411" r:id="rId20"/>
    <p:sldLayoutId id="2147484412" r:id="rId21"/>
    <p:sldLayoutId id="2147484413"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73045980"/>
      </p:ext>
    </p:extLst>
  </p:cSld>
  <p:clrMap bg1="dk1" tx1="lt1" bg2="dk2" tx2="lt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440" r:id="rId14"/>
    <p:sldLayoutId id="2147484441" r:id="rId15"/>
    <p:sldLayoutId id="2147484442" r:id="rId16"/>
    <p:sldLayoutId id="2147484443" r:id="rId17"/>
    <p:sldLayoutId id="2147484444" r:id="rId18"/>
    <p:sldLayoutId id="2147484445" r:id="rId19"/>
    <p:sldLayoutId id="2147484446" r:id="rId20"/>
    <p:sldLayoutId id="2147484447" r:id="rId21"/>
    <p:sldLayoutId id="2147484448" r:id="rId22"/>
    <p:sldLayoutId id="2147484449" r:id="rId23"/>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286" tIns="91429" rIns="146286" bIns="91429"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2"/>
            <a:ext cx="11887197" cy="2092881"/>
          </a:xfrm>
          <a:prstGeom prst="rect">
            <a:avLst/>
          </a:prstGeom>
        </p:spPr>
        <p:txBody>
          <a:bodyPr vert="horz" wrap="square" lIns="146286" tIns="91429" rIns="146286" bIns="91429"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Box 2"/>
          <p:cNvSpPr txBox="1"/>
          <p:nvPr userDrawn="1"/>
        </p:nvSpPr>
        <p:spPr>
          <a:xfrm>
            <a:off x="-76814" y="6626971"/>
            <a:ext cx="3292008" cy="470856"/>
          </a:xfrm>
          <a:prstGeom prst="rect">
            <a:avLst/>
          </a:prstGeom>
          <a:noFill/>
        </p:spPr>
        <p:txBody>
          <a:bodyPr wrap="square" lIns="186521" tIns="149217" rIns="186521" bIns="149217" rtlCol="0">
            <a:spAutoFit/>
          </a:bodyPr>
          <a:lstStyle/>
          <a:p>
            <a:pPr defTabSz="932597">
              <a:lnSpc>
                <a:spcPct val="90000"/>
              </a:lnSpc>
            </a:pPr>
            <a:r>
              <a:rPr lang="en-US" sz="1122" dirty="0">
                <a:gradFill>
                  <a:gsLst>
                    <a:gs pos="2917">
                      <a:srgbClr val="505050"/>
                    </a:gs>
                    <a:gs pos="30000">
                      <a:srgbClr val="505050"/>
                    </a:gs>
                  </a:gsLst>
                  <a:lin ang="5400000" scaled="0"/>
                </a:gradFill>
              </a:rPr>
              <a:t>Microsoft Confidential</a:t>
            </a:r>
          </a:p>
        </p:txBody>
      </p:sp>
      <p:grpSp>
        <p:nvGrpSpPr>
          <p:cNvPr id="5" name="Group 4"/>
          <p:cNvGrpSpPr/>
          <p:nvPr userDrawn="1"/>
        </p:nvGrpSpPr>
        <p:grpSpPr>
          <a:xfrm>
            <a:off x="0" y="7133249"/>
            <a:ext cx="3739676" cy="903014"/>
            <a:chOff x="370148" y="1877267"/>
            <a:chExt cx="11358880" cy="2743200"/>
          </a:xfrm>
        </p:grpSpPr>
        <p:sp>
          <p:nvSpPr>
            <p:cNvPr id="6" name="Rectangle 5"/>
            <p:cNvSpPr/>
            <p:nvPr/>
          </p:nvSpPr>
          <p:spPr bwMode="auto">
            <a:xfrm>
              <a:off x="370148" y="1877267"/>
              <a:ext cx="2743200" cy="2743200"/>
            </a:xfrm>
            <a:prstGeom prst="rect">
              <a:avLst/>
            </a:prstGeom>
            <a:solidFill>
              <a:srgbClr val="0072C6"/>
            </a:solidFill>
            <a:ln w="10795" cap="flat" cmpd="sng" algn="ctr">
              <a:noFill/>
              <a:prstDash val="solid"/>
              <a:headEnd type="none" w="med" len="med"/>
              <a:tailEnd type="none" w="med" len="med"/>
            </a:ln>
            <a:effectLst/>
          </p:spPr>
          <p:txBody>
            <a:bodyPr vert="horz" wrap="square" lIns="179285" tIns="179285" rIns="0" bIns="45720" numCol="1" rtlCol="0" anchor="t" anchorCtr="0" compatLnSpc="1">
              <a:prstTxWarp prst="textNoShape">
                <a:avLst/>
              </a:prstTxWarp>
            </a:bodyPr>
            <a:lstStyle/>
            <a:p>
              <a:pPr defTabSz="932722">
                <a:lnSpc>
                  <a:spcPct val="90000"/>
                </a:lnSpc>
                <a:spcAft>
                  <a:spcPts val="602"/>
                </a:spcAft>
                <a:defRPr/>
              </a:pPr>
              <a:r>
                <a:rPr lang="en-US" sz="1071" kern="0" spc="-30" dirty="0">
                  <a:gradFill>
                    <a:gsLst>
                      <a:gs pos="2917">
                        <a:srgbClr val="FFFFFF"/>
                      </a:gs>
                      <a:gs pos="30000">
                        <a:srgbClr val="FFFFFF"/>
                      </a:gs>
                    </a:gsLst>
                    <a:lin ang="5400000" scaled="0"/>
                  </a:gradFill>
                  <a:latin typeface="Segoe UI Light"/>
                </a:rPr>
                <a:t>Transform </a:t>
              </a:r>
              <a:br>
                <a:rPr lang="en-US" sz="1071" kern="0" spc="-30" dirty="0">
                  <a:gradFill>
                    <a:gsLst>
                      <a:gs pos="2917">
                        <a:srgbClr val="FFFFFF"/>
                      </a:gs>
                      <a:gs pos="30000">
                        <a:srgbClr val="FFFFFF"/>
                      </a:gs>
                    </a:gsLst>
                    <a:lin ang="5400000" scaled="0"/>
                  </a:gradFill>
                  <a:latin typeface="Segoe UI Light"/>
                </a:rPr>
              </a:br>
              <a:r>
                <a:rPr lang="en-US" sz="1071" kern="0" spc="-30" dirty="0">
                  <a:gradFill>
                    <a:gsLst>
                      <a:gs pos="2917">
                        <a:srgbClr val="FFFFFF"/>
                      </a:gs>
                      <a:gs pos="30000">
                        <a:srgbClr val="FFFFFF"/>
                      </a:gs>
                    </a:gsLst>
                    <a:lin ang="5400000" scaled="0"/>
                  </a:gradFill>
                  <a:latin typeface="Segoe UI Light"/>
                </a:rPr>
                <a:t>the datacenter</a:t>
              </a:r>
            </a:p>
          </p:txBody>
        </p:sp>
        <p:sp>
          <p:nvSpPr>
            <p:cNvPr id="7" name="Rectangle 6"/>
            <p:cNvSpPr/>
            <p:nvPr/>
          </p:nvSpPr>
          <p:spPr bwMode="auto">
            <a:xfrm>
              <a:off x="6113934" y="1877267"/>
              <a:ext cx="2743200" cy="2743200"/>
            </a:xfrm>
            <a:prstGeom prst="rect">
              <a:avLst/>
            </a:prstGeom>
            <a:solidFill>
              <a:srgbClr val="DC3C00"/>
            </a:solidFill>
            <a:ln w="10795" cap="flat" cmpd="sng" algn="ctr">
              <a:noFill/>
              <a:prstDash val="solid"/>
              <a:headEnd type="none" w="med" len="med"/>
              <a:tailEnd type="none" w="med" len="med"/>
            </a:ln>
            <a:effectLst/>
          </p:spPr>
          <p:txBody>
            <a:bodyPr vert="horz" wrap="square" lIns="179285" tIns="179285" rIns="0" bIns="45720" numCol="1" rtlCol="0" anchor="t" anchorCtr="0" compatLnSpc="1">
              <a:prstTxWarp prst="textNoShape">
                <a:avLst/>
              </a:prstTxWarp>
            </a:bodyPr>
            <a:lstStyle/>
            <a:p>
              <a:pPr defTabSz="932722">
                <a:lnSpc>
                  <a:spcPct val="90000"/>
                </a:lnSpc>
                <a:spcAft>
                  <a:spcPts val="602"/>
                </a:spcAft>
                <a:defRPr/>
              </a:pPr>
              <a:r>
                <a:rPr lang="en-US" sz="1071" kern="0" spc="-30" dirty="0">
                  <a:gradFill>
                    <a:gsLst>
                      <a:gs pos="2917">
                        <a:srgbClr val="FFFFFF"/>
                      </a:gs>
                      <a:gs pos="30000">
                        <a:srgbClr val="FFFFFF"/>
                      </a:gs>
                    </a:gsLst>
                    <a:lin ang="5400000" scaled="0"/>
                  </a:gradFill>
                  <a:latin typeface="Segoe UI Light"/>
                </a:rPr>
                <a:t>Unlock insights on any data</a:t>
              </a:r>
            </a:p>
          </p:txBody>
        </p:sp>
        <p:sp>
          <p:nvSpPr>
            <p:cNvPr id="8" name="Rectangle 7"/>
            <p:cNvSpPr/>
            <p:nvPr/>
          </p:nvSpPr>
          <p:spPr bwMode="auto">
            <a:xfrm>
              <a:off x="3242041" y="1877267"/>
              <a:ext cx="2743200" cy="2743200"/>
            </a:xfrm>
            <a:prstGeom prst="rect">
              <a:avLst/>
            </a:prstGeom>
            <a:solidFill>
              <a:srgbClr val="008272"/>
            </a:solidFill>
            <a:ln w="10795" cap="flat" cmpd="sng" algn="ctr">
              <a:noFill/>
              <a:prstDash val="solid"/>
              <a:headEnd type="none" w="med" len="med"/>
              <a:tailEnd type="none" w="med" len="med"/>
            </a:ln>
            <a:effectLst/>
          </p:spPr>
          <p:txBody>
            <a:bodyPr vert="horz" wrap="square" lIns="179285" tIns="179285" rIns="0" bIns="45720" numCol="1" rtlCol="0" anchor="t" anchorCtr="0" compatLnSpc="1">
              <a:prstTxWarp prst="textNoShape">
                <a:avLst/>
              </a:prstTxWarp>
            </a:bodyPr>
            <a:lstStyle/>
            <a:p>
              <a:pPr defTabSz="932722">
                <a:lnSpc>
                  <a:spcPct val="90000"/>
                </a:lnSpc>
                <a:spcAft>
                  <a:spcPts val="602"/>
                </a:spcAft>
                <a:defRPr/>
              </a:pPr>
              <a:r>
                <a:rPr lang="en-US" sz="1071" kern="0" spc="-30" dirty="0">
                  <a:gradFill>
                    <a:gsLst>
                      <a:gs pos="2917">
                        <a:srgbClr val="FFFFFF"/>
                      </a:gs>
                      <a:gs pos="30000">
                        <a:srgbClr val="FFFFFF"/>
                      </a:gs>
                    </a:gsLst>
                    <a:lin ang="5400000" scaled="0"/>
                  </a:gradFill>
                  <a:latin typeface="Segoe UI Light"/>
                </a:rPr>
                <a:t>Empower people-centric IT</a:t>
              </a:r>
            </a:p>
          </p:txBody>
        </p:sp>
        <p:sp>
          <p:nvSpPr>
            <p:cNvPr id="9" name="Rectangle 8"/>
            <p:cNvSpPr/>
            <p:nvPr/>
          </p:nvSpPr>
          <p:spPr bwMode="auto">
            <a:xfrm>
              <a:off x="8985828" y="1877267"/>
              <a:ext cx="2743200" cy="2743200"/>
            </a:xfrm>
            <a:prstGeom prst="rect">
              <a:avLst/>
            </a:prstGeom>
            <a:solidFill>
              <a:srgbClr val="68217A"/>
            </a:solidFill>
            <a:ln w="10795" cap="flat" cmpd="sng" algn="ctr">
              <a:noFill/>
              <a:prstDash val="solid"/>
              <a:headEnd type="none" w="med" len="med"/>
              <a:tailEnd type="none" w="med" len="med"/>
            </a:ln>
            <a:effectLst/>
          </p:spPr>
          <p:txBody>
            <a:bodyPr vert="horz" wrap="square" lIns="179285" tIns="179285" rIns="0" bIns="45720" numCol="1" rtlCol="0" anchor="t" anchorCtr="0" compatLnSpc="1">
              <a:prstTxWarp prst="textNoShape">
                <a:avLst/>
              </a:prstTxWarp>
            </a:bodyPr>
            <a:lstStyle/>
            <a:p>
              <a:pPr defTabSz="932722">
                <a:lnSpc>
                  <a:spcPct val="90000"/>
                </a:lnSpc>
                <a:spcAft>
                  <a:spcPts val="602"/>
                </a:spcAft>
                <a:defRPr/>
              </a:pPr>
              <a:r>
                <a:rPr lang="en-US" sz="1071" kern="0" spc="-30" dirty="0">
                  <a:gradFill>
                    <a:gsLst>
                      <a:gs pos="2917">
                        <a:srgbClr val="FFFFFF"/>
                      </a:gs>
                      <a:gs pos="30000">
                        <a:srgbClr val="FFFFFF"/>
                      </a:gs>
                    </a:gsLst>
                    <a:lin ang="5400000" scaled="0"/>
                  </a:gradFill>
                  <a:latin typeface="Segoe UI Light"/>
                </a:rPr>
                <a:t>Enable modern business apps</a:t>
              </a:r>
            </a:p>
          </p:txBody>
        </p:sp>
      </p:grpSp>
    </p:spTree>
    <p:extLst>
      <p:ext uri="{BB962C8B-B14F-4D97-AF65-F5344CB8AC3E}">
        <p14:creationId xmlns:p14="http://schemas.microsoft.com/office/powerpoint/2010/main" val="145046254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Lst>
  <p:transition>
    <p:fade/>
  </p:transition>
  <p:timing>
    <p:tnLst>
      <p:par>
        <p:cTn id="1" dur="indefinite" restart="never" nodeType="tmRoot"/>
      </p:par>
    </p:tnLst>
  </p:timing>
  <p:txStyles>
    <p:titleStyle>
      <a:lvl1pPr algn="l" defTabSz="932444" rtl="0" eaLnBrk="1" latinLnBrk="0" hangingPunct="1">
        <a:lnSpc>
          <a:spcPct val="90000"/>
        </a:lnSpc>
        <a:spcBef>
          <a:spcPct val="0"/>
        </a:spcBef>
        <a:buNone/>
        <a:defRPr lang="en-US" sz="5399" b="0" kern="1200" cap="none" spc="-102" baseline="0" dirty="0" smtClean="0">
          <a:ln w="3175">
            <a:noFill/>
          </a:ln>
          <a:solidFill>
            <a:schemeClr val="tx1"/>
          </a:solidFill>
          <a:effectLst/>
          <a:latin typeface="+mj-lt"/>
          <a:ea typeface="+mn-ea"/>
          <a:cs typeface="Segoe UI" pitchFamily="34" charset="0"/>
        </a:defRPr>
      </a:lvl1pPr>
    </p:titleStyle>
    <p:bodyStyle>
      <a:lvl1pPr marL="342790" marR="0" indent="-342790" algn="l" defTabSz="932444" rtl="0" eaLnBrk="1" fontAlgn="auto" latinLnBrk="0" hangingPunct="1">
        <a:lnSpc>
          <a:spcPct val="90000"/>
        </a:lnSpc>
        <a:spcBef>
          <a:spcPct val="20000"/>
        </a:spcBef>
        <a:spcAft>
          <a:spcPts val="0"/>
        </a:spcAft>
        <a:buClrTx/>
        <a:buSzPct val="90000"/>
        <a:buFont typeface="Arial" pitchFamily="34" charset="0"/>
        <a:buChar char="•"/>
        <a:tabLst/>
        <a:defRPr sz="3899" kern="1200" spc="0" baseline="0">
          <a:gradFill>
            <a:gsLst>
              <a:gs pos="1250">
                <a:schemeClr val="tx1"/>
              </a:gs>
              <a:gs pos="100000">
                <a:schemeClr val="tx1"/>
              </a:gs>
            </a:gsLst>
            <a:lin ang="5400000" scaled="0"/>
          </a:gradFill>
          <a:latin typeface="+mj-lt"/>
          <a:ea typeface="+mn-ea"/>
          <a:cs typeface="+mn-cs"/>
        </a:defRPr>
      </a:lvl1pPr>
      <a:lvl2pPr marL="584013" marR="0" indent="-241223" algn="l" defTabSz="93244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844" marR="0" indent="-228527" algn="l" defTabSz="93244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370" marR="0" indent="-228527" algn="l" defTabSz="93244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6897" marR="0" indent="-228527" algn="l" defTabSz="93244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218" indent="-233111" algn="l" defTabSz="9324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442" indent="-233111" algn="l" defTabSz="9324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664" indent="-233111" algn="l" defTabSz="9324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887" indent="-233111" algn="l" defTabSz="9324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44" rtl="0" eaLnBrk="1" latinLnBrk="0" hangingPunct="1">
        <a:defRPr sz="1800" kern="1200">
          <a:solidFill>
            <a:schemeClr val="tx1"/>
          </a:solidFill>
          <a:latin typeface="+mn-lt"/>
          <a:ea typeface="+mn-ea"/>
          <a:cs typeface="+mn-cs"/>
        </a:defRPr>
      </a:lvl1pPr>
      <a:lvl2pPr marL="466222" algn="l" defTabSz="932444" rtl="0" eaLnBrk="1" latinLnBrk="0" hangingPunct="1">
        <a:defRPr sz="1800" kern="1200">
          <a:solidFill>
            <a:schemeClr val="tx1"/>
          </a:solidFill>
          <a:latin typeface="+mn-lt"/>
          <a:ea typeface="+mn-ea"/>
          <a:cs typeface="+mn-cs"/>
        </a:defRPr>
      </a:lvl2pPr>
      <a:lvl3pPr marL="932444" algn="l" defTabSz="932444" rtl="0" eaLnBrk="1" latinLnBrk="0" hangingPunct="1">
        <a:defRPr sz="1800" kern="1200">
          <a:solidFill>
            <a:schemeClr val="tx1"/>
          </a:solidFill>
          <a:latin typeface="+mn-lt"/>
          <a:ea typeface="+mn-ea"/>
          <a:cs typeface="+mn-cs"/>
        </a:defRPr>
      </a:lvl3pPr>
      <a:lvl4pPr marL="1398665" algn="l" defTabSz="932444" rtl="0" eaLnBrk="1" latinLnBrk="0" hangingPunct="1">
        <a:defRPr sz="1800" kern="1200">
          <a:solidFill>
            <a:schemeClr val="tx1"/>
          </a:solidFill>
          <a:latin typeface="+mn-lt"/>
          <a:ea typeface="+mn-ea"/>
          <a:cs typeface="+mn-cs"/>
        </a:defRPr>
      </a:lvl4pPr>
      <a:lvl5pPr marL="1864887" algn="l" defTabSz="932444" rtl="0" eaLnBrk="1" latinLnBrk="0" hangingPunct="1">
        <a:defRPr sz="1800" kern="1200">
          <a:solidFill>
            <a:schemeClr val="tx1"/>
          </a:solidFill>
          <a:latin typeface="+mn-lt"/>
          <a:ea typeface="+mn-ea"/>
          <a:cs typeface="+mn-cs"/>
        </a:defRPr>
      </a:lvl5pPr>
      <a:lvl6pPr marL="2331110" algn="l" defTabSz="932444" rtl="0" eaLnBrk="1" latinLnBrk="0" hangingPunct="1">
        <a:defRPr sz="1800" kern="1200">
          <a:solidFill>
            <a:schemeClr val="tx1"/>
          </a:solidFill>
          <a:latin typeface="+mn-lt"/>
          <a:ea typeface="+mn-ea"/>
          <a:cs typeface="+mn-cs"/>
        </a:defRPr>
      </a:lvl6pPr>
      <a:lvl7pPr marL="2797331" algn="l" defTabSz="932444" rtl="0" eaLnBrk="1" latinLnBrk="0" hangingPunct="1">
        <a:defRPr sz="1800" kern="1200">
          <a:solidFill>
            <a:schemeClr val="tx1"/>
          </a:solidFill>
          <a:latin typeface="+mn-lt"/>
          <a:ea typeface="+mn-ea"/>
          <a:cs typeface="+mn-cs"/>
        </a:defRPr>
      </a:lvl7pPr>
      <a:lvl8pPr marL="3263554" algn="l" defTabSz="932444" rtl="0" eaLnBrk="1" latinLnBrk="0" hangingPunct="1">
        <a:defRPr sz="1800" kern="1200">
          <a:solidFill>
            <a:schemeClr val="tx1"/>
          </a:solidFill>
          <a:latin typeface="+mn-lt"/>
          <a:ea typeface="+mn-ea"/>
          <a:cs typeface="+mn-cs"/>
        </a:defRPr>
      </a:lvl8pPr>
      <a:lvl9pPr marL="3729774" algn="l" defTabSz="9324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5.emf"/><Relationship Id="rId7" Type="http://schemas.openxmlformats.org/officeDocument/2006/relationships/image" Target="../media/image112.emf"/><Relationship Id="rId2" Type="http://schemas.openxmlformats.org/officeDocument/2006/relationships/notesSlide" Target="../notesSlides/notesSlide10.xml"/><Relationship Id="rId1" Type="http://schemas.openxmlformats.org/officeDocument/2006/relationships/slideLayout" Target="../slideLayouts/slideLayout146.xml"/><Relationship Id="rId6" Type="http://schemas.openxmlformats.org/officeDocument/2006/relationships/image" Target="../media/image91.png"/><Relationship Id="rId5" Type="http://schemas.openxmlformats.org/officeDocument/2006/relationships/image" Target="../media/image111.emf"/><Relationship Id="rId10" Type="http://schemas.openxmlformats.org/officeDocument/2006/relationships/image" Target="../media/image115.emf"/><Relationship Id="rId4" Type="http://schemas.openxmlformats.org/officeDocument/2006/relationships/image" Target="../media/image104.emf"/><Relationship Id="rId9" Type="http://schemas.openxmlformats.org/officeDocument/2006/relationships/image" Target="../media/image114.emf"/></Relationships>
</file>

<file path=ppt/slides/_rels/slide11.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16.emf"/><Relationship Id="rId7" Type="http://schemas.openxmlformats.org/officeDocument/2006/relationships/image" Target="../media/image120.emf"/><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119.png"/><Relationship Id="rId5" Type="http://schemas.openxmlformats.org/officeDocument/2006/relationships/image" Target="../media/image118.emf"/><Relationship Id="rId4" Type="http://schemas.openxmlformats.org/officeDocument/2006/relationships/image" Target="../media/image117.emf"/><Relationship Id="rId9" Type="http://schemas.openxmlformats.org/officeDocument/2006/relationships/image" Target="../media/image91.png"/></Relationships>
</file>

<file path=ppt/slides/_rels/slide12.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21.png"/><Relationship Id="rId7" Type="http://schemas.openxmlformats.org/officeDocument/2006/relationships/image" Target="../media/image123.emf"/><Relationship Id="rId2" Type="http://schemas.openxmlformats.org/officeDocument/2006/relationships/notesSlide" Target="../notesSlides/notesSlide12.xml"/><Relationship Id="rId1" Type="http://schemas.openxmlformats.org/officeDocument/2006/relationships/slideLayout" Target="../slideLayouts/slideLayout146.xml"/><Relationship Id="rId6" Type="http://schemas.openxmlformats.org/officeDocument/2006/relationships/image" Target="../media/image114.emf"/><Relationship Id="rId11" Type="http://schemas.openxmlformats.org/officeDocument/2006/relationships/image" Target="../media/image104.emf"/><Relationship Id="rId5" Type="http://schemas.openxmlformats.org/officeDocument/2006/relationships/image" Target="../media/image101.emf"/><Relationship Id="rId10" Type="http://schemas.openxmlformats.org/officeDocument/2006/relationships/image" Target="../media/image105.emf"/><Relationship Id="rId4" Type="http://schemas.openxmlformats.org/officeDocument/2006/relationships/image" Target="../media/image122.png"/><Relationship Id="rId9" Type="http://schemas.openxmlformats.org/officeDocument/2006/relationships/image" Target="../media/image91.pn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24.png"/><Relationship Id="rId7" Type="http://schemas.openxmlformats.org/officeDocument/2006/relationships/image" Target="../media/image111.emf"/><Relationship Id="rId2" Type="http://schemas.openxmlformats.org/officeDocument/2006/relationships/notesSlide" Target="../notesSlides/notesSlide13.xml"/><Relationship Id="rId1" Type="http://schemas.openxmlformats.org/officeDocument/2006/relationships/slideLayout" Target="../slideLayouts/slideLayout146.xml"/><Relationship Id="rId6" Type="http://schemas.openxmlformats.org/officeDocument/2006/relationships/image" Target="../media/image104.emf"/><Relationship Id="rId11" Type="http://schemas.openxmlformats.org/officeDocument/2006/relationships/image" Target="../media/image114.emf"/><Relationship Id="rId5" Type="http://schemas.openxmlformats.org/officeDocument/2006/relationships/image" Target="../media/image125.png"/><Relationship Id="rId10" Type="http://schemas.openxmlformats.org/officeDocument/2006/relationships/image" Target="../media/image115.emf"/><Relationship Id="rId4" Type="http://schemas.openxmlformats.org/officeDocument/2006/relationships/image" Target="../media/image105.emf"/><Relationship Id="rId9" Type="http://schemas.openxmlformats.org/officeDocument/2006/relationships/image" Target="../media/image112.emf"/></Relationships>
</file>

<file path=ppt/slides/_rels/slide1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png"/><Relationship Id="rId3" Type="http://schemas.openxmlformats.org/officeDocument/2006/relationships/image" Target="../media/image126.png"/><Relationship Id="rId21" Type="http://schemas.openxmlformats.org/officeDocument/2006/relationships/image" Target="../media/image144.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8.png"/><Relationship Id="rId2" Type="http://schemas.openxmlformats.org/officeDocument/2006/relationships/notesSlide" Target="../notesSlides/notesSlide14.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146.xml"/><Relationship Id="rId6" Type="http://schemas.openxmlformats.org/officeDocument/2006/relationships/image" Target="../media/image129.png"/><Relationship Id="rId11" Type="http://schemas.openxmlformats.org/officeDocument/2006/relationships/image" Target="../media/image134.png"/><Relationship Id="rId24" Type="http://schemas.openxmlformats.org/officeDocument/2006/relationships/image" Target="../media/image147.png"/><Relationship Id="rId5" Type="http://schemas.openxmlformats.org/officeDocument/2006/relationships/image" Target="../media/image128.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1.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05.emf"/><Relationship Id="rId7" Type="http://schemas.openxmlformats.org/officeDocument/2006/relationships/image" Target="../media/image111.emf"/><Relationship Id="rId2" Type="http://schemas.openxmlformats.org/officeDocument/2006/relationships/notesSlide" Target="../notesSlides/notesSlide15.xml"/><Relationship Id="rId1" Type="http://schemas.openxmlformats.org/officeDocument/2006/relationships/slideLayout" Target="../slideLayouts/slideLayout146.xml"/><Relationship Id="rId6" Type="http://schemas.openxmlformats.org/officeDocument/2006/relationships/image" Target="../media/image104.emf"/><Relationship Id="rId11" Type="http://schemas.openxmlformats.org/officeDocument/2006/relationships/image" Target="../media/image114.emf"/><Relationship Id="rId5" Type="http://schemas.openxmlformats.org/officeDocument/2006/relationships/image" Target="../media/image125.png"/><Relationship Id="rId10" Type="http://schemas.openxmlformats.org/officeDocument/2006/relationships/image" Target="../media/image115.emf"/><Relationship Id="rId4" Type="http://schemas.openxmlformats.org/officeDocument/2006/relationships/image" Target="../media/image152.emf"/><Relationship Id="rId9" Type="http://schemas.openxmlformats.org/officeDocument/2006/relationships/image" Target="../media/image112.emf"/></Relationships>
</file>

<file path=ppt/slides/_rels/slide16.xml.rels><?xml version="1.0" encoding="UTF-8" standalone="yes"?>
<Relationships xmlns="http://schemas.openxmlformats.org/package/2006/relationships"><Relationship Id="rId8" Type="http://schemas.openxmlformats.org/officeDocument/2006/relationships/image" Target="../media/image157.emf"/><Relationship Id="rId3" Type="http://schemas.openxmlformats.org/officeDocument/2006/relationships/image" Target="../media/image153.emf"/><Relationship Id="rId7" Type="http://schemas.openxmlformats.org/officeDocument/2006/relationships/image" Target="../media/image156.emf"/><Relationship Id="rId12"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156.xml"/><Relationship Id="rId6" Type="http://schemas.openxmlformats.org/officeDocument/2006/relationships/image" Target="../media/image155.emf"/><Relationship Id="rId11" Type="http://schemas.openxmlformats.org/officeDocument/2006/relationships/image" Target="../media/image111.emf"/><Relationship Id="rId5" Type="http://schemas.openxmlformats.org/officeDocument/2006/relationships/image" Target="../media/image154.emf"/><Relationship Id="rId10" Type="http://schemas.openxmlformats.org/officeDocument/2006/relationships/image" Target="../media/image159.emf"/><Relationship Id="rId4" Type="http://schemas.openxmlformats.org/officeDocument/2006/relationships/image" Target="../media/image104.emf"/><Relationship Id="rId9" Type="http://schemas.openxmlformats.org/officeDocument/2006/relationships/image" Target="../media/image158.emf"/></Relationships>
</file>

<file path=ppt/slides/_rels/slide1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09.emf"/><Relationship Id="rId2" Type="http://schemas.openxmlformats.org/officeDocument/2006/relationships/notesSlide" Target="../notesSlides/notesSlide17.xml"/><Relationship Id="rId1" Type="http://schemas.openxmlformats.org/officeDocument/2006/relationships/slideLayout" Target="../slideLayouts/slideLayout146.xml"/><Relationship Id="rId6" Type="http://schemas.openxmlformats.org/officeDocument/2006/relationships/image" Target="../media/image162.emf"/><Relationship Id="rId5" Type="http://schemas.openxmlformats.org/officeDocument/2006/relationships/image" Target="../media/image161.png"/><Relationship Id="rId4" Type="http://schemas.openxmlformats.org/officeDocument/2006/relationships/image" Target="../media/image160.emf"/></Relationships>
</file>

<file path=ppt/slides/_rels/slide18.xml.rels><?xml version="1.0" encoding="UTF-8" standalone="yes"?>
<Relationships xmlns="http://schemas.openxmlformats.org/package/2006/relationships"><Relationship Id="rId8" Type="http://schemas.openxmlformats.org/officeDocument/2006/relationships/image" Target="../media/image160.emf"/><Relationship Id="rId3" Type="http://schemas.openxmlformats.org/officeDocument/2006/relationships/image" Target="../media/image163.emf"/><Relationship Id="rId7" Type="http://schemas.openxmlformats.org/officeDocument/2006/relationships/image" Target="../media/image167.png"/><Relationship Id="rId12"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146.xml"/><Relationship Id="rId6" Type="http://schemas.openxmlformats.org/officeDocument/2006/relationships/image" Target="../media/image166.png"/><Relationship Id="rId11" Type="http://schemas.openxmlformats.org/officeDocument/2006/relationships/image" Target="../media/image110.emf"/><Relationship Id="rId5" Type="http://schemas.openxmlformats.org/officeDocument/2006/relationships/image" Target="../media/image165.png"/><Relationship Id="rId10" Type="http://schemas.microsoft.com/office/2007/relationships/hdphoto" Target="../media/hdphoto4.wdp"/><Relationship Id="rId4" Type="http://schemas.openxmlformats.org/officeDocument/2006/relationships/image" Target="../media/image164.png"/><Relationship Id="rId9" Type="http://schemas.openxmlformats.org/officeDocument/2006/relationships/image" Target="../media/image168.png"/></Relationships>
</file>

<file path=ppt/slides/_rels/slide19.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19.xml"/><Relationship Id="rId1" Type="http://schemas.openxmlformats.org/officeDocument/2006/relationships/slideLayout" Target="../slideLayouts/slideLayout146.xml"/><Relationship Id="rId5" Type="http://schemas.openxmlformats.org/officeDocument/2006/relationships/image" Target="../media/image91.png"/><Relationship Id="rId4" Type="http://schemas.openxmlformats.org/officeDocument/2006/relationships/image" Target="../media/image110.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65.emf"/></Relationships>
</file>

<file path=ppt/slides/_rels/slide20.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20.xml"/><Relationship Id="rId1" Type="http://schemas.openxmlformats.org/officeDocument/2006/relationships/slideLayout" Target="../slideLayouts/slideLayout146.xml"/></Relationships>
</file>

<file path=ppt/slides/_rels/slide21.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21.xml"/><Relationship Id="rId1" Type="http://schemas.openxmlformats.org/officeDocument/2006/relationships/slideLayout" Target="../slideLayouts/slideLayout146.xml"/><Relationship Id="rId6" Type="http://schemas.openxmlformats.org/officeDocument/2006/relationships/image" Target="../media/image173.png"/><Relationship Id="rId5" Type="http://schemas.openxmlformats.org/officeDocument/2006/relationships/image" Target="../media/image172.emf"/><Relationship Id="rId4" Type="http://schemas.openxmlformats.org/officeDocument/2006/relationships/image" Target="../media/image171.png"/></Relationships>
</file>

<file path=ppt/slides/_rels/slide22.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22.xml"/><Relationship Id="rId1" Type="http://schemas.openxmlformats.org/officeDocument/2006/relationships/slideLayout" Target="../slideLayouts/slideLayout146.xml"/><Relationship Id="rId6" Type="http://schemas.openxmlformats.org/officeDocument/2006/relationships/image" Target="../media/image176.png"/><Relationship Id="rId5" Type="http://schemas.openxmlformats.org/officeDocument/2006/relationships/image" Target="../media/image174.png"/><Relationship Id="rId4" Type="http://schemas.openxmlformats.org/officeDocument/2006/relationships/image" Target="../media/image175.png"/></Relationships>
</file>

<file path=ppt/slides/_rels/slide2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23.xml"/><Relationship Id="rId1" Type="http://schemas.openxmlformats.org/officeDocument/2006/relationships/slideLayout" Target="../slideLayouts/slideLayout148.xml"/><Relationship Id="rId4" Type="http://schemas.openxmlformats.org/officeDocument/2006/relationships/image" Target="../media/image178.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6.xml"/><Relationship Id="rId1" Type="http://schemas.openxmlformats.org/officeDocument/2006/relationships/slideLayout" Target="../slideLayouts/slideLayout168.xml"/></Relationships>
</file>

<file path=ppt/slides/_rels/slide27.xml.rels><?xml version="1.0" encoding="UTF-8" standalone="yes"?>
<Relationships xmlns="http://schemas.openxmlformats.org/package/2006/relationships"><Relationship Id="rId3" Type="http://schemas.openxmlformats.org/officeDocument/2006/relationships/image" Target="../media/image179.emf"/><Relationship Id="rId7" Type="http://schemas.openxmlformats.org/officeDocument/2006/relationships/image" Target="../media/image182.emf"/><Relationship Id="rId2" Type="http://schemas.openxmlformats.org/officeDocument/2006/relationships/image" Target="../media/image104.emf"/><Relationship Id="rId1" Type="http://schemas.openxmlformats.org/officeDocument/2006/relationships/slideLayout" Target="../slideLayouts/slideLayout226.xml"/><Relationship Id="rId6" Type="http://schemas.openxmlformats.org/officeDocument/2006/relationships/image" Target="../media/image181.emf"/><Relationship Id="rId5" Type="http://schemas.microsoft.com/office/2007/relationships/hdphoto" Target="../media/hdphoto5.wdp"/><Relationship Id="rId4" Type="http://schemas.openxmlformats.org/officeDocument/2006/relationships/image" Target="../media/image180.png"/></Relationships>
</file>

<file path=ppt/slides/_rels/slide28.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27.xml"/><Relationship Id="rId1" Type="http://schemas.openxmlformats.org/officeDocument/2006/relationships/slideLayout" Target="../slideLayouts/slideLayout211.xml"/><Relationship Id="rId5" Type="http://schemas.openxmlformats.org/officeDocument/2006/relationships/image" Target="../media/image104.emf"/><Relationship Id="rId4" Type="http://schemas.openxmlformats.org/officeDocument/2006/relationships/image" Target="../media/image184.emf"/></Relationships>
</file>

<file path=ppt/slides/_rels/slide29.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2.emf"/><Relationship Id="rId3" Type="http://schemas.openxmlformats.org/officeDocument/2006/relationships/image" Target="../media/image184.emf"/><Relationship Id="rId7" Type="http://schemas.openxmlformats.org/officeDocument/2006/relationships/image" Target="../media/image123.emf"/><Relationship Id="rId12" Type="http://schemas.openxmlformats.org/officeDocument/2006/relationships/image" Target="../media/image191.png"/><Relationship Id="rId2" Type="http://schemas.openxmlformats.org/officeDocument/2006/relationships/notesSlide" Target="../notesSlides/notesSlide28.xml"/><Relationship Id="rId1" Type="http://schemas.openxmlformats.org/officeDocument/2006/relationships/slideLayout" Target="../slideLayouts/slideLayout258.xml"/><Relationship Id="rId6" Type="http://schemas.openxmlformats.org/officeDocument/2006/relationships/image" Target="../media/image187.emf"/><Relationship Id="rId11" Type="http://schemas.openxmlformats.org/officeDocument/2006/relationships/image" Target="../media/image190.png"/><Relationship Id="rId5" Type="http://schemas.openxmlformats.org/officeDocument/2006/relationships/image" Target="../media/image186.emf"/><Relationship Id="rId10" Type="http://schemas.openxmlformats.org/officeDocument/2006/relationships/image" Target="../media/image104.emf"/><Relationship Id="rId4" Type="http://schemas.openxmlformats.org/officeDocument/2006/relationships/image" Target="../media/image185.emf"/><Relationship Id="rId9" Type="http://schemas.openxmlformats.org/officeDocument/2006/relationships/image" Target="../media/image189.emf"/></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69.xml"/><Relationship Id="rId5" Type="http://schemas.openxmlformats.org/officeDocument/2006/relationships/image" Target="../media/image68.png"/><Relationship Id="rId4" Type="http://schemas.openxmlformats.org/officeDocument/2006/relationships/image" Target="../media/image67.png"/></Relationships>
</file>

<file path=ppt/slides/_rels/slide30.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99.emf"/><Relationship Id="rId7" Type="http://schemas.openxmlformats.org/officeDocument/2006/relationships/image" Target="../media/image123.emf"/><Relationship Id="rId2" Type="http://schemas.openxmlformats.org/officeDocument/2006/relationships/notesSlide" Target="../notesSlides/notesSlide29.xml"/><Relationship Id="rId1" Type="http://schemas.openxmlformats.org/officeDocument/2006/relationships/slideLayout" Target="../slideLayouts/slideLayout260.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25.png"/><Relationship Id="rId9" Type="http://schemas.openxmlformats.org/officeDocument/2006/relationships/image" Target="../media/image114.emf"/></Relationships>
</file>

<file path=ppt/slides/_rels/slide31.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103.emf"/><Relationship Id="rId3" Type="http://schemas.openxmlformats.org/officeDocument/2006/relationships/image" Target="../media/image94.emf"/><Relationship Id="rId7" Type="http://schemas.openxmlformats.org/officeDocument/2006/relationships/image" Target="../media/image97.emf"/><Relationship Id="rId12" Type="http://schemas.openxmlformats.org/officeDocument/2006/relationships/image" Target="../media/image102.emf"/><Relationship Id="rId2" Type="http://schemas.openxmlformats.org/officeDocument/2006/relationships/notesSlide" Target="../notesSlides/notesSlide30.xml"/><Relationship Id="rId1" Type="http://schemas.openxmlformats.org/officeDocument/2006/relationships/slideLayout" Target="../slideLayouts/slideLayout114.xml"/><Relationship Id="rId6" Type="http://schemas.openxmlformats.org/officeDocument/2006/relationships/image" Target="../media/image96.emf"/><Relationship Id="rId11" Type="http://schemas.openxmlformats.org/officeDocument/2006/relationships/image" Target="../media/image101.emf"/><Relationship Id="rId5" Type="http://schemas.microsoft.com/office/2007/relationships/hdphoto" Target="../media/hdphoto3.wdp"/><Relationship Id="rId10" Type="http://schemas.openxmlformats.org/officeDocument/2006/relationships/image" Target="../media/image100.emf"/><Relationship Id="rId4" Type="http://schemas.openxmlformats.org/officeDocument/2006/relationships/image" Target="../media/image95.jpeg"/><Relationship Id="rId9" Type="http://schemas.openxmlformats.org/officeDocument/2006/relationships/image" Target="../media/image99.emf"/><Relationship Id="rId14" Type="http://schemas.openxmlformats.org/officeDocument/2006/relationships/image" Target="../media/image104.emf"/></Relationships>
</file>

<file path=ppt/slides/_rels/slide32.xml.rels><?xml version="1.0" encoding="UTF-8" standalone="yes"?>
<Relationships xmlns="http://schemas.openxmlformats.org/package/2006/relationships"><Relationship Id="rId3" Type="http://schemas.openxmlformats.org/officeDocument/2006/relationships/hyperlink" Target="http://www.surface.com/" TargetMode="External"/><Relationship Id="rId2" Type="http://schemas.openxmlformats.org/officeDocument/2006/relationships/notesSlide" Target="../notesSlides/notesSlide31.xml"/><Relationship Id="rId1" Type="http://schemas.openxmlformats.org/officeDocument/2006/relationships/slideLayout" Target="../slideLayouts/slideLayout28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09.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193.pn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hyperlink" Target="http://www.microsoft.com/en-us/server-cloud/products/windows-azure-pack" TargetMode="External"/><Relationship Id="rId2" Type="http://schemas.openxmlformats.org/officeDocument/2006/relationships/notesSlide" Target="../notesSlides/notesSlide35.xml"/><Relationship Id="rId1" Type="http://schemas.openxmlformats.org/officeDocument/2006/relationships/slideLayout" Target="../slideLayouts/slideLayout52.xml"/><Relationship Id="rId6" Type="http://schemas.openxmlformats.org/officeDocument/2006/relationships/hyperlink" Target="http://technet.microsoft.com/en-us/library/hh546785.aspx" TargetMode="External"/><Relationship Id="rId5" Type="http://schemas.openxmlformats.org/officeDocument/2006/relationships/hyperlink" Target="http://azure.microsoft.com/en-us/" TargetMode="External"/><Relationship Id="rId4" Type="http://schemas.openxmlformats.org/officeDocument/2006/relationships/hyperlink" Target="http://technet.microsoft.com/library/dn765472.aspx"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ww.microsoft.com/learning/en/us/Course.aspx?ID=10751AB&amp;Locale=en-us" TargetMode="External"/><Relationship Id="rId3" Type="http://schemas.openxmlformats.org/officeDocument/2006/relationships/hyperlink" Target="http://www.microsoft.com/learning/en/us/Exam.aspx?ID=70-247&amp;Locale=en-us" TargetMode="External"/><Relationship Id="rId7" Type="http://schemas.openxmlformats.org/officeDocument/2006/relationships/hyperlink" Target="http://www.microsoft.com/learning/en/us/Course.aspx?ID=10750AB&amp;Locale=en-us" TargetMode="External"/><Relationship Id="rId2" Type="http://schemas.openxmlformats.org/officeDocument/2006/relationships/notesSlide" Target="../notesSlides/notesSlide36.xml"/><Relationship Id="rId1" Type="http://schemas.openxmlformats.org/officeDocument/2006/relationships/slideLayout" Target="../slideLayouts/slideLayout5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hyperlink" Target="http://www.microsoft.com/learning/en/us/classlocator.aspx" TargetMode="External"/><Relationship Id="rId9" Type="http://schemas.openxmlformats.org/officeDocument/2006/relationships/image" Target="../media/image197.w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52.xml"/><Relationship Id="rId6" Type="http://schemas.openxmlformats.org/officeDocument/2006/relationships/image" Target="../media/image200.jpg"/><Relationship Id="rId5" Type="http://schemas.openxmlformats.org/officeDocument/2006/relationships/image" Target="../media/image199.png"/><Relationship Id="rId4" Type="http://schemas.openxmlformats.org/officeDocument/2006/relationships/image" Target="../media/image198.png"/></Relationships>
</file>

<file path=ppt/slides/_rels/slide3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emf"/><Relationship Id="rId3" Type="http://schemas.openxmlformats.org/officeDocument/2006/relationships/image" Target="../media/image69.emf"/><Relationship Id="rId21" Type="http://schemas.openxmlformats.org/officeDocument/2006/relationships/image" Target="../media/image87.jp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emf"/><Relationship Id="rId25" Type="http://schemas.openxmlformats.org/officeDocument/2006/relationships/image" Target="../media/image91.png"/><Relationship Id="rId2" Type="http://schemas.openxmlformats.org/officeDocument/2006/relationships/notesSlide" Target="../notesSlides/notesSlide4.xml"/><Relationship Id="rId16" Type="http://schemas.openxmlformats.org/officeDocument/2006/relationships/image" Target="../media/image82.emf"/><Relationship Id="rId20" Type="http://schemas.openxmlformats.org/officeDocument/2006/relationships/image" Target="../media/image86.png"/><Relationship Id="rId1" Type="http://schemas.openxmlformats.org/officeDocument/2006/relationships/slideLayout" Target="../slideLayouts/slideLayout93.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90.png"/><Relationship Id="rId5" Type="http://schemas.openxmlformats.org/officeDocument/2006/relationships/image" Target="../media/image71.png"/><Relationship Id="rId15" Type="http://schemas.openxmlformats.org/officeDocument/2006/relationships/image" Target="../media/image81.emf"/><Relationship Id="rId23" Type="http://schemas.openxmlformats.org/officeDocument/2006/relationships/image" Target="../media/image89.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emf"/><Relationship Id="rId22" Type="http://schemas.openxmlformats.org/officeDocument/2006/relationships/image" Target="../media/image88.emf"/><Relationship Id="rId27" Type="http://schemas.openxmlformats.org/officeDocument/2006/relationships/image" Target="../media/image93.emf"/></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6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103.emf"/><Relationship Id="rId3" Type="http://schemas.openxmlformats.org/officeDocument/2006/relationships/image" Target="../media/image94.emf"/><Relationship Id="rId7" Type="http://schemas.openxmlformats.org/officeDocument/2006/relationships/image" Target="../media/image97.emf"/><Relationship Id="rId12" Type="http://schemas.openxmlformats.org/officeDocument/2006/relationships/image" Target="../media/image102.emf"/><Relationship Id="rId2" Type="http://schemas.openxmlformats.org/officeDocument/2006/relationships/notesSlide" Target="../notesSlides/notesSlide5.xml"/><Relationship Id="rId1" Type="http://schemas.openxmlformats.org/officeDocument/2006/relationships/slideLayout" Target="../slideLayouts/slideLayout114.xml"/><Relationship Id="rId6" Type="http://schemas.openxmlformats.org/officeDocument/2006/relationships/image" Target="../media/image96.emf"/><Relationship Id="rId11" Type="http://schemas.openxmlformats.org/officeDocument/2006/relationships/image" Target="../media/image101.emf"/><Relationship Id="rId5" Type="http://schemas.microsoft.com/office/2007/relationships/hdphoto" Target="../media/hdphoto3.wdp"/><Relationship Id="rId10" Type="http://schemas.openxmlformats.org/officeDocument/2006/relationships/image" Target="../media/image100.emf"/><Relationship Id="rId4" Type="http://schemas.openxmlformats.org/officeDocument/2006/relationships/image" Target="../media/image95.jpeg"/><Relationship Id="rId9" Type="http://schemas.openxmlformats.org/officeDocument/2006/relationships/image" Target="../media/image99.emf"/><Relationship Id="rId14" Type="http://schemas.openxmlformats.org/officeDocument/2006/relationships/image" Target="../media/image104.emf"/></Relationships>
</file>

<file path=ppt/slides/_rels/slide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6.xml"/><Relationship Id="rId1" Type="http://schemas.openxmlformats.org/officeDocument/2006/relationships/slideLayout" Target="../slideLayouts/slideLayout133.xml"/><Relationship Id="rId4" Type="http://schemas.openxmlformats.org/officeDocument/2006/relationships/image" Target="../media/image104.emf"/></Relationships>
</file>

<file path=ppt/slides/_rels/slide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94.xml"/><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08.emf"/><Relationship Id="rId7" Type="http://schemas.openxmlformats.org/officeDocument/2006/relationships/image" Target="../media/image111.emf"/><Relationship Id="rId2" Type="http://schemas.openxmlformats.org/officeDocument/2006/relationships/notesSlide" Target="../notesSlides/notesSlide8.xml"/><Relationship Id="rId1" Type="http://schemas.openxmlformats.org/officeDocument/2006/relationships/slideLayout" Target="../slideLayouts/slideLayout146.xml"/><Relationship Id="rId6" Type="http://schemas.openxmlformats.org/officeDocument/2006/relationships/image" Target="../media/image91.png"/><Relationship Id="rId5" Type="http://schemas.openxmlformats.org/officeDocument/2006/relationships/image" Target="../media/image110.emf"/><Relationship Id="rId4" Type="http://schemas.openxmlformats.org/officeDocument/2006/relationships/image" Target="../media/image109.emf"/></Relationships>
</file>

<file path=ppt/slides/_rels/slide9.xml.rels><?xml version="1.0" encoding="UTF-8" standalone="yes"?>
<Relationships xmlns="http://schemas.openxmlformats.org/package/2006/relationships"><Relationship Id="rId3" Type="http://schemas.openxmlformats.org/officeDocument/2006/relationships/image" Target="../media/image108.emf"/><Relationship Id="rId7" Type="http://schemas.openxmlformats.org/officeDocument/2006/relationships/image" Target="../media/image111.emf"/><Relationship Id="rId2" Type="http://schemas.openxmlformats.org/officeDocument/2006/relationships/notesSlide" Target="../notesSlides/notesSlide9.xml"/><Relationship Id="rId1" Type="http://schemas.openxmlformats.org/officeDocument/2006/relationships/slideLayout" Target="../slideLayouts/slideLayout146.xml"/><Relationship Id="rId6" Type="http://schemas.openxmlformats.org/officeDocument/2006/relationships/image" Target="../media/image91.png"/><Relationship Id="rId5" Type="http://schemas.openxmlformats.org/officeDocument/2006/relationships/image" Target="../media/image110.emf"/><Relationship Id="rId4" Type="http://schemas.openxmlformats.org/officeDocument/2006/relationships/image" Target="../media/image109.emf"/></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62424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4459" y="1932553"/>
            <a:ext cx="3792707" cy="849463"/>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a:gradFill>
                  <a:gsLst>
                    <a:gs pos="3670">
                      <a:srgbClr val="505050"/>
                    </a:gs>
                    <a:gs pos="100000">
                      <a:srgbClr val="505050"/>
                    </a:gs>
                  </a:gsLst>
                  <a:lin ang="5400000" scaled="0"/>
                </a:gradFill>
              </a:rPr>
              <a:t>Connect and Sync </a:t>
            </a:r>
            <a:r>
              <a:rPr lang="en-US" sz="2000" spc="-90" dirty="0" smtClean="0">
                <a:gradFill>
                  <a:gsLst>
                    <a:gs pos="3670">
                      <a:srgbClr val="505050"/>
                    </a:gs>
                    <a:gs pos="100000">
                      <a:srgbClr val="505050"/>
                    </a:gs>
                  </a:gsLst>
                  <a:lin ang="5400000" scaled="0"/>
                </a:gradFill>
              </a:rPr>
              <a:t>on-premises directories with Azure</a:t>
            </a:r>
            <a:r>
              <a:rPr lang="en-US" sz="2000" spc="-90" dirty="0">
                <a:gradFill>
                  <a:gsLst>
                    <a:gs pos="3670">
                      <a:srgbClr val="505050"/>
                    </a:gs>
                    <a:gs pos="100000">
                      <a:srgbClr val="505050"/>
                    </a:gs>
                  </a:gsLst>
                  <a:lin ang="5400000" scaled="0"/>
                </a:gradFill>
              </a:rPr>
              <a:t>.</a:t>
            </a:r>
          </a:p>
        </p:txBody>
      </p:sp>
      <p:sp>
        <p:nvSpPr>
          <p:cNvPr id="2" name="Title 1"/>
          <p:cNvSpPr>
            <a:spLocks noGrp="1"/>
          </p:cNvSpPr>
          <p:nvPr>
            <p:ph type="title"/>
          </p:nvPr>
        </p:nvSpPr>
        <p:spPr>
          <a:noFill/>
        </p:spPr>
        <p:txBody>
          <a:bodyPr lIns="1920240"/>
          <a:lstStyle/>
          <a:p>
            <a:r>
              <a:rPr lang="en-US" sz="4000" dirty="0" smtClean="0">
                <a:gradFill>
                  <a:gsLst>
                    <a:gs pos="6195">
                      <a:schemeClr val="bg2"/>
                    </a:gs>
                    <a:gs pos="100000">
                      <a:schemeClr val="bg2"/>
                    </a:gs>
                  </a:gsLst>
                  <a:lin ang="5400000" scaled="0"/>
                </a:gradFill>
              </a:rPr>
              <a:t>Your Directory on the cloud </a:t>
            </a:r>
            <a:endParaRPr lang="en-US" sz="4000" dirty="0">
              <a:gradFill>
                <a:gsLst>
                  <a:gs pos="6195">
                    <a:schemeClr val="bg2"/>
                  </a:gs>
                  <a:gs pos="100000">
                    <a:schemeClr val="bg2"/>
                  </a:gs>
                </a:gsLst>
                <a:lin ang="5400000" scaled="0"/>
              </a:gradFill>
            </a:endParaRPr>
          </a:p>
        </p:txBody>
      </p:sp>
      <p:grpSp>
        <p:nvGrpSpPr>
          <p:cNvPr id="17" name="Group 16"/>
          <p:cNvGrpSpPr/>
          <p:nvPr/>
        </p:nvGrpSpPr>
        <p:grpSpPr>
          <a:xfrm>
            <a:off x="1282178" y="3793885"/>
            <a:ext cx="3885644" cy="572464"/>
            <a:chOff x="312631" y="3440187"/>
            <a:chExt cx="3885644" cy="572464"/>
          </a:xfrm>
        </p:grpSpPr>
        <p:sp>
          <p:nvSpPr>
            <p:cNvPr id="115" name="Rectangle 114"/>
            <p:cNvSpPr/>
            <p:nvPr/>
          </p:nvSpPr>
          <p:spPr>
            <a:xfrm>
              <a:off x="405568" y="3440187"/>
              <a:ext cx="3792707" cy="572464"/>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smtClean="0">
                  <a:solidFill>
                    <a:srgbClr val="0070C0"/>
                  </a:solidFill>
                </a:rPr>
                <a:t>Azure Active Directory Connect</a:t>
              </a:r>
              <a:endParaRPr lang="en-US" sz="2000" spc="-90" dirty="0">
                <a:solidFill>
                  <a:srgbClr val="0070C0"/>
                </a:solidFill>
              </a:endParaRPr>
            </a:p>
          </p:txBody>
        </p:sp>
        <p:sp>
          <p:nvSpPr>
            <p:cNvPr id="15" name="Rectangle 14"/>
            <p:cNvSpPr/>
            <p:nvPr/>
          </p:nvSpPr>
          <p:spPr>
            <a:xfrm>
              <a:off x="312631" y="3546983"/>
              <a:ext cx="301365" cy="430887"/>
            </a:xfrm>
            <a:prstGeom prst="rect">
              <a:avLst/>
            </a:prstGeom>
          </p:spPr>
          <p:txBody>
            <a:bodyPr wrap="none">
              <a:spAutoFit/>
            </a:bodyPr>
            <a:lstStyle/>
            <a:p>
              <a:r>
                <a:rPr lang="en-US" sz="2200" b="1" spc="-90" dirty="0">
                  <a:solidFill>
                    <a:srgbClr val="0070C0"/>
                  </a:solidFill>
                </a:rPr>
                <a:t>*</a:t>
              </a:r>
              <a:endParaRPr lang="en-US" sz="2200" b="1" dirty="0">
                <a:solidFill>
                  <a:srgbClr val="0070C0"/>
                </a:solidFill>
              </a:endParaRPr>
            </a:p>
          </p:txBody>
        </p:sp>
      </p:grpSp>
      <p:sp>
        <p:nvSpPr>
          <p:cNvPr id="86" name="Freeform 85"/>
          <p:cNvSpPr/>
          <p:nvPr/>
        </p:nvSpPr>
        <p:spPr bwMode="auto">
          <a:xfrm rot="1421275">
            <a:off x="6926608" y="3556054"/>
            <a:ext cx="2235410" cy="404077"/>
          </a:xfrm>
          <a:custGeom>
            <a:avLst/>
            <a:gdLst>
              <a:gd name="connsiteX0" fmla="*/ 0 w 1628775"/>
              <a:gd name="connsiteY0" fmla="*/ 0 h 0"/>
              <a:gd name="connsiteX1" fmla="*/ 1628775 w 1628775"/>
              <a:gd name="connsiteY1" fmla="*/ 0 h 0"/>
            </a:gdLst>
            <a:ahLst/>
            <a:cxnLst>
              <a:cxn ang="0">
                <a:pos x="connsiteX0" y="connsiteY0"/>
              </a:cxn>
              <a:cxn ang="0">
                <a:pos x="connsiteX1" y="connsiteY1"/>
              </a:cxn>
            </a:cxnLst>
            <a:rect l="l" t="t" r="r" b="b"/>
            <a:pathLst>
              <a:path w="1628775">
                <a:moveTo>
                  <a:pt x="0" y="0"/>
                </a:moveTo>
                <a:lnTo>
                  <a:pt x="1628775" y="0"/>
                </a:lnTo>
              </a:path>
            </a:pathLst>
          </a:custGeom>
          <a:noFill/>
          <a:ln w="38100" cap="rnd">
            <a:solidFill>
              <a:schemeClr val="accent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6" name="Group 35"/>
          <p:cNvGrpSpPr/>
          <p:nvPr/>
        </p:nvGrpSpPr>
        <p:grpSpPr>
          <a:xfrm>
            <a:off x="6888334" y="2791270"/>
            <a:ext cx="7126900" cy="2422218"/>
            <a:chOff x="1942667" y="4630272"/>
            <a:chExt cx="4570497" cy="1553375"/>
          </a:xfrm>
        </p:grpSpPr>
        <p:grpSp>
          <p:nvGrpSpPr>
            <p:cNvPr id="22" name="Group 21"/>
            <p:cNvGrpSpPr/>
            <p:nvPr/>
          </p:nvGrpSpPr>
          <p:grpSpPr>
            <a:xfrm>
              <a:off x="3413792" y="4630272"/>
              <a:ext cx="1688178" cy="1135823"/>
              <a:chOff x="3986182" y="4630272"/>
              <a:chExt cx="1688178" cy="1135823"/>
            </a:xfrm>
          </p:grpSpPr>
          <p:pic>
            <p:nvPicPr>
              <p:cNvPr id="51" name="Picture 50"/>
              <p:cNvPicPr>
                <a:picLocks noChangeAspect="1"/>
              </p:cNvPicPr>
              <p:nvPr/>
            </p:nvPicPr>
            <p:blipFill>
              <a:blip r:embed="rId3"/>
              <a:stretch>
                <a:fillRect/>
              </a:stretch>
            </p:blipFill>
            <p:spPr>
              <a:xfrm>
                <a:off x="3986182" y="4630272"/>
                <a:ext cx="1688178" cy="1135823"/>
              </a:xfrm>
              <a:prstGeom prst="rect">
                <a:avLst/>
              </a:prstGeom>
            </p:spPr>
          </p:pic>
          <p:pic>
            <p:nvPicPr>
              <p:cNvPr id="66" name="Picture 65"/>
              <p:cNvPicPr>
                <a:picLocks noChangeAspect="1"/>
              </p:cNvPicPr>
              <p:nvPr/>
            </p:nvPicPr>
            <p:blipFill>
              <a:blip r:embed="rId4"/>
              <a:stretch>
                <a:fillRect/>
              </a:stretch>
            </p:blipFill>
            <p:spPr>
              <a:xfrm>
                <a:off x="4480523" y="4902996"/>
                <a:ext cx="704685" cy="704684"/>
              </a:xfrm>
              <a:prstGeom prst="rect">
                <a:avLst/>
              </a:prstGeom>
            </p:spPr>
          </p:pic>
        </p:grpSp>
        <p:sp>
          <p:nvSpPr>
            <p:cNvPr id="98" name="TextBox 97"/>
            <p:cNvSpPr txBox="1"/>
            <p:nvPr/>
          </p:nvSpPr>
          <p:spPr>
            <a:xfrm>
              <a:off x="1942667" y="5828367"/>
              <a:ext cx="4570497" cy="355280"/>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2000" dirty="0" smtClean="0">
                  <a:solidFill>
                    <a:srgbClr val="505050"/>
                  </a:solidFill>
                  <a:latin typeface="Segoe UI Light"/>
                  <a:ea typeface="ＭＳ Ｐゴシック" charset="0"/>
                  <a:cs typeface="Segoe UI Semibold" panose="020B0702040204020203" pitchFamily="34" charset="0"/>
                </a:rPr>
                <a:t>Microsoft Azure</a:t>
              </a:r>
            </a:p>
            <a:p>
              <a:pPr algn="ctr" defTabSz="913923" fontAlgn="base">
                <a:lnSpc>
                  <a:spcPct val="90000"/>
                </a:lnSpc>
                <a:spcBef>
                  <a:spcPct val="0"/>
                </a:spcBef>
                <a:spcAft>
                  <a:spcPct val="0"/>
                </a:spcAft>
                <a:buSzPct val="80000"/>
              </a:pPr>
              <a:r>
                <a:rPr lang="en-US" sz="2000" dirty="0" smtClean="0">
                  <a:solidFill>
                    <a:srgbClr val="505050"/>
                  </a:solidFill>
                  <a:latin typeface="Segoe UI Light"/>
                  <a:ea typeface="ＭＳ Ｐゴシック" charset="0"/>
                  <a:cs typeface="Segoe UI Semibold" panose="020B0702040204020203" pitchFamily="34" charset="0"/>
                </a:rPr>
                <a:t>Active Directory </a:t>
              </a:r>
              <a:endParaRPr lang="en-US" sz="2000" dirty="0">
                <a:solidFill>
                  <a:srgbClr val="505050"/>
                </a:solidFill>
                <a:latin typeface="Segoe UI Light"/>
                <a:ea typeface="ＭＳ Ｐゴシック" charset="0"/>
                <a:cs typeface="Segoe UI Semibold" panose="020B0702040204020203" pitchFamily="34" charset="0"/>
              </a:endParaRPr>
            </a:p>
          </p:txBody>
        </p:sp>
      </p:grpSp>
      <p:grpSp>
        <p:nvGrpSpPr>
          <p:cNvPr id="52" name="Group 51"/>
          <p:cNvGrpSpPr/>
          <p:nvPr/>
        </p:nvGrpSpPr>
        <p:grpSpPr>
          <a:xfrm>
            <a:off x="337611" y="382365"/>
            <a:ext cx="1471966" cy="1471966"/>
            <a:chOff x="265815" y="3299141"/>
            <a:chExt cx="2905296" cy="2905296"/>
          </a:xfrm>
        </p:grpSpPr>
        <p:pic>
          <p:nvPicPr>
            <p:cNvPr id="53" name="Picture 52"/>
            <p:cNvPicPr>
              <a:picLocks noChangeAspect="1"/>
            </p:cNvPicPr>
            <p:nvPr/>
          </p:nvPicPr>
          <p:blipFill>
            <a:blip r:embed="rId5"/>
            <a:stretch>
              <a:fillRect/>
            </a:stretch>
          </p:blipFill>
          <p:spPr>
            <a:xfrm>
              <a:off x="265815" y="3299141"/>
              <a:ext cx="2905296" cy="2905296"/>
            </a:xfrm>
            <a:prstGeom prst="rect">
              <a:avLst/>
            </a:prstGeom>
          </p:spPr>
        </p:pic>
        <p:pic>
          <p:nvPicPr>
            <p:cNvPr id="54" name="Picture 53"/>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892422" y="3790546"/>
              <a:ext cx="249120" cy="636226"/>
            </a:xfrm>
            <a:prstGeom prst="rect">
              <a:avLst/>
            </a:prstGeom>
          </p:spPr>
        </p:pic>
      </p:grpSp>
      <p:grpSp>
        <p:nvGrpSpPr>
          <p:cNvPr id="18" name="Group 17"/>
          <p:cNvGrpSpPr/>
          <p:nvPr/>
        </p:nvGrpSpPr>
        <p:grpSpPr>
          <a:xfrm>
            <a:off x="3971418" y="1303782"/>
            <a:ext cx="3450970" cy="2137456"/>
            <a:chOff x="3971418" y="1303782"/>
            <a:chExt cx="3450970" cy="2137456"/>
          </a:xfrm>
        </p:grpSpPr>
        <p:pic>
          <p:nvPicPr>
            <p:cNvPr id="73" name="Picture 72"/>
            <p:cNvPicPr>
              <a:picLocks noChangeAspect="1"/>
            </p:cNvPicPr>
            <p:nvPr/>
          </p:nvPicPr>
          <p:blipFill>
            <a:blip r:embed="rId7"/>
            <a:stretch>
              <a:fillRect/>
            </a:stretch>
          </p:blipFill>
          <p:spPr>
            <a:xfrm>
              <a:off x="4856933" y="1303782"/>
              <a:ext cx="1679941" cy="1126787"/>
            </a:xfrm>
            <a:prstGeom prst="rect">
              <a:avLst/>
            </a:prstGeom>
          </p:spPr>
        </p:pic>
        <p:pic>
          <p:nvPicPr>
            <p:cNvPr id="74" name="Picture 73"/>
            <p:cNvPicPr>
              <a:picLocks noChangeAspect="1"/>
            </p:cNvPicPr>
            <p:nvPr/>
          </p:nvPicPr>
          <p:blipFill>
            <a:blip r:embed="rId7"/>
            <a:stretch>
              <a:fillRect/>
            </a:stretch>
          </p:blipFill>
          <p:spPr>
            <a:xfrm>
              <a:off x="3971418" y="1677082"/>
              <a:ext cx="1679941" cy="1126787"/>
            </a:xfrm>
            <a:prstGeom prst="rect">
              <a:avLst/>
            </a:prstGeom>
          </p:spPr>
        </p:pic>
        <p:pic>
          <p:nvPicPr>
            <p:cNvPr id="75" name="Picture 74"/>
            <p:cNvPicPr>
              <a:picLocks noChangeAspect="1"/>
            </p:cNvPicPr>
            <p:nvPr/>
          </p:nvPicPr>
          <p:blipFill>
            <a:blip r:embed="rId7"/>
            <a:stretch>
              <a:fillRect/>
            </a:stretch>
          </p:blipFill>
          <p:spPr>
            <a:xfrm>
              <a:off x="5742447" y="1677082"/>
              <a:ext cx="1679941" cy="1126787"/>
            </a:xfrm>
            <a:prstGeom prst="rect">
              <a:avLst/>
            </a:prstGeom>
          </p:spPr>
        </p:pic>
        <p:grpSp>
          <p:nvGrpSpPr>
            <p:cNvPr id="5" name="Group 4"/>
            <p:cNvGrpSpPr/>
            <p:nvPr/>
          </p:nvGrpSpPr>
          <p:grpSpPr>
            <a:xfrm>
              <a:off x="4417069" y="1789174"/>
              <a:ext cx="2555820" cy="1652064"/>
              <a:chOff x="4667032" y="1506340"/>
              <a:chExt cx="2102324" cy="1358927"/>
            </a:xfrm>
          </p:grpSpPr>
          <p:grpSp>
            <p:nvGrpSpPr>
              <p:cNvPr id="14" name="Group 13"/>
              <p:cNvGrpSpPr/>
              <p:nvPr/>
            </p:nvGrpSpPr>
            <p:grpSpPr>
              <a:xfrm>
                <a:off x="4708759" y="1506340"/>
                <a:ext cx="2033221" cy="1353815"/>
                <a:chOff x="5172987" y="1941313"/>
                <a:chExt cx="2033221" cy="1353815"/>
              </a:xfrm>
            </p:grpSpPr>
            <p:pic>
              <p:nvPicPr>
                <p:cNvPr id="6" name="Picture 5"/>
                <p:cNvPicPr>
                  <a:picLocks noChangeAspect="1"/>
                </p:cNvPicPr>
                <p:nvPr/>
              </p:nvPicPr>
              <p:blipFill>
                <a:blip r:embed="rId8"/>
                <a:stretch>
                  <a:fillRect/>
                </a:stretch>
              </p:blipFill>
              <p:spPr>
                <a:xfrm>
                  <a:off x="5172987" y="2909180"/>
                  <a:ext cx="2033221" cy="385948"/>
                </a:xfrm>
                <a:prstGeom prst="rect">
                  <a:avLst/>
                </a:prstGeom>
              </p:spPr>
            </p:pic>
            <p:pic>
              <p:nvPicPr>
                <p:cNvPr id="55" name="Picture 54"/>
                <p:cNvPicPr>
                  <a:picLocks noChangeAspect="1"/>
                </p:cNvPicPr>
                <p:nvPr/>
              </p:nvPicPr>
              <p:blipFill>
                <a:blip r:embed="rId7"/>
                <a:stretch>
                  <a:fillRect/>
                </a:stretch>
              </p:blipFill>
              <p:spPr>
                <a:xfrm>
                  <a:off x="5498669" y="1941313"/>
                  <a:ext cx="1381858" cy="926854"/>
                </a:xfrm>
                <a:prstGeom prst="rect">
                  <a:avLst/>
                </a:prstGeom>
              </p:spPr>
            </p:pic>
          </p:grpSp>
          <p:pic>
            <p:nvPicPr>
              <p:cNvPr id="3" name="Picture 2"/>
              <p:cNvPicPr>
                <a:picLocks noChangeAspect="1"/>
              </p:cNvPicPr>
              <p:nvPr/>
            </p:nvPicPr>
            <p:blipFill>
              <a:blip r:embed="rId9"/>
              <a:stretch>
                <a:fillRect/>
              </a:stretch>
            </p:blipFill>
            <p:spPr>
              <a:xfrm>
                <a:off x="4667032" y="2469096"/>
                <a:ext cx="2102324" cy="396171"/>
              </a:xfrm>
              <a:prstGeom prst="rect">
                <a:avLst/>
              </a:prstGeom>
            </p:spPr>
          </p:pic>
        </p:grpSp>
      </p:grpSp>
      <p:grpSp>
        <p:nvGrpSpPr>
          <p:cNvPr id="13" name="Group 12"/>
          <p:cNvGrpSpPr/>
          <p:nvPr/>
        </p:nvGrpSpPr>
        <p:grpSpPr>
          <a:xfrm>
            <a:off x="4060675" y="4729234"/>
            <a:ext cx="3237286" cy="1814504"/>
            <a:chOff x="3716939" y="4834819"/>
            <a:chExt cx="3237286" cy="1814504"/>
          </a:xfrm>
        </p:grpSpPr>
        <p:grpSp>
          <p:nvGrpSpPr>
            <p:cNvPr id="20" name="Group 19"/>
            <p:cNvGrpSpPr/>
            <p:nvPr/>
          </p:nvGrpSpPr>
          <p:grpSpPr>
            <a:xfrm>
              <a:off x="4237482" y="4834819"/>
              <a:ext cx="2716743" cy="1814504"/>
              <a:chOff x="7298228" y="4478029"/>
              <a:chExt cx="2716743" cy="1814504"/>
            </a:xfrm>
          </p:grpSpPr>
          <p:sp>
            <p:nvSpPr>
              <p:cNvPr id="41" name="TextBox 40"/>
              <p:cNvSpPr txBox="1"/>
              <p:nvPr/>
            </p:nvSpPr>
            <p:spPr>
              <a:xfrm>
                <a:off x="7298228" y="6043234"/>
                <a:ext cx="2716743" cy="249299"/>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smtClean="0">
                    <a:solidFill>
                      <a:srgbClr val="505050"/>
                    </a:solidFill>
                    <a:latin typeface="Segoe UI Light"/>
                    <a:ea typeface="ＭＳ Ｐゴシック" charset="0"/>
                    <a:cs typeface="Segoe UI Semibold" panose="020B0702040204020203" pitchFamily="34" charset="0"/>
                  </a:rPr>
                  <a:t>Other Directories</a:t>
                </a:r>
                <a:endParaRPr lang="en-US" dirty="0">
                  <a:solidFill>
                    <a:srgbClr val="505050"/>
                  </a:solidFill>
                  <a:latin typeface="Segoe UI Light"/>
                  <a:ea typeface="ＭＳ Ｐゴシック" charset="0"/>
                  <a:cs typeface="Segoe UI Semibold" panose="020B0702040204020203" pitchFamily="34" charset="0"/>
                </a:endParaRPr>
              </a:p>
            </p:txBody>
          </p:sp>
          <p:grpSp>
            <p:nvGrpSpPr>
              <p:cNvPr id="12" name="Group 11"/>
              <p:cNvGrpSpPr/>
              <p:nvPr/>
            </p:nvGrpSpPr>
            <p:grpSpPr>
              <a:xfrm>
                <a:off x="8236273" y="4478029"/>
                <a:ext cx="1662303" cy="1365693"/>
                <a:chOff x="10252007" y="4383855"/>
                <a:chExt cx="1662303" cy="1365693"/>
              </a:xfrm>
            </p:grpSpPr>
            <p:sp>
              <p:nvSpPr>
                <p:cNvPr id="111" name="TextBox 110"/>
                <p:cNvSpPr txBox="1"/>
                <p:nvPr/>
              </p:nvSpPr>
              <p:spPr>
                <a:xfrm>
                  <a:off x="10252007" y="4383855"/>
                  <a:ext cx="1149142" cy="193899"/>
                </a:xfrm>
                <a:prstGeom prst="rect">
                  <a:avLst/>
                </a:prstGeom>
                <a:noFill/>
              </p:spPr>
              <p:txBody>
                <a:bodyPr wrap="square" lIns="0" tIns="0" rIns="0" bIns="0" rtlCol="0">
                  <a:spAutoFit/>
                </a:bodyPr>
                <a:lstStyle/>
                <a:p>
                  <a:pPr defTabSz="1243038">
                    <a:lnSpc>
                      <a:spcPct val="90000"/>
                    </a:lnSpc>
                    <a:spcBef>
                      <a:spcPct val="20000"/>
                    </a:spcBef>
                    <a:buSzPct val="80000"/>
                  </a:pPr>
                  <a:r>
                    <a:rPr lang="en-US" sz="1400" b="1" dirty="0" smtClean="0">
                      <a:solidFill>
                        <a:srgbClr val="505050"/>
                      </a:solidFill>
                      <a:cs typeface="Segoe UI" panose="020B0502040204020203" pitchFamily="34" charset="0"/>
                    </a:rPr>
                    <a:t>PowerShell</a:t>
                  </a:r>
                  <a:endParaRPr lang="en-US" sz="1400" b="1" dirty="0">
                    <a:solidFill>
                      <a:srgbClr val="505050"/>
                    </a:solidFill>
                    <a:cs typeface="Segoe UI" panose="020B0502040204020203" pitchFamily="34" charset="0"/>
                  </a:endParaRPr>
                </a:p>
              </p:txBody>
            </p:sp>
            <p:grpSp>
              <p:nvGrpSpPr>
                <p:cNvPr id="10" name="Group 9"/>
                <p:cNvGrpSpPr/>
                <p:nvPr/>
              </p:nvGrpSpPr>
              <p:grpSpPr>
                <a:xfrm>
                  <a:off x="10252007" y="4713154"/>
                  <a:ext cx="1103457" cy="551493"/>
                  <a:chOff x="10349294" y="4845565"/>
                  <a:chExt cx="1103457" cy="551493"/>
                </a:xfrm>
              </p:grpSpPr>
              <p:sp>
                <p:nvSpPr>
                  <p:cNvPr id="110" name="TextBox 109"/>
                  <p:cNvSpPr txBox="1"/>
                  <p:nvPr/>
                </p:nvSpPr>
                <p:spPr>
                  <a:xfrm>
                    <a:off x="10349294" y="5203159"/>
                    <a:ext cx="811035" cy="193899"/>
                  </a:xfrm>
                  <a:prstGeom prst="rect">
                    <a:avLst/>
                  </a:prstGeom>
                  <a:noFill/>
                </p:spPr>
                <p:txBody>
                  <a:bodyPr wrap="square" lIns="0" tIns="0" rIns="0" bIns="0" rtlCol="0">
                    <a:spAutoFit/>
                  </a:bodyPr>
                  <a:lstStyle/>
                  <a:p>
                    <a:pPr defTabSz="1243038">
                      <a:lnSpc>
                        <a:spcPct val="90000"/>
                      </a:lnSpc>
                      <a:spcBef>
                        <a:spcPct val="20000"/>
                      </a:spcBef>
                      <a:buSzPct val="80000"/>
                    </a:pPr>
                    <a:r>
                      <a:rPr lang="en-US" sz="1400" b="1" dirty="0" smtClean="0">
                        <a:solidFill>
                          <a:srgbClr val="505050"/>
                        </a:solidFill>
                        <a:cs typeface="Segoe UI" panose="020B0502040204020203" pitchFamily="34" charset="0"/>
                      </a:rPr>
                      <a:t>LDAP v3</a:t>
                    </a:r>
                    <a:endParaRPr lang="en-US" sz="1400" b="1" dirty="0">
                      <a:solidFill>
                        <a:srgbClr val="505050"/>
                      </a:solidFill>
                      <a:cs typeface="Segoe UI" panose="020B0502040204020203" pitchFamily="34" charset="0"/>
                    </a:endParaRPr>
                  </a:p>
                </p:txBody>
              </p:sp>
              <p:sp>
                <p:nvSpPr>
                  <p:cNvPr id="112" name="TextBox 111"/>
                  <p:cNvSpPr txBox="1"/>
                  <p:nvPr/>
                </p:nvSpPr>
                <p:spPr>
                  <a:xfrm>
                    <a:off x="10349294" y="4845565"/>
                    <a:ext cx="1103457" cy="193252"/>
                  </a:xfrm>
                  <a:prstGeom prst="rect">
                    <a:avLst/>
                  </a:prstGeom>
                  <a:noFill/>
                </p:spPr>
                <p:txBody>
                  <a:bodyPr wrap="square" lIns="0" tIns="0" rIns="0" bIns="0" rtlCol="0">
                    <a:spAutoFit/>
                  </a:bodyPr>
                  <a:lstStyle/>
                  <a:p>
                    <a:pPr defTabSz="1243038">
                      <a:lnSpc>
                        <a:spcPct val="90000"/>
                      </a:lnSpc>
                      <a:spcBef>
                        <a:spcPct val="20000"/>
                      </a:spcBef>
                      <a:buSzPct val="80000"/>
                    </a:pPr>
                    <a:r>
                      <a:rPr lang="en-US" sz="1400" b="1" dirty="0" smtClean="0">
                        <a:solidFill>
                          <a:srgbClr val="505050"/>
                        </a:solidFill>
                        <a:cs typeface="Segoe UI" panose="020B0502040204020203" pitchFamily="34" charset="0"/>
                      </a:rPr>
                      <a:t>SQL (ODBC)</a:t>
                    </a:r>
                    <a:endParaRPr lang="en-US" sz="1400" b="1" dirty="0">
                      <a:solidFill>
                        <a:srgbClr val="505050"/>
                      </a:solidFill>
                      <a:cs typeface="Segoe UI" panose="020B0502040204020203" pitchFamily="34" charset="0"/>
                    </a:endParaRPr>
                  </a:p>
                </p:txBody>
              </p:sp>
            </p:grpSp>
            <p:sp>
              <p:nvSpPr>
                <p:cNvPr id="113" name="TextBox 112"/>
                <p:cNvSpPr txBox="1"/>
                <p:nvPr/>
              </p:nvSpPr>
              <p:spPr>
                <a:xfrm>
                  <a:off x="10252007" y="5361750"/>
                  <a:ext cx="1662303" cy="387798"/>
                </a:xfrm>
                <a:prstGeom prst="rect">
                  <a:avLst/>
                </a:prstGeom>
                <a:noFill/>
              </p:spPr>
              <p:txBody>
                <a:bodyPr wrap="square" lIns="0" tIns="0" rIns="0" bIns="0" rtlCol="0">
                  <a:spAutoFit/>
                </a:bodyPr>
                <a:lstStyle/>
                <a:p>
                  <a:pPr defTabSz="1243038">
                    <a:lnSpc>
                      <a:spcPct val="90000"/>
                    </a:lnSpc>
                    <a:spcBef>
                      <a:spcPct val="20000"/>
                    </a:spcBef>
                    <a:buSzPct val="80000"/>
                  </a:pPr>
                  <a:r>
                    <a:rPr lang="en-US" sz="1400" b="1" dirty="0" smtClean="0">
                      <a:solidFill>
                        <a:srgbClr val="505050"/>
                      </a:solidFill>
                      <a:cs typeface="Segoe UI" panose="020B0502040204020203" pitchFamily="34" charset="0"/>
                    </a:rPr>
                    <a:t>Web Services </a:t>
                  </a:r>
                  <a:br>
                    <a:rPr lang="en-US" sz="1400" b="1" dirty="0" smtClean="0">
                      <a:solidFill>
                        <a:srgbClr val="505050"/>
                      </a:solidFill>
                      <a:cs typeface="Segoe UI" panose="020B0502040204020203" pitchFamily="34" charset="0"/>
                    </a:rPr>
                  </a:br>
                  <a:r>
                    <a:rPr lang="en-US" sz="1400" b="1" dirty="0" smtClean="0">
                      <a:solidFill>
                        <a:srgbClr val="505050"/>
                      </a:solidFill>
                      <a:cs typeface="Segoe UI" panose="020B0502040204020203" pitchFamily="34" charset="0"/>
                    </a:rPr>
                    <a:t>( SOAP, JAVA, REST)</a:t>
                  </a:r>
                  <a:endParaRPr lang="en-US" sz="1400" b="1" dirty="0">
                    <a:solidFill>
                      <a:srgbClr val="505050"/>
                    </a:solidFill>
                    <a:cs typeface="Segoe UI" panose="020B0502040204020203" pitchFamily="34" charset="0"/>
                  </a:endParaRPr>
                </a:p>
              </p:txBody>
            </p:sp>
          </p:grpSp>
        </p:grpSp>
        <p:grpSp>
          <p:nvGrpSpPr>
            <p:cNvPr id="9" name="Group 8"/>
            <p:cNvGrpSpPr/>
            <p:nvPr/>
          </p:nvGrpSpPr>
          <p:grpSpPr>
            <a:xfrm>
              <a:off x="3716939" y="4879921"/>
              <a:ext cx="1417152" cy="1315766"/>
              <a:chOff x="7192001" y="4879921"/>
              <a:chExt cx="1417152" cy="1315766"/>
            </a:xfrm>
          </p:grpSpPr>
          <p:pic>
            <p:nvPicPr>
              <p:cNvPr id="60" name="Picture 59"/>
              <p:cNvPicPr>
                <a:picLocks noChangeAspect="1"/>
              </p:cNvPicPr>
              <p:nvPr/>
            </p:nvPicPr>
            <p:blipFill>
              <a:blip r:embed="rId10"/>
              <a:stretch>
                <a:fillRect/>
              </a:stretch>
            </p:blipFill>
            <p:spPr>
              <a:xfrm>
                <a:off x="7192001" y="4879921"/>
                <a:ext cx="790842" cy="1083454"/>
              </a:xfrm>
              <a:prstGeom prst="rect">
                <a:avLst/>
              </a:prstGeom>
            </p:spPr>
          </p:pic>
          <p:pic>
            <p:nvPicPr>
              <p:cNvPr id="61" name="Picture 60"/>
              <p:cNvPicPr>
                <a:picLocks noChangeAspect="1"/>
              </p:cNvPicPr>
              <p:nvPr/>
            </p:nvPicPr>
            <p:blipFill>
              <a:blip r:embed="rId10"/>
              <a:stretch>
                <a:fillRect/>
              </a:stretch>
            </p:blipFill>
            <p:spPr>
              <a:xfrm>
                <a:off x="7501511" y="5001792"/>
                <a:ext cx="790842" cy="1083454"/>
              </a:xfrm>
              <a:prstGeom prst="rect">
                <a:avLst/>
              </a:prstGeom>
            </p:spPr>
          </p:pic>
          <p:pic>
            <p:nvPicPr>
              <p:cNvPr id="62" name="Picture 61"/>
              <p:cNvPicPr>
                <a:picLocks noChangeAspect="1"/>
              </p:cNvPicPr>
              <p:nvPr/>
            </p:nvPicPr>
            <p:blipFill>
              <a:blip r:embed="rId10"/>
              <a:stretch>
                <a:fillRect/>
              </a:stretch>
            </p:blipFill>
            <p:spPr>
              <a:xfrm>
                <a:off x="7818311" y="5112233"/>
                <a:ext cx="790842" cy="1083454"/>
              </a:xfrm>
              <a:prstGeom prst="rect">
                <a:avLst/>
              </a:prstGeom>
            </p:spPr>
          </p:pic>
        </p:grpSp>
      </p:grpSp>
      <p:sp>
        <p:nvSpPr>
          <p:cNvPr id="64" name="Freeform 63"/>
          <p:cNvSpPr/>
          <p:nvPr/>
        </p:nvSpPr>
        <p:spPr bwMode="auto">
          <a:xfrm rot="5400000">
            <a:off x="4930170" y="3853656"/>
            <a:ext cx="1081763" cy="429502"/>
          </a:xfrm>
          <a:custGeom>
            <a:avLst/>
            <a:gdLst>
              <a:gd name="connsiteX0" fmla="*/ 0 w 1628775"/>
              <a:gd name="connsiteY0" fmla="*/ 0 h 0"/>
              <a:gd name="connsiteX1" fmla="*/ 1628775 w 1628775"/>
              <a:gd name="connsiteY1" fmla="*/ 0 h 0"/>
            </a:gdLst>
            <a:ahLst/>
            <a:cxnLst>
              <a:cxn ang="0">
                <a:pos x="connsiteX0" y="connsiteY0"/>
              </a:cxn>
              <a:cxn ang="0">
                <a:pos x="connsiteX1" y="connsiteY1"/>
              </a:cxn>
            </a:cxnLst>
            <a:rect l="l" t="t" r="r" b="b"/>
            <a:pathLst>
              <a:path w="1628775">
                <a:moveTo>
                  <a:pt x="0" y="0"/>
                </a:moveTo>
                <a:lnTo>
                  <a:pt x="1628775" y="0"/>
                </a:lnTo>
              </a:path>
            </a:pathLst>
          </a:custGeom>
          <a:noFill/>
          <a:ln w="38100" cap="rnd">
            <a:solidFill>
              <a:schemeClr val="accent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63" name="Group 14"/>
          <p:cNvGrpSpPr>
            <a:grpSpLocks noChangeAspect="1"/>
          </p:cNvGrpSpPr>
          <p:nvPr/>
        </p:nvGrpSpPr>
        <p:grpSpPr bwMode="auto">
          <a:xfrm>
            <a:off x="6984361" y="3588852"/>
            <a:ext cx="1067100" cy="1061050"/>
            <a:chOff x="2011" y="1700"/>
            <a:chExt cx="529" cy="526"/>
          </a:xfrm>
        </p:grpSpPr>
        <p:sp>
          <p:nvSpPr>
            <p:cNvPr id="70" name="AutoShape 13"/>
            <p:cNvSpPr>
              <a:spLocks noChangeAspect="1" noChangeArrowheads="1" noTextEdit="1"/>
            </p:cNvSpPr>
            <p:nvPr/>
          </p:nvSpPr>
          <p:spPr bwMode="auto">
            <a:xfrm>
              <a:off x="2011" y="1700"/>
              <a:ext cx="529"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Oval 15"/>
            <p:cNvSpPr>
              <a:spLocks noChangeArrowheads="1"/>
            </p:cNvSpPr>
            <p:nvPr/>
          </p:nvSpPr>
          <p:spPr bwMode="auto">
            <a:xfrm>
              <a:off x="2012" y="1700"/>
              <a:ext cx="527" cy="5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16"/>
            <p:cNvSpPr>
              <a:spLocks noEditPoints="1"/>
            </p:cNvSpPr>
            <p:nvPr/>
          </p:nvSpPr>
          <p:spPr bwMode="auto">
            <a:xfrm>
              <a:off x="2084" y="1757"/>
              <a:ext cx="382" cy="412"/>
            </a:xfrm>
            <a:custGeom>
              <a:avLst/>
              <a:gdLst>
                <a:gd name="T0" fmla="*/ 273 w 318"/>
                <a:gd name="T1" fmla="*/ 176 h 343"/>
                <a:gd name="T2" fmla="*/ 272 w 318"/>
                <a:gd name="T3" fmla="*/ 192 h 343"/>
                <a:gd name="T4" fmla="*/ 269 w 318"/>
                <a:gd name="T5" fmla="*/ 205 h 343"/>
                <a:gd name="T6" fmla="*/ 267 w 318"/>
                <a:gd name="T7" fmla="*/ 212 h 343"/>
                <a:gd name="T8" fmla="*/ 264 w 318"/>
                <a:gd name="T9" fmla="*/ 221 h 343"/>
                <a:gd name="T10" fmla="*/ 261 w 318"/>
                <a:gd name="T11" fmla="*/ 227 h 343"/>
                <a:gd name="T12" fmla="*/ 257 w 318"/>
                <a:gd name="T13" fmla="*/ 233 h 343"/>
                <a:gd name="T14" fmla="*/ 254 w 318"/>
                <a:gd name="T15" fmla="*/ 239 h 343"/>
                <a:gd name="T16" fmla="*/ 249 w 318"/>
                <a:gd name="T17" fmla="*/ 245 h 343"/>
                <a:gd name="T18" fmla="*/ 245 w 318"/>
                <a:gd name="T19" fmla="*/ 250 h 343"/>
                <a:gd name="T20" fmla="*/ 240 w 318"/>
                <a:gd name="T21" fmla="*/ 255 h 343"/>
                <a:gd name="T22" fmla="*/ 217 w 318"/>
                <a:gd name="T23" fmla="*/ 273 h 343"/>
                <a:gd name="T24" fmla="*/ 109 w 318"/>
                <a:gd name="T25" fmla="*/ 225 h 343"/>
                <a:gd name="T26" fmla="*/ 15 w 318"/>
                <a:gd name="T27" fmla="*/ 319 h 343"/>
                <a:gd name="T28" fmla="*/ 215 w 318"/>
                <a:gd name="T29" fmla="*/ 323 h 343"/>
                <a:gd name="T30" fmla="*/ 275 w 318"/>
                <a:gd name="T31" fmla="*/ 283 h 343"/>
                <a:gd name="T32" fmla="*/ 281 w 318"/>
                <a:gd name="T33" fmla="*/ 276 h 343"/>
                <a:gd name="T34" fmla="*/ 287 w 318"/>
                <a:gd name="T35" fmla="*/ 269 h 343"/>
                <a:gd name="T36" fmla="*/ 291 w 318"/>
                <a:gd name="T37" fmla="*/ 263 h 343"/>
                <a:gd name="T38" fmla="*/ 296 w 318"/>
                <a:gd name="T39" fmla="*/ 255 h 343"/>
                <a:gd name="T40" fmla="*/ 300 w 318"/>
                <a:gd name="T41" fmla="*/ 248 h 343"/>
                <a:gd name="T42" fmla="*/ 304 w 318"/>
                <a:gd name="T43" fmla="*/ 240 h 343"/>
                <a:gd name="T44" fmla="*/ 307 w 318"/>
                <a:gd name="T45" fmla="*/ 232 h 343"/>
                <a:gd name="T46" fmla="*/ 310 w 318"/>
                <a:gd name="T47" fmla="*/ 224 h 343"/>
                <a:gd name="T48" fmla="*/ 312 w 318"/>
                <a:gd name="T49" fmla="*/ 216 h 343"/>
                <a:gd name="T50" fmla="*/ 316 w 318"/>
                <a:gd name="T51" fmla="*/ 199 h 343"/>
                <a:gd name="T52" fmla="*/ 317 w 318"/>
                <a:gd name="T53" fmla="*/ 191 h 343"/>
                <a:gd name="T54" fmla="*/ 318 w 318"/>
                <a:gd name="T55" fmla="*/ 183 h 343"/>
                <a:gd name="T56" fmla="*/ 318 w 318"/>
                <a:gd name="T57" fmla="*/ 175 h 343"/>
                <a:gd name="T58" fmla="*/ 271 w 318"/>
                <a:gd name="T59" fmla="*/ 62 h 343"/>
                <a:gd name="T60" fmla="*/ 43 w 318"/>
                <a:gd name="T61" fmla="*/ 66 h 343"/>
                <a:gd name="T62" fmla="*/ 37 w 318"/>
                <a:gd name="T63" fmla="*/ 73 h 343"/>
                <a:gd name="T64" fmla="*/ 32 w 318"/>
                <a:gd name="T65" fmla="*/ 80 h 343"/>
                <a:gd name="T66" fmla="*/ 27 w 318"/>
                <a:gd name="T67" fmla="*/ 86 h 343"/>
                <a:gd name="T68" fmla="*/ 22 w 318"/>
                <a:gd name="T69" fmla="*/ 94 h 343"/>
                <a:gd name="T70" fmla="*/ 18 w 318"/>
                <a:gd name="T71" fmla="*/ 102 h 343"/>
                <a:gd name="T72" fmla="*/ 14 w 318"/>
                <a:gd name="T73" fmla="*/ 110 h 343"/>
                <a:gd name="T74" fmla="*/ 11 w 318"/>
                <a:gd name="T75" fmla="*/ 117 h 343"/>
                <a:gd name="T76" fmla="*/ 8 w 318"/>
                <a:gd name="T77" fmla="*/ 125 h 343"/>
                <a:gd name="T78" fmla="*/ 6 w 318"/>
                <a:gd name="T79" fmla="*/ 133 h 343"/>
                <a:gd name="T80" fmla="*/ 2 w 318"/>
                <a:gd name="T81" fmla="*/ 150 h 343"/>
                <a:gd name="T82" fmla="*/ 1 w 318"/>
                <a:gd name="T83" fmla="*/ 158 h 343"/>
                <a:gd name="T84" fmla="*/ 0 w 318"/>
                <a:gd name="T85" fmla="*/ 166 h 343"/>
                <a:gd name="T86" fmla="*/ 0 w 318"/>
                <a:gd name="T87" fmla="*/ 174 h 343"/>
                <a:gd name="T88" fmla="*/ 46 w 318"/>
                <a:gd name="T89" fmla="*/ 189 h 343"/>
                <a:gd name="T90" fmla="*/ 45 w 318"/>
                <a:gd name="T91" fmla="*/ 173 h 343"/>
                <a:gd name="T92" fmla="*/ 46 w 318"/>
                <a:gd name="T93" fmla="*/ 157 h 343"/>
                <a:gd name="T94" fmla="*/ 49 w 318"/>
                <a:gd name="T95" fmla="*/ 144 h 343"/>
                <a:gd name="T96" fmla="*/ 51 w 318"/>
                <a:gd name="T97" fmla="*/ 137 h 343"/>
                <a:gd name="T98" fmla="*/ 55 w 318"/>
                <a:gd name="T99" fmla="*/ 128 h 343"/>
                <a:gd name="T100" fmla="*/ 58 w 318"/>
                <a:gd name="T101" fmla="*/ 122 h 343"/>
                <a:gd name="T102" fmla="*/ 61 w 318"/>
                <a:gd name="T103" fmla="*/ 116 h 343"/>
                <a:gd name="T104" fmla="*/ 64 w 318"/>
                <a:gd name="T105" fmla="*/ 110 h 343"/>
                <a:gd name="T106" fmla="*/ 69 w 318"/>
                <a:gd name="T107" fmla="*/ 104 h 343"/>
                <a:gd name="T108" fmla="*/ 73 w 318"/>
                <a:gd name="T109" fmla="*/ 99 h 343"/>
                <a:gd name="T110" fmla="*/ 78 w 318"/>
                <a:gd name="T111" fmla="*/ 94 h 343"/>
                <a:gd name="T112" fmla="*/ 109 w 318"/>
                <a:gd name="T113" fmla="*/ 72 h 343"/>
                <a:gd name="T114" fmla="*/ 314 w 318"/>
                <a:gd name="T115" fmla="*/ 13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 h="343">
                  <a:moveTo>
                    <a:pt x="272" y="156"/>
                  </a:moveTo>
                  <a:cubicBezTo>
                    <a:pt x="273" y="162"/>
                    <a:pt x="273" y="167"/>
                    <a:pt x="273" y="173"/>
                  </a:cubicBezTo>
                  <a:cubicBezTo>
                    <a:pt x="273" y="173"/>
                    <a:pt x="273" y="173"/>
                    <a:pt x="273" y="173"/>
                  </a:cubicBezTo>
                  <a:cubicBezTo>
                    <a:pt x="273" y="174"/>
                    <a:pt x="273" y="175"/>
                    <a:pt x="273" y="176"/>
                  </a:cubicBezTo>
                  <a:cubicBezTo>
                    <a:pt x="273" y="176"/>
                    <a:pt x="273" y="176"/>
                    <a:pt x="273" y="176"/>
                  </a:cubicBezTo>
                  <a:cubicBezTo>
                    <a:pt x="273" y="180"/>
                    <a:pt x="273" y="185"/>
                    <a:pt x="272" y="189"/>
                  </a:cubicBezTo>
                  <a:cubicBezTo>
                    <a:pt x="272" y="189"/>
                    <a:pt x="272" y="189"/>
                    <a:pt x="272" y="189"/>
                  </a:cubicBezTo>
                  <a:cubicBezTo>
                    <a:pt x="272" y="190"/>
                    <a:pt x="272" y="191"/>
                    <a:pt x="272" y="192"/>
                  </a:cubicBezTo>
                  <a:cubicBezTo>
                    <a:pt x="272" y="192"/>
                    <a:pt x="272" y="193"/>
                    <a:pt x="272" y="193"/>
                  </a:cubicBezTo>
                  <a:cubicBezTo>
                    <a:pt x="271" y="196"/>
                    <a:pt x="271" y="199"/>
                    <a:pt x="270" y="202"/>
                  </a:cubicBezTo>
                  <a:cubicBezTo>
                    <a:pt x="270" y="203"/>
                    <a:pt x="270" y="203"/>
                    <a:pt x="270" y="203"/>
                  </a:cubicBezTo>
                  <a:cubicBezTo>
                    <a:pt x="270" y="204"/>
                    <a:pt x="269" y="204"/>
                    <a:pt x="269" y="205"/>
                  </a:cubicBezTo>
                  <a:cubicBezTo>
                    <a:pt x="269" y="206"/>
                    <a:pt x="269" y="206"/>
                    <a:pt x="269" y="206"/>
                  </a:cubicBezTo>
                  <a:cubicBezTo>
                    <a:pt x="269" y="207"/>
                    <a:pt x="269" y="208"/>
                    <a:pt x="268" y="208"/>
                  </a:cubicBezTo>
                  <a:cubicBezTo>
                    <a:pt x="268" y="209"/>
                    <a:pt x="268" y="209"/>
                    <a:pt x="268" y="209"/>
                  </a:cubicBezTo>
                  <a:cubicBezTo>
                    <a:pt x="268" y="210"/>
                    <a:pt x="267" y="211"/>
                    <a:pt x="267" y="212"/>
                  </a:cubicBezTo>
                  <a:cubicBezTo>
                    <a:pt x="267" y="212"/>
                    <a:pt x="267" y="212"/>
                    <a:pt x="267" y="212"/>
                  </a:cubicBezTo>
                  <a:cubicBezTo>
                    <a:pt x="266" y="214"/>
                    <a:pt x="266" y="216"/>
                    <a:pt x="265" y="218"/>
                  </a:cubicBezTo>
                  <a:cubicBezTo>
                    <a:pt x="265" y="218"/>
                    <a:pt x="265" y="218"/>
                    <a:pt x="265" y="219"/>
                  </a:cubicBezTo>
                  <a:cubicBezTo>
                    <a:pt x="264" y="219"/>
                    <a:pt x="264" y="220"/>
                    <a:pt x="264" y="221"/>
                  </a:cubicBezTo>
                  <a:cubicBezTo>
                    <a:pt x="263" y="221"/>
                    <a:pt x="263" y="221"/>
                    <a:pt x="263" y="222"/>
                  </a:cubicBezTo>
                  <a:cubicBezTo>
                    <a:pt x="263" y="222"/>
                    <a:pt x="263" y="223"/>
                    <a:pt x="262" y="224"/>
                  </a:cubicBezTo>
                  <a:cubicBezTo>
                    <a:pt x="262" y="224"/>
                    <a:pt x="262" y="224"/>
                    <a:pt x="262" y="225"/>
                  </a:cubicBezTo>
                  <a:cubicBezTo>
                    <a:pt x="261" y="226"/>
                    <a:pt x="261" y="226"/>
                    <a:pt x="261" y="227"/>
                  </a:cubicBezTo>
                  <a:cubicBezTo>
                    <a:pt x="261" y="227"/>
                    <a:pt x="260" y="227"/>
                    <a:pt x="260" y="227"/>
                  </a:cubicBezTo>
                  <a:cubicBezTo>
                    <a:pt x="260" y="228"/>
                    <a:pt x="259" y="229"/>
                    <a:pt x="259" y="230"/>
                  </a:cubicBezTo>
                  <a:cubicBezTo>
                    <a:pt x="259" y="231"/>
                    <a:pt x="259" y="231"/>
                    <a:pt x="259" y="231"/>
                  </a:cubicBezTo>
                  <a:cubicBezTo>
                    <a:pt x="258" y="232"/>
                    <a:pt x="258" y="232"/>
                    <a:pt x="257" y="233"/>
                  </a:cubicBezTo>
                  <a:cubicBezTo>
                    <a:pt x="257" y="233"/>
                    <a:pt x="257" y="234"/>
                    <a:pt x="257" y="234"/>
                  </a:cubicBezTo>
                  <a:cubicBezTo>
                    <a:pt x="256" y="235"/>
                    <a:pt x="256" y="235"/>
                    <a:pt x="256" y="236"/>
                  </a:cubicBezTo>
                  <a:cubicBezTo>
                    <a:pt x="255" y="236"/>
                    <a:pt x="255" y="236"/>
                    <a:pt x="255" y="237"/>
                  </a:cubicBezTo>
                  <a:cubicBezTo>
                    <a:pt x="255" y="237"/>
                    <a:pt x="254" y="238"/>
                    <a:pt x="254" y="239"/>
                  </a:cubicBezTo>
                  <a:cubicBezTo>
                    <a:pt x="254" y="239"/>
                    <a:pt x="253" y="239"/>
                    <a:pt x="253" y="239"/>
                  </a:cubicBezTo>
                  <a:cubicBezTo>
                    <a:pt x="253" y="240"/>
                    <a:pt x="252" y="241"/>
                    <a:pt x="252" y="242"/>
                  </a:cubicBezTo>
                  <a:cubicBezTo>
                    <a:pt x="251" y="242"/>
                    <a:pt x="251" y="242"/>
                    <a:pt x="251" y="242"/>
                  </a:cubicBezTo>
                  <a:cubicBezTo>
                    <a:pt x="251" y="243"/>
                    <a:pt x="250" y="244"/>
                    <a:pt x="249" y="245"/>
                  </a:cubicBezTo>
                  <a:cubicBezTo>
                    <a:pt x="249" y="245"/>
                    <a:pt x="249" y="245"/>
                    <a:pt x="249" y="245"/>
                  </a:cubicBezTo>
                  <a:cubicBezTo>
                    <a:pt x="248" y="246"/>
                    <a:pt x="248" y="247"/>
                    <a:pt x="247" y="247"/>
                  </a:cubicBezTo>
                  <a:cubicBezTo>
                    <a:pt x="247" y="247"/>
                    <a:pt x="247" y="248"/>
                    <a:pt x="247" y="248"/>
                  </a:cubicBezTo>
                  <a:cubicBezTo>
                    <a:pt x="246" y="249"/>
                    <a:pt x="246" y="249"/>
                    <a:pt x="245" y="250"/>
                  </a:cubicBezTo>
                  <a:cubicBezTo>
                    <a:pt x="245" y="250"/>
                    <a:pt x="245" y="250"/>
                    <a:pt x="244" y="251"/>
                  </a:cubicBezTo>
                  <a:cubicBezTo>
                    <a:pt x="244" y="251"/>
                    <a:pt x="243" y="252"/>
                    <a:pt x="243" y="252"/>
                  </a:cubicBezTo>
                  <a:cubicBezTo>
                    <a:pt x="243" y="252"/>
                    <a:pt x="242" y="253"/>
                    <a:pt x="242" y="253"/>
                  </a:cubicBezTo>
                  <a:cubicBezTo>
                    <a:pt x="241" y="254"/>
                    <a:pt x="241" y="255"/>
                    <a:pt x="240" y="255"/>
                  </a:cubicBezTo>
                  <a:cubicBezTo>
                    <a:pt x="237" y="258"/>
                    <a:pt x="234" y="261"/>
                    <a:pt x="231" y="263"/>
                  </a:cubicBezTo>
                  <a:cubicBezTo>
                    <a:pt x="230" y="264"/>
                    <a:pt x="228" y="266"/>
                    <a:pt x="227" y="267"/>
                  </a:cubicBezTo>
                  <a:cubicBezTo>
                    <a:pt x="225" y="268"/>
                    <a:pt x="224" y="269"/>
                    <a:pt x="222" y="270"/>
                  </a:cubicBezTo>
                  <a:cubicBezTo>
                    <a:pt x="220" y="271"/>
                    <a:pt x="219" y="272"/>
                    <a:pt x="217" y="273"/>
                  </a:cubicBezTo>
                  <a:cubicBezTo>
                    <a:pt x="216" y="273"/>
                    <a:pt x="216" y="274"/>
                    <a:pt x="215" y="274"/>
                  </a:cubicBezTo>
                  <a:cubicBezTo>
                    <a:pt x="209" y="277"/>
                    <a:pt x="204" y="280"/>
                    <a:pt x="198" y="282"/>
                  </a:cubicBezTo>
                  <a:cubicBezTo>
                    <a:pt x="157" y="297"/>
                    <a:pt x="111" y="288"/>
                    <a:pt x="78" y="255"/>
                  </a:cubicBezTo>
                  <a:cubicBezTo>
                    <a:pt x="109" y="225"/>
                    <a:pt x="109" y="225"/>
                    <a:pt x="109" y="225"/>
                  </a:cubicBezTo>
                  <a:cubicBezTo>
                    <a:pt x="53" y="217"/>
                    <a:pt x="53" y="217"/>
                    <a:pt x="53" y="217"/>
                  </a:cubicBezTo>
                  <a:cubicBezTo>
                    <a:pt x="4" y="210"/>
                    <a:pt x="4" y="210"/>
                    <a:pt x="4" y="210"/>
                  </a:cubicBezTo>
                  <a:cubicBezTo>
                    <a:pt x="0" y="210"/>
                    <a:pt x="0" y="210"/>
                    <a:pt x="0" y="210"/>
                  </a:cubicBezTo>
                  <a:cubicBezTo>
                    <a:pt x="15" y="319"/>
                    <a:pt x="15" y="319"/>
                    <a:pt x="15" y="319"/>
                  </a:cubicBezTo>
                  <a:cubicBezTo>
                    <a:pt x="47" y="287"/>
                    <a:pt x="47" y="287"/>
                    <a:pt x="47" y="287"/>
                  </a:cubicBezTo>
                  <a:cubicBezTo>
                    <a:pt x="89" y="330"/>
                    <a:pt x="150" y="343"/>
                    <a:pt x="204" y="327"/>
                  </a:cubicBezTo>
                  <a:cubicBezTo>
                    <a:pt x="206" y="327"/>
                    <a:pt x="207" y="326"/>
                    <a:pt x="208" y="326"/>
                  </a:cubicBezTo>
                  <a:cubicBezTo>
                    <a:pt x="210" y="325"/>
                    <a:pt x="213" y="324"/>
                    <a:pt x="215" y="323"/>
                  </a:cubicBezTo>
                  <a:cubicBezTo>
                    <a:pt x="233" y="316"/>
                    <a:pt x="250" y="306"/>
                    <a:pt x="266" y="292"/>
                  </a:cubicBezTo>
                  <a:cubicBezTo>
                    <a:pt x="268" y="291"/>
                    <a:pt x="270" y="289"/>
                    <a:pt x="271" y="287"/>
                  </a:cubicBezTo>
                  <a:cubicBezTo>
                    <a:pt x="272" y="286"/>
                    <a:pt x="273" y="285"/>
                    <a:pt x="274" y="284"/>
                  </a:cubicBezTo>
                  <a:cubicBezTo>
                    <a:pt x="275" y="283"/>
                    <a:pt x="275" y="283"/>
                    <a:pt x="275" y="283"/>
                  </a:cubicBezTo>
                  <a:cubicBezTo>
                    <a:pt x="276" y="282"/>
                    <a:pt x="277" y="281"/>
                    <a:pt x="277" y="281"/>
                  </a:cubicBezTo>
                  <a:cubicBezTo>
                    <a:pt x="278" y="280"/>
                    <a:pt x="278" y="280"/>
                    <a:pt x="278" y="279"/>
                  </a:cubicBezTo>
                  <a:cubicBezTo>
                    <a:pt x="279" y="279"/>
                    <a:pt x="280" y="278"/>
                    <a:pt x="280" y="277"/>
                  </a:cubicBezTo>
                  <a:cubicBezTo>
                    <a:pt x="281" y="277"/>
                    <a:pt x="281" y="276"/>
                    <a:pt x="281" y="276"/>
                  </a:cubicBezTo>
                  <a:cubicBezTo>
                    <a:pt x="282" y="275"/>
                    <a:pt x="282" y="275"/>
                    <a:pt x="283" y="274"/>
                  </a:cubicBezTo>
                  <a:cubicBezTo>
                    <a:pt x="283" y="274"/>
                    <a:pt x="284" y="273"/>
                    <a:pt x="284" y="273"/>
                  </a:cubicBezTo>
                  <a:cubicBezTo>
                    <a:pt x="285" y="272"/>
                    <a:pt x="285" y="271"/>
                    <a:pt x="286" y="271"/>
                  </a:cubicBezTo>
                  <a:cubicBezTo>
                    <a:pt x="286" y="270"/>
                    <a:pt x="286" y="270"/>
                    <a:pt x="287" y="269"/>
                  </a:cubicBezTo>
                  <a:cubicBezTo>
                    <a:pt x="287" y="269"/>
                    <a:pt x="288" y="268"/>
                    <a:pt x="288" y="267"/>
                  </a:cubicBezTo>
                  <a:cubicBezTo>
                    <a:pt x="288" y="267"/>
                    <a:pt x="289" y="266"/>
                    <a:pt x="289" y="266"/>
                  </a:cubicBezTo>
                  <a:cubicBezTo>
                    <a:pt x="290" y="265"/>
                    <a:pt x="290" y="265"/>
                    <a:pt x="290" y="264"/>
                  </a:cubicBezTo>
                  <a:cubicBezTo>
                    <a:pt x="291" y="263"/>
                    <a:pt x="291" y="263"/>
                    <a:pt x="291" y="263"/>
                  </a:cubicBezTo>
                  <a:cubicBezTo>
                    <a:pt x="292" y="262"/>
                    <a:pt x="292" y="261"/>
                    <a:pt x="293" y="260"/>
                  </a:cubicBezTo>
                  <a:cubicBezTo>
                    <a:pt x="293" y="260"/>
                    <a:pt x="293" y="259"/>
                    <a:pt x="294" y="259"/>
                  </a:cubicBezTo>
                  <a:cubicBezTo>
                    <a:pt x="294" y="258"/>
                    <a:pt x="295" y="257"/>
                    <a:pt x="295" y="257"/>
                  </a:cubicBezTo>
                  <a:cubicBezTo>
                    <a:pt x="295" y="256"/>
                    <a:pt x="296" y="256"/>
                    <a:pt x="296" y="255"/>
                  </a:cubicBezTo>
                  <a:cubicBezTo>
                    <a:pt x="297" y="254"/>
                    <a:pt x="297" y="253"/>
                    <a:pt x="298" y="252"/>
                  </a:cubicBezTo>
                  <a:cubicBezTo>
                    <a:pt x="298" y="252"/>
                    <a:pt x="298" y="252"/>
                    <a:pt x="298" y="252"/>
                  </a:cubicBezTo>
                  <a:cubicBezTo>
                    <a:pt x="299" y="251"/>
                    <a:pt x="299" y="249"/>
                    <a:pt x="300" y="248"/>
                  </a:cubicBezTo>
                  <a:cubicBezTo>
                    <a:pt x="300" y="248"/>
                    <a:pt x="300" y="248"/>
                    <a:pt x="300" y="248"/>
                  </a:cubicBezTo>
                  <a:cubicBezTo>
                    <a:pt x="301" y="247"/>
                    <a:pt x="301" y="246"/>
                    <a:pt x="302" y="245"/>
                  </a:cubicBezTo>
                  <a:cubicBezTo>
                    <a:pt x="302" y="244"/>
                    <a:pt x="302" y="244"/>
                    <a:pt x="302" y="243"/>
                  </a:cubicBezTo>
                  <a:cubicBezTo>
                    <a:pt x="303" y="243"/>
                    <a:pt x="303" y="242"/>
                    <a:pt x="304" y="241"/>
                  </a:cubicBezTo>
                  <a:cubicBezTo>
                    <a:pt x="304" y="240"/>
                    <a:pt x="304" y="240"/>
                    <a:pt x="304" y="240"/>
                  </a:cubicBezTo>
                  <a:cubicBezTo>
                    <a:pt x="304" y="239"/>
                    <a:pt x="305" y="238"/>
                    <a:pt x="305" y="237"/>
                  </a:cubicBezTo>
                  <a:cubicBezTo>
                    <a:pt x="305" y="237"/>
                    <a:pt x="306" y="236"/>
                    <a:pt x="306" y="236"/>
                  </a:cubicBezTo>
                  <a:cubicBezTo>
                    <a:pt x="306" y="235"/>
                    <a:pt x="306" y="234"/>
                    <a:pt x="307" y="233"/>
                  </a:cubicBezTo>
                  <a:cubicBezTo>
                    <a:pt x="307" y="233"/>
                    <a:pt x="307" y="232"/>
                    <a:pt x="307" y="232"/>
                  </a:cubicBezTo>
                  <a:cubicBezTo>
                    <a:pt x="308" y="231"/>
                    <a:pt x="308" y="230"/>
                    <a:pt x="308" y="229"/>
                  </a:cubicBezTo>
                  <a:cubicBezTo>
                    <a:pt x="308" y="229"/>
                    <a:pt x="309" y="229"/>
                    <a:pt x="309" y="228"/>
                  </a:cubicBezTo>
                  <a:cubicBezTo>
                    <a:pt x="309" y="227"/>
                    <a:pt x="309" y="226"/>
                    <a:pt x="310" y="225"/>
                  </a:cubicBezTo>
                  <a:cubicBezTo>
                    <a:pt x="310" y="225"/>
                    <a:pt x="310" y="225"/>
                    <a:pt x="310" y="224"/>
                  </a:cubicBezTo>
                  <a:cubicBezTo>
                    <a:pt x="310" y="223"/>
                    <a:pt x="311" y="222"/>
                    <a:pt x="311" y="221"/>
                  </a:cubicBezTo>
                  <a:cubicBezTo>
                    <a:pt x="311" y="221"/>
                    <a:pt x="311" y="221"/>
                    <a:pt x="311" y="220"/>
                  </a:cubicBezTo>
                  <a:cubicBezTo>
                    <a:pt x="312" y="219"/>
                    <a:pt x="312" y="218"/>
                    <a:pt x="312" y="217"/>
                  </a:cubicBezTo>
                  <a:cubicBezTo>
                    <a:pt x="312" y="217"/>
                    <a:pt x="312" y="217"/>
                    <a:pt x="312" y="216"/>
                  </a:cubicBezTo>
                  <a:cubicBezTo>
                    <a:pt x="313" y="212"/>
                    <a:pt x="314" y="208"/>
                    <a:pt x="315" y="204"/>
                  </a:cubicBezTo>
                  <a:cubicBezTo>
                    <a:pt x="315" y="204"/>
                    <a:pt x="315" y="204"/>
                    <a:pt x="315" y="204"/>
                  </a:cubicBezTo>
                  <a:cubicBezTo>
                    <a:pt x="315" y="203"/>
                    <a:pt x="316" y="202"/>
                    <a:pt x="316" y="200"/>
                  </a:cubicBezTo>
                  <a:cubicBezTo>
                    <a:pt x="316" y="200"/>
                    <a:pt x="316" y="200"/>
                    <a:pt x="316" y="199"/>
                  </a:cubicBezTo>
                  <a:cubicBezTo>
                    <a:pt x="316" y="198"/>
                    <a:pt x="316" y="197"/>
                    <a:pt x="316" y="196"/>
                  </a:cubicBezTo>
                  <a:cubicBezTo>
                    <a:pt x="317" y="196"/>
                    <a:pt x="317" y="196"/>
                    <a:pt x="317" y="195"/>
                  </a:cubicBezTo>
                  <a:cubicBezTo>
                    <a:pt x="317" y="194"/>
                    <a:pt x="317" y="193"/>
                    <a:pt x="317" y="192"/>
                  </a:cubicBezTo>
                  <a:cubicBezTo>
                    <a:pt x="317" y="192"/>
                    <a:pt x="317" y="192"/>
                    <a:pt x="317" y="191"/>
                  </a:cubicBezTo>
                  <a:cubicBezTo>
                    <a:pt x="317" y="190"/>
                    <a:pt x="317" y="189"/>
                    <a:pt x="317" y="188"/>
                  </a:cubicBezTo>
                  <a:cubicBezTo>
                    <a:pt x="317" y="188"/>
                    <a:pt x="317" y="188"/>
                    <a:pt x="317" y="187"/>
                  </a:cubicBezTo>
                  <a:cubicBezTo>
                    <a:pt x="318" y="186"/>
                    <a:pt x="318" y="185"/>
                    <a:pt x="318" y="184"/>
                  </a:cubicBezTo>
                  <a:cubicBezTo>
                    <a:pt x="318" y="184"/>
                    <a:pt x="318" y="183"/>
                    <a:pt x="318" y="183"/>
                  </a:cubicBezTo>
                  <a:cubicBezTo>
                    <a:pt x="318" y="182"/>
                    <a:pt x="318" y="181"/>
                    <a:pt x="318" y="180"/>
                  </a:cubicBezTo>
                  <a:cubicBezTo>
                    <a:pt x="318" y="180"/>
                    <a:pt x="318" y="179"/>
                    <a:pt x="318" y="179"/>
                  </a:cubicBezTo>
                  <a:cubicBezTo>
                    <a:pt x="318" y="178"/>
                    <a:pt x="318" y="177"/>
                    <a:pt x="318" y="176"/>
                  </a:cubicBezTo>
                  <a:cubicBezTo>
                    <a:pt x="318" y="175"/>
                    <a:pt x="318" y="175"/>
                    <a:pt x="318" y="175"/>
                  </a:cubicBezTo>
                  <a:cubicBezTo>
                    <a:pt x="318" y="171"/>
                    <a:pt x="318" y="167"/>
                    <a:pt x="318" y="163"/>
                  </a:cubicBezTo>
                  <a:cubicBezTo>
                    <a:pt x="318" y="163"/>
                    <a:pt x="318" y="163"/>
                    <a:pt x="318" y="163"/>
                  </a:cubicBezTo>
                  <a:cubicBezTo>
                    <a:pt x="272" y="156"/>
                    <a:pt x="272" y="156"/>
                    <a:pt x="272" y="156"/>
                  </a:cubicBezTo>
                  <a:close/>
                  <a:moveTo>
                    <a:pt x="271" y="62"/>
                  </a:moveTo>
                  <a:cubicBezTo>
                    <a:pt x="209" y="0"/>
                    <a:pt x="109" y="0"/>
                    <a:pt x="47" y="62"/>
                  </a:cubicBezTo>
                  <a:cubicBezTo>
                    <a:pt x="47" y="62"/>
                    <a:pt x="46" y="62"/>
                    <a:pt x="46" y="62"/>
                  </a:cubicBezTo>
                  <a:cubicBezTo>
                    <a:pt x="45" y="63"/>
                    <a:pt x="45" y="64"/>
                    <a:pt x="44" y="65"/>
                  </a:cubicBezTo>
                  <a:cubicBezTo>
                    <a:pt x="43" y="66"/>
                    <a:pt x="43" y="66"/>
                    <a:pt x="43" y="66"/>
                  </a:cubicBezTo>
                  <a:cubicBezTo>
                    <a:pt x="42" y="67"/>
                    <a:pt x="41" y="68"/>
                    <a:pt x="41" y="68"/>
                  </a:cubicBezTo>
                  <a:cubicBezTo>
                    <a:pt x="40" y="69"/>
                    <a:pt x="40" y="69"/>
                    <a:pt x="40" y="70"/>
                  </a:cubicBezTo>
                  <a:cubicBezTo>
                    <a:pt x="39" y="70"/>
                    <a:pt x="39" y="71"/>
                    <a:pt x="38" y="72"/>
                  </a:cubicBezTo>
                  <a:cubicBezTo>
                    <a:pt x="38" y="72"/>
                    <a:pt x="37" y="72"/>
                    <a:pt x="37" y="73"/>
                  </a:cubicBezTo>
                  <a:cubicBezTo>
                    <a:pt x="36" y="74"/>
                    <a:pt x="36" y="74"/>
                    <a:pt x="35" y="75"/>
                  </a:cubicBezTo>
                  <a:cubicBezTo>
                    <a:pt x="35" y="75"/>
                    <a:pt x="34" y="76"/>
                    <a:pt x="34" y="76"/>
                  </a:cubicBezTo>
                  <a:cubicBezTo>
                    <a:pt x="34" y="77"/>
                    <a:pt x="33" y="78"/>
                    <a:pt x="33" y="78"/>
                  </a:cubicBezTo>
                  <a:cubicBezTo>
                    <a:pt x="32" y="79"/>
                    <a:pt x="32" y="79"/>
                    <a:pt x="32" y="80"/>
                  </a:cubicBezTo>
                  <a:cubicBezTo>
                    <a:pt x="31" y="80"/>
                    <a:pt x="31" y="81"/>
                    <a:pt x="30" y="82"/>
                  </a:cubicBezTo>
                  <a:cubicBezTo>
                    <a:pt x="30" y="82"/>
                    <a:pt x="29" y="83"/>
                    <a:pt x="29" y="83"/>
                  </a:cubicBezTo>
                  <a:cubicBezTo>
                    <a:pt x="29" y="84"/>
                    <a:pt x="28" y="84"/>
                    <a:pt x="28" y="85"/>
                  </a:cubicBezTo>
                  <a:cubicBezTo>
                    <a:pt x="27" y="85"/>
                    <a:pt x="27" y="86"/>
                    <a:pt x="27" y="86"/>
                  </a:cubicBezTo>
                  <a:cubicBezTo>
                    <a:pt x="26" y="87"/>
                    <a:pt x="26" y="88"/>
                    <a:pt x="25" y="89"/>
                  </a:cubicBezTo>
                  <a:cubicBezTo>
                    <a:pt x="25" y="89"/>
                    <a:pt x="25" y="89"/>
                    <a:pt x="24" y="90"/>
                  </a:cubicBezTo>
                  <a:cubicBezTo>
                    <a:pt x="24" y="91"/>
                    <a:pt x="23" y="91"/>
                    <a:pt x="23" y="92"/>
                  </a:cubicBezTo>
                  <a:cubicBezTo>
                    <a:pt x="23" y="93"/>
                    <a:pt x="23" y="93"/>
                    <a:pt x="22" y="94"/>
                  </a:cubicBezTo>
                  <a:cubicBezTo>
                    <a:pt x="22" y="95"/>
                    <a:pt x="21" y="96"/>
                    <a:pt x="20" y="97"/>
                  </a:cubicBezTo>
                  <a:cubicBezTo>
                    <a:pt x="20" y="97"/>
                    <a:pt x="20" y="97"/>
                    <a:pt x="20" y="97"/>
                  </a:cubicBezTo>
                  <a:cubicBezTo>
                    <a:pt x="20" y="98"/>
                    <a:pt x="19" y="99"/>
                    <a:pt x="18" y="101"/>
                  </a:cubicBezTo>
                  <a:cubicBezTo>
                    <a:pt x="18" y="101"/>
                    <a:pt x="18" y="101"/>
                    <a:pt x="18" y="102"/>
                  </a:cubicBezTo>
                  <a:cubicBezTo>
                    <a:pt x="17" y="103"/>
                    <a:pt x="17" y="103"/>
                    <a:pt x="16" y="104"/>
                  </a:cubicBezTo>
                  <a:cubicBezTo>
                    <a:pt x="16" y="105"/>
                    <a:pt x="16" y="105"/>
                    <a:pt x="16" y="106"/>
                  </a:cubicBezTo>
                  <a:cubicBezTo>
                    <a:pt x="15" y="106"/>
                    <a:pt x="15" y="107"/>
                    <a:pt x="15" y="108"/>
                  </a:cubicBezTo>
                  <a:cubicBezTo>
                    <a:pt x="14" y="109"/>
                    <a:pt x="14" y="109"/>
                    <a:pt x="14" y="110"/>
                  </a:cubicBezTo>
                  <a:cubicBezTo>
                    <a:pt x="14" y="110"/>
                    <a:pt x="13" y="111"/>
                    <a:pt x="13" y="112"/>
                  </a:cubicBezTo>
                  <a:cubicBezTo>
                    <a:pt x="13" y="112"/>
                    <a:pt x="13" y="113"/>
                    <a:pt x="12" y="113"/>
                  </a:cubicBezTo>
                  <a:cubicBezTo>
                    <a:pt x="12" y="114"/>
                    <a:pt x="12" y="115"/>
                    <a:pt x="11" y="116"/>
                  </a:cubicBezTo>
                  <a:cubicBezTo>
                    <a:pt x="11" y="116"/>
                    <a:pt x="11" y="117"/>
                    <a:pt x="11" y="117"/>
                  </a:cubicBezTo>
                  <a:cubicBezTo>
                    <a:pt x="11" y="118"/>
                    <a:pt x="10" y="119"/>
                    <a:pt x="10" y="120"/>
                  </a:cubicBezTo>
                  <a:cubicBezTo>
                    <a:pt x="10" y="120"/>
                    <a:pt x="10" y="120"/>
                    <a:pt x="9" y="121"/>
                  </a:cubicBezTo>
                  <a:cubicBezTo>
                    <a:pt x="9" y="122"/>
                    <a:pt x="9" y="123"/>
                    <a:pt x="9" y="123"/>
                  </a:cubicBezTo>
                  <a:cubicBezTo>
                    <a:pt x="8" y="124"/>
                    <a:pt x="8" y="124"/>
                    <a:pt x="8" y="125"/>
                  </a:cubicBezTo>
                  <a:cubicBezTo>
                    <a:pt x="8" y="126"/>
                    <a:pt x="8" y="127"/>
                    <a:pt x="7" y="127"/>
                  </a:cubicBezTo>
                  <a:cubicBezTo>
                    <a:pt x="7" y="128"/>
                    <a:pt x="7" y="128"/>
                    <a:pt x="7" y="129"/>
                  </a:cubicBezTo>
                  <a:cubicBezTo>
                    <a:pt x="7" y="130"/>
                    <a:pt x="6" y="131"/>
                    <a:pt x="6" y="132"/>
                  </a:cubicBezTo>
                  <a:cubicBezTo>
                    <a:pt x="6" y="132"/>
                    <a:pt x="6" y="132"/>
                    <a:pt x="6" y="133"/>
                  </a:cubicBezTo>
                  <a:cubicBezTo>
                    <a:pt x="5" y="137"/>
                    <a:pt x="4" y="141"/>
                    <a:pt x="3" y="145"/>
                  </a:cubicBezTo>
                  <a:cubicBezTo>
                    <a:pt x="3" y="145"/>
                    <a:pt x="3" y="145"/>
                    <a:pt x="3" y="145"/>
                  </a:cubicBezTo>
                  <a:cubicBezTo>
                    <a:pt x="3" y="146"/>
                    <a:pt x="2" y="147"/>
                    <a:pt x="2" y="149"/>
                  </a:cubicBezTo>
                  <a:cubicBezTo>
                    <a:pt x="2" y="149"/>
                    <a:pt x="2" y="149"/>
                    <a:pt x="2" y="150"/>
                  </a:cubicBezTo>
                  <a:cubicBezTo>
                    <a:pt x="2" y="151"/>
                    <a:pt x="2" y="152"/>
                    <a:pt x="2" y="153"/>
                  </a:cubicBezTo>
                  <a:cubicBezTo>
                    <a:pt x="2" y="153"/>
                    <a:pt x="2" y="153"/>
                    <a:pt x="2" y="154"/>
                  </a:cubicBezTo>
                  <a:cubicBezTo>
                    <a:pt x="1" y="155"/>
                    <a:pt x="1" y="156"/>
                    <a:pt x="1" y="157"/>
                  </a:cubicBezTo>
                  <a:cubicBezTo>
                    <a:pt x="1" y="157"/>
                    <a:pt x="1" y="157"/>
                    <a:pt x="1" y="158"/>
                  </a:cubicBezTo>
                  <a:cubicBezTo>
                    <a:pt x="1" y="159"/>
                    <a:pt x="1" y="160"/>
                    <a:pt x="1" y="161"/>
                  </a:cubicBezTo>
                  <a:cubicBezTo>
                    <a:pt x="1" y="161"/>
                    <a:pt x="1" y="161"/>
                    <a:pt x="1" y="162"/>
                  </a:cubicBezTo>
                  <a:cubicBezTo>
                    <a:pt x="1" y="163"/>
                    <a:pt x="1" y="164"/>
                    <a:pt x="0" y="165"/>
                  </a:cubicBezTo>
                  <a:cubicBezTo>
                    <a:pt x="0" y="165"/>
                    <a:pt x="0" y="165"/>
                    <a:pt x="0" y="166"/>
                  </a:cubicBezTo>
                  <a:cubicBezTo>
                    <a:pt x="0" y="167"/>
                    <a:pt x="0" y="168"/>
                    <a:pt x="0" y="169"/>
                  </a:cubicBezTo>
                  <a:cubicBezTo>
                    <a:pt x="0" y="169"/>
                    <a:pt x="0" y="170"/>
                    <a:pt x="0" y="170"/>
                  </a:cubicBezTo>
                  <a:cubicBezTo>
                    <a:pt x="0" y="171"/>
                    <a:pt x="0" y="172"/>
                    <a:pt x="0" y="173"/>
                  </a:cubicBezTo>
                  <a:cubicBezTo>
                    <a:pt x="0" y="174"/>
                    <a:pt x="0" y="174"/>
                    <a:pt x="0" y="174"/>
                  </a:cubicBezTo>
                  <a:cubicBezTo>
                    <a:pt x="0" y="178"/>
                    <a:pt x="0" y="182"/>
                    <a:pt x="1" y="186"/>
                  </a:cubicBezTo>
                  <a:cubicBezTo>
                    <a:pt x="46" y="193"/>
                    <a:pt x="46" y="193"/>
                    <a:pt x="46" y="193"/>
                  </a:cubicBezTo>
                  <a:cubicBezTo>
                    <a:pt x="46" y="193"/>
                    <a:pt x="46" y="193"/>
                    <a:pt x="46" y="193"/>
                  </a:cubicBezTo>
                  <a:cubicBezTo>
                    <a:pt x="46" y="192"/>
                    <a:pt x="46" y="191"/>
                    <a:pt x="46" y="189"/>
                  </a:cubicBezTo>
                  <a:cubicBezTo>
                    <a:pt x="46" y="189"/>
                    <a:pt x="46" y="189"/>
                    <a:pt x="46" y="189"/>
                  </a:cubicBezTo>
                  <a:cubicBezTo>
                    <a:pt x="45" y="185"/>
                    <a:pt x="45" y="181"/>
                    <a:pt x="45" y="176"/>
                  </a:cubicBezTo>
                  <a:cubicBezTo>
                    <a:pt x="45" y="176"/>
                    <a:pt x="45" y="176"/>
                    <a:pt x="45" y="176"/>
                  </a:cubicBezTo>
                  <a:cubicBezTo>
                    <a:pt x="45" y="175"/>
                    <a:pt x="45" y="174"/>
                    <a:pt x="45" y="173"/>
                  </a:cubicBezTo>
                  <a:cubicBezTo>
                    <a:pt x="45" y="173"/>
                    <a:pt x="45" y="173"/>
                    <a:pt x="45" y="173"/>
                  </a:cubicBezTo>
                  <a:cubicBezTo>
                    <a:pt x="45" y="168"/>
                    <a:pt x="45" y="164"/>
                    <a:pt x="46" y="160"/>
                  </a:cubicBezTo>
                  <a:cubicBezTo>
                    <a:pt x="46" y="160"/>
                    <a:pt x="46" y="160"/>
                    <a:pt x="46" y="159"/>
                  </a:cubicBezTo>
                  <a:cubicBezTo>
                    <a:pt x="46" y="159"/>
                    <a:pt x="46" y="158"/>
                    <a:pt x="46" y="157"/>
                  </a:cubicBezTo>
                  <a:cubicBezTo>
                    <a:pt x="46" y="156"/>
                    <a:pt x="46" y="156"/>
                    <a:pt x="46" y="156"/>
                  </a:cubicBezTo>
                  <a:cubicBezTo>
                    <a:pt x="47" y="153"/>
                    <a:pt x="47" y="150"/>
                    <a:pt x="48" y="147"/>
                  </a:cubicBezTo>
                  <a:cubicBezTo>
                    <a:pt x="48" y="147"/>
                    <a:pt x="48" y="146"/>
                    <a:pt x="48" y="146"/>
                  </a:cubicBezTo>
                  <a:cubicBezTo>
                    <a:pt x="48" y="145"/>
                    <a:pt x="49" y="145"/>
                    <a:pt x="49" y="144"/>
                  </a:cubicBezTo>
                  <a:cubicBezTo>
                    <a:pt x="49" y="143"/>
                    <a:pt x="49" y="143"/>
                    <a:pt x="49" y="143"/>
                  </a:cubicBezTo>
                  <a:cubicBezTo>
                    <a:pt x="49" y="142"/>
                    <a:pt x="50" y="141"/>
                    <a:pt x="50" y="141"/>
                  </a:cubicBezTo>
                  <a:cubicBezTo>
                    <a:pt x="50" y="140"/>
                    <a:pt x="50" y="140"/>
                    <a:pt x="50" y="140"/>
                  </a:cubicBezTo>
                  <a:cubicBezTo>
                    <a:pt x="50" y="139"/>
                    <a:pt x="51" y="138"/>
                    <a:pt x="51" y="137"/>
                  </a:cubicBezTo>
                  <a:cubicBezTo>
                    <a:pt x="51" y="137"/>
                    <a:pt x="51" y="137"/>
                    <a:pt x="51" y="137"/>
                  </a:cubicBezTo>
                  <a:cubicBezTo>
                    <a:pt x="52" y="135"/>
                    <a:pt x="52" y="133"/>
                    <a:pt x="53" y="131"/>
                  </a:cubicBezTo>
                  <a:cubicBezTo>
                    <a:pt x="53" y="131"/>
                    <a:pt x="53" y="130"/>
                    <a:pt x="54" y="130"/>
                  </a:cubicBezTo>
                  <a:cubicBezTo>
                    <a:pt x="54" y="130"/>
                    <a:pt x="54" y="129"/>
                    <a:pt x="55" y="128"/>
                  </a:cubicBezTo>
                  <a:cubicBezTo>
                    <a:pt x="55" y="128"/>
                    <a:pt x="55" y="127"/>
                    <a:pt x="55" y="127"/>
                  </a:cubicBezTo>
                  <a:cubicBezTo>
                    <a:pt x="55" y="126"/>
                    <a:pt x="56" y="126"/>
                    <a:pt x="56" y="125"/>
                  </a:cubicBezTo>
                  <a:cubicBezTo>
                    <a:pt x="56" y="125"/>
                    <a:pt x="56" y="125"/>
                    <a:pt x="56" y="124"/>
                  </a:cubicBezTo>
                  <a:cubicBezTo>
                    <a:pt x="57" y="123"/>
                    <a:pt x="57" y="123"/>
                    <a:pt x="58" y="122"/>
                  </a:cubicBezTo>
                  <a:cubicBezTo>
                    <a:pt x="58" y="122"/>
                    <a:pt x="58" y="122"/>
                    <a:pt x="58" y="121"/>
                  </a:cubicBezTo>
                  <a:cubicBezTo>
                    <a:pt x="58" y="121"/>
                    <a:pt x="59" y="120"/>
                    <a:pt x="59" y="119"/>
                  </a:cubicBezTo>
                  <a:cubicBezTo>
                    <a:pt x="59" y="118"/>
                    <a:pt x="59" y="118"/>
                    <a:pt x="60" y="118"/>
                  </a:cubicBezTo>
                  <a:cubicBezTo>
                    <a:pt x="60" y="117"/>
                    <a:pt x="60" y="117"/>
                    <a:pt x="61" y="116"/>
                  </a:cubicBezTo>
                  <a:cubicBezTo>
                    <a:pt x="61" y="116"/>
                    <a:pt x="61" y="115"/>
                    <a:pt x="61" y="115"/>
                  </a:cubicBezTo>
                  <a:cubicBezTo>
                    <a:pt x="62" y="114"/>
                    <a:pt x="62" y="114"/>
                    <a:pt x="63" y="113"/>
                  </a:cubicBezTo>
                  <a:cubicBezTo>
                    <a:pt x="63" y="113"/>
                    <a:pt x="63" y="113"/>
                    <a:pt x="63" y="112"/>
                  </a:cubicBezTo>
                  <a:cubicBezTo>
                    <a:pt x="64" y="112"/>
                    <a:pt x="64" y="111"/>
                    <a:pt x="64" y="110"/>
                  </a:cubicBezTo>
                  <a:cubicBezTo>
                    <a:pt x="65" y="110"/>
                    <a:pt x="65" y="110"/>
                    <a:pt x="65" y="110"/>
                  </a:cubicBezTo>
                  <a:cubicBezTo>
                    <a:pt x="65" y="109"/>
                    <a:pt x="66" y="108"/>
                    <a:pt x="67" y="107"/>
                  </a:cubicBezTo>
                  <a:cubicBezTo>
                    <a:pt x="67" y="107"/>
                    <a:pt x="67" y="107"/>
                    <a:pt x="67" y="107"/>
                  </a:cubicBezTo>
                  <a:cubicBezTo>
                    <a:pt x="67" y="106"/>
                    <a:pt x="68" y="105"/>
                    <a:pt x="69" y="104"/>
                  </a:cubicBezTo>
                  <a:cubicBezTo>
                    <a:pt x="69" y="104"/>
                    <a:pt x="69" y="104"/>
                    <a:pt x="69" y="104"/>
                  </a:cubicBezTo>
                  <a:cubicBezTo>
                    <a:pt x="70" y="103"/>
                    <a:pt x="70" y="102"/>
                    <a:pt x="71" y="102"/>
                  </a:cubicBezTo>
                  <a:cubicBezTo>
                    <a:pt x="71" y="102"/>
                    <a:pt x="71" y="101"/>
                    <a:pt x="72" y="101"/>
                  </a:cubicBezTo>
                  <a:cubicBezTo>
                    <a:pt x="72" y="100"/>
                    <a:pt x="72" y="100"/>
                    <a:pt x="73" y="99"/>
                  </a:cubicBezTo>
                  <a:cubicBezTo>
                    <a:pt x="73" y="99"/>
                    <a:pt x="73" y="99"/>
                    <a:pt x="74" y="98"/>
                  </a:cubicBezTo>
                  <a:cubicBezTo>
                    <a:pt x="74" y="98"/>
                    <a:pt x="75" y="97"/>
                    <a:pt x="75" y="97"/>
                  </a:cubicBezTo>
                  <a:cubicBezTo>
                    <a:pt x="75" y="96"/>
                    <a:pt x="76" y="96"/>
                    <a:pt x="76" y="96"/>
                  </a:cubicBezTo>
                  <a:cubicBezTo>
                    <a:pt x="77" y="95"/>
                    <a:pt x="77" y="94"/>
                    <a:pt x="78" y="94"/>
                  </a:cubicBezTo>
                  <a:cubicBezTo>
                    <a:pt x="81" y="91"/>
                    <a:pt x="84" y="88"/>
                    <a:pt x="87" y="86"/>
                  </a:cubicBezTo>
                  <a:cubicBezTo>
                    <a:pt x="88" y="85"/>
                    <a:pt x="90" y="83"/>
                    <a:pt x="91" y="82"/>
                  </a:cubicBezTo>
                  <a:cubicBezTo>
                    <a:pt x="93" y="81"/>
                    <a:pt x="95" y="80"/>
                    <a:pt x="96" y="79"/>
                  </a:cubicBezTo>
                  <a:cubicBezTo>
                    <a:pt x="100" y="76"/>
                    <a:pt x="105" y="74"/>
                    <a:pt x="109" y="72"/>
                  </a:cubicBezTo>
                  <a:cubicBezTo>
                    <a:pt x="152" y="51"/>
                    <a:pt x="205" y="58"/>
                    <a:pt x="240" y="94"/>
                  </a:cubicBezTo>
                  <a:cubicBezTo>
                    <a:pt x="210" y="124"/>
                    <a:pt x="210" y="124"/>
                    <a:pt x="210" y="124"/>
                  </a:cubicBezTo>
                  <a:cubicBezTo>
                    <a:pt x="265" y="132"/>
                    <a:pt x="265" y="132"/>
                    <a:pt x="265" y="132"/>
                  </a:cubicBezTo>
                  <a:cubicBezTo>
                    <a:pt x="314" y="139"/>
                    <a:pt x="314" y="139"/>
                    <a:pt x="314" y="139"/>
                  </a:cubicBezTo>
                  <a:cubicBezTo>
                    <a:pt x="318" y="139"/>
                    <a:pt x="318" y="139"/>
                    <a:pt x="318" y="139"/>
                  </a:cubicBezTo>
                  <a:cubicBezTo>
                    <a:pt x="303" y="30"/>
                    <a:pt x="303" y="30"/>
                    <a:pt x="303" y="30"/>
                  </a:cubicBezTo>
                  <a:lnTo>
                    <a:pt x="271" y="62"/>
                  </a:lnTo>
                  <a:close/>
                </a:path>
              </a:pathLst>
            </a:custGeom>
            <a:solidFill>
              <a:srgbClr val="068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76" name="Freeform 75"/>
          <p:cNvSpPr/>
          <p:nvPr/>
        </p:nvSpPr>
        <p:spPr bwMode="auto">
          <a:xfrm rot="9354859">
            <a:off x="6700984" y="4526611"/>
            <a:ext cx="2491577" cy="357170"/>
          </a:xfrm>
          <a:custGeom>
            <a:avLst/>
            <a:gdLst>
              <a:gd name="connsiteX0" fmla="*/ 0 w 1628775"/>
              <a:gd name="connsiteY0" fmla="*/ 0 h 0"/>
              <a:gd name="connsiteX1" fmla="*/ 1628775 w 1628775"/>
              <a:gd name="connsiteY1" fmla="*/ 0 h 0"/>
            </a:gdLst>
            <a:ahLst/>
            <a:cxnLst>
              <a:cxn ang="0">
                <a:pos x="connsiteX0" y="connsiteY0"/>
              </a:cxn>
              <a:cxn ang="0">
                <a:pos x="connsiteX1" y="connsiteY1"/>
              </a:cxn>
            </a:cxnLst>
            <a:rect l="l" t="t" r="r" b="b"/>
            <a:pathLst>
              <a:path w="1628775">
                <a:moveTo>
                  <a:pt x="0" y="0"/>
                </a:moveTo>
                <a:lnTo>
                  <a:pt x="1628775" y="0"/>
                </a:lnTo>
              </a:path>
            </a:pathLst>
          </a:custGeom>
          <a:noFill/>
          <a:ln w="38100" cap="rnd">
            <a:solidFill>
              <a:schemeClr val="accent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3" name="Rectangle 132"/>
          <p:cNvSpPr/>
          <p:nvPr/>
        </p:nvSpPr>
        <p:spPr>
          <a:xfrm>
            <a:off x="6803488" y="3744288"/>
            <a:ext cx="301365" cy="430887"/>
          </a:xfrm>
          <a:prstGeom prst="rect">
            <a:avLst/>
          </a:prstGeom>
        </p:spPr>
        <p:txBody>
          <a:bodyPr wrap="none">
            <a:spAutoFit/>
          </a:bodyPr>
          <a:lstStyle/>
          <a:p>
            <a:r>
              <a:rPr lang="en-US" sz="2200" b="1" spc="-90" dirty="0">
                <a:solidFill>
                  <a:srgbClr val="0070C0"/>
                </a:solidFill>
              </a:rPr>
              <a:t>*</a:t>
            </a:r>
            <a:endParaRPr lang="en-US" sz="2200" b="1" dirty="0">
              <a:solidFill>
                <a:srgbClr val="0070C0"/>
              </a:solidFill>
            </a:endParaRPr>
          </a:p>
        </p:txBody>
      </p:sp>
      <p:sp>
        <p:nvSpPr>
          <p:cNvPr id="59" name="Freeform 58"/>
          <p:cNvSpPr/>
          <p:nvPr/>
        </p:nvSpPr>
        <p:spPr bwMode="auto">
          <a:xfrm rot="10800000">
            <a:off x="6169213" y="3776000"/>
            <a:ext cx="2960948" cy="357170"/>
          </a:xfrm>
          <a:custGeom>
            <a:avLst/>
            <a:gdLst>
              <a:gd name="connsiteX0" fmla="*/ 0 w 1628775"/>
              <a:gd name="connsiteY0" fmla="*/ 0 h 0"/>
              <a:gd name="connsiteX1" fmla="*/ 1628775 w 1628775"/>
              <a:gd name="connsiteY1" fmla="*/ 0 h 0"/>
            </a:gdLst>
            <a:ahLst/>
            <a:cxnLst>
              <a:cxn ang="0">
                <a:pos x="connsiteX0" y="connsiteY0"/>
              </a:cxn>
              <a:cxn ang="0">
                <a:pos x="connsiteX1" y="connsiteY1"/>
              </a:cxn>
            </a:cxnLst>
            <a:rect l="l" t="t" r="r" b="b"/>
            <a:pathLst>
              <a:path w="1628775">
                <a:moveTo>
                  <a:pt x="0" y="0"/>
                </a:moveTo>
                <a:lnTo>
                  <a:pt x="1628775" y="0"/>
                </a:lnTo>
              </a:path>
            </a:pathLst>
          </a:custGeom>
          <a:noFill/>
          <a:ln w="38100" cap="rnd">
            <a:solidFill>
              <a:schemeClr val="accent1"/>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1608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2" presetClass="entr" presetSubtype="2" decel="7500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1+#ppt_w/2"/>
                                          </p:val>
                                        </p:tav>
                                        <p:tav tm="100000">
                                          <p:val>
                                            <p:strVal val="#ppt_x"/>
                                          </p:val>
                                        </p:tav>
                                      </p:tavLst>
                                    </p:anim>
                                    <p:anim calcmode="lin" valueType="num">
                                      <p:cBhvr additive="base">
                                        <p:cTn id="22"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wipe(left)">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down)">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left)">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86"/>
                                        </p:tgtEl>
                                      </p:cBhvr>
                                    </p:animEffect>
                                    <p:set>
                                      <p:cBhvr>
                                        <p:cTn id="42" dur="1" fill="hold">
                                          <p:stCondLst>
                                            <p:cond delay="499"/>
                                          </p:stCondLst>
                                        </p:cTn>
                                        <p:tgtEl>
                                          <p:spTgt spid="86"/>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64"/>
                                        </p:tgtEl>
                                      </p:cBhvr>
                                    </p:animEffect>
                                    <p:set>
                                      <p:cBhvr>
                                        <p:cTn id="45" dur="1" fill="hold">
                                          <p:stCondLst>
                                            <p:cond delay="499"/>
                                          </p:stCondLst>
                                        </p:cTn>
                                        <p:tgtEl>
                                          <p:spTgt spid="6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6"/>
                                        </p:tgtEl>
                                      </p:cBhvr>
                                    </p:animEffect>
                                    <p:set>
                                      <p:cBhvr>
                                        <p:cTn id="48" dur="1" fill="hold">
                                          <p:stCondLst>
                                            <p:cond delay="499"/>
                                          </p:stCondLst>
                                        </p:cTn>
                                        <p:tgtEl>
                                          <p:spTgt spid="7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3"/>
                                        </p:tgtEl>
                                        <p:attrNameLst>
                                          <p:attrName>style.visibility</p:attrName>
                                        </p:attrNameLst>
                                      </p:cBhvr>
                                      <p:to>
                                        <p:strVal val="visible"/>
                                      </p:to>
                                    </p:set>
                                    <p:animEffect transition="in" filter="fade">
                                      <p:cBhvr>
                                        <p:cTn id="56" dur="500"/>
                                        <p:tgtEl>
                                          <p:spTgt spid="13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wipe(left)">
                                      <p:cBhvr>
                                        <p:cTn id="59" dur="500"/>
                                        <p:tgtEl>
                                          <p:spTgt spid="59"/>
                                        </p:tgtEl>
                                      </p:cBhvr>
                                    </p:animEffect>
                                  </p:childTnLst>
                                </p:cTn>
                              </p:par>
                              <p:par>
                                <p:cTn id="60" presetID="10"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600"/>
                                        <p:tgtEl>
                                          <p:spTgt spid="63"/>
                                        </p:tgtEl>
                                      </p:cBhvr>
                                    </p:animEffect>
                                  </p:childTnLst>
                                </p:cTn>
                              </p:par>
                              <p:par>
                                <p:cTn id="63" presetID="8" presetClass="emph" presetSubtype="0" fill="hold" nodeType="withEffect">
                                  <p:stCondLst>
                                    <p:cond delay="0"/>
                                  </p:stCondLst>
                                  <p:childTnLst>
                                    <p:animRot by="21600000">
                                      <p:cBhvr>
                                        <p:cTn id="64" dur="200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6" grpId="0" animBg="1"/>
      <p:bldP spid="86" grpId="1" animBg="1"/>
      <p:bldP spid="64" grpId="0" animBg="1"/>
      <p:bldP spid="64" grpId="1" animBg="1"/>
      <p:bldP spid="76" grpId="0" animBg="1"/>
      <p:bldP spid="76" grpId="1" animBg="1"/>
      <p:bldP spid="133" grpId="0"/>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7648024" y="2662998"/>
            <a:ext cx="4788451" cy="3182410"/>
          </a:xfrm>
        </p:spPr>
        <p:txBody>
          <a:bodyPr/>
          <a:lstStyle/>
          <a:p>
            <a:r>
              <a:rPr lang="en-US" sz="2400" dirty="0" smtClean="0">
                <a:solidFill>
                  <a:srgbClr val="0070C0"/>
                </a:solidFill>
              </a:rPr>
              <a:t>Azure Active Directory Connect</a:t>
            </a:r>
          </a:p>
          <a:p>
            <a:pPr marL="314325" lvl="1" indent="-285750">
              <a:buFont typeface="Arial" panose="020B0604020202020204" pitchFamily="34" charset="0"/>
              <a:buChar char="•"/>
            </a:pPr>
            <a:endParaRPr lang="en-US" sz="1800" dirty="0" smtClean="0">
              <a:solidFill>
                <a:schemeClr val="bg1"/>
              </a:solidFill>
              <a:latin typeface="+mj-lt"/>
            </a:endParaRPr>
          </a:p>
          <a:p>
            <a:pPr lvl="1"/>
            <a:r>
              <a:rPr lang="en-US" sz="1800" dirty="0" smtClean="0">
                <a:solidFill>
                  <a:schemeClr val="bg1"/>
                </a:solidFill>
                <a:latin typeface="+mj-lt"/>
              </a:rPr>
              <a:t>Consolidated deployment assistant for your identity bridge components</a:t>
            </a:r>
          </a:p>
          <a:p>
            <a:pPr lvl="1"/>
            <a:endParaRPr lang="en-US" sz="1800" dirty="0" smtClean="0">
              <a:solidFill>
                <a:schemeClr val="bg1"/>
              </a:solidFill>
              <a:latin typeface="+mj-lt"/>
            </a:endParaRPr>
          </a:p>
          <a:p>
            <a:pPr lvl="1"/>
            <a:r>
              <a:rPr lang="en-US" sz="1800" dirty="0" smtClean="0">
                <a:solidFill>
                  <a:schemeClr val="bg1"/>
                </a:solidFill>
                <a:latin typeface="+mj-lt"/>
              </a:rPr>
              <a:t>Progressive learning while configuring the components</a:t>
            </a:r>
          </a:p>
          <a:p>
            <a:pPr lvl="1"/>
            <a:endParaRPr lang="en-US" sz="1800" dirty="0" smtClean="0">
              <a:solidFill>
                <a:schemeClr val="bg1"/>
              </a:solidFill>
              <a:latin typeface="+mj-lt"/>
            </a:endParaRPr>
          </a:p>
          <a:p>
            <a:pPr lvl="1"/>
            <a:r>
              <a:rPr lang="en-US" sz="1800" dirty="0" smtClean="0">
                <a:solidFill>
                  <a:schemeClr val="bg1"/>
                </a:solidFill>
                <a:latin typeface="+mj-lt"/>
              </a:rPr>
              <a:t>ADFS is optional</a:t>
            </a:r>
          </a:p>
          <a:p>
            <a:pPr lvl="1"/>
            <a:endParaRPr lang="en-US" dirty="0" smtClean="0">
              <a:solidFill>
                <a:schemeClr val="bg1"/>
              </a:solidFill>
            </a:endParaRPr>
          </a:p>
        </p:txBody>
      </p:sp>
      <p:grpSp>
        <p:nvGrpSpPr>
          <p:cNvPr id="55" name="Group 54"/>
          <p:cNvGrpSpPr/>
          <p:nvPr/>
        </p:nvGrpSpPr>
        <p:grpSpPr>
          <a:xfrm>
            <a:off x="1341578" y="1835050"/>
            <a:ext cx="6031219" cy="4443750"/>
            <a:chOff x="759900" y="1946157"/>
            <a:chExt cx="6031219" cy="4443750"/>
          </a:xfrm>
        </p:grpSpPr>
        <p:pic>
          <p:nvPicPr>
            <p:cNvPr id="35" name="Picture 34"/>
            <p:cNvPicPr>
              <a:picLocks noChangeAspect="1"/>
            </p:cNvPicPr>
            <p:nvPr/>
          </p:nvPicPr>
          <p:blipFill>
            <a:blip r:embed="rId3"/>
            <a:stretch>
              <a:fillRect/>
            </a:stretch>
          </p:blipFill>
          <p:spPr>
            <a:xfrm>
              <a:off x="759900" y="1946157"/>
              <a:ext cx="2925000" cy="4443750"/>
            </a:xfrm>
            <a:prstGeom prst="rect">
              <a:avLst/>
            </a:prstGeom>
          </p:spPr>
        </p:pic>
        <p:pic>
          <p:nvPicPr>
            <p:cNvPr id="32" name="Picture 31"/>
            <p:cNvPicPr>
              <a:picLocks noChangeAspect="1"/>
            </p:cNvPicPr>
            <p:nvPr/>
          </p:nvPicPr>
          <p:blipFill>
            <a:blip r:embed="rId3"/>
            <a:stretch>
              <a:fillRect/>
            </a:stretch>
          </p:blipFill>
          <p:spPr>
            <a:xfrm>
              <a:off x="3793350" y="1946157"/>
              <a:ext cx="2925000" cy="4443750"/>
            </a:xfrm>
            <a:prstGeom prst="rect">
              <a:avLst/>
            </a:prstGeom>
          </p:spPr>
        </p:pic>
        <p:pic>
          <p:nvPicPr>
            <p:cNvPr id="34" name="Picture 33"/>
            <p:cNvPicPr>
              <a:picLocks noChangeAspect="1"/>
            </p:cNvPicPr>
            <p:nvPr/>
          </p:nvPicPr>
          <p:blipFill>
            <a:blip r:embed="rId4"/>
            <a:stretch>
              <a:fillRect/>
            </a:stretch>
          </p:blipFill>
          <p:spPr>
            <a:xfrm>
              <a:off x="4142100" y="3210013"/>
              <a:ext cx="2227500" cy="2317500"/>
            </a:xfrm>
            <a:prstGeom prst="rect">
              <a:avLst/>
            </a:prstGeom>
          </p:spPr>
        </p:pic>
        <p:grpSp>
          <p:nvGrpSpPr>
            <p:cNvPr id="46" name="Group 45"/>
            <p:cNvGrpSpPr/>
            <p:nvPr/>
          </p:nvGrpSpPr>
          <p:grpSpPr>
            <a:xfrm>
              <a:off x="1193700" y="5230921"/>
              <a:ext cx="2057400" cy="762000"/>
              <a:chOff x="1265237" y="4983162"/>
              <a:chExt cx="2057400" cy="762000"/>
            </a:xfrm>
          </p:grpSpPr>
          <p:pic>
            <p:nvPicPr>
              <p:cNvPr id="31" name="Picture 30"/>
              <p:cNvPicPr>
                <a:picLocks noChangeAspect="1"/>
              </p:cNvPicPr>
              <p:nvPr/>
            </p:nvPicPr>
            <p:blipFill>
              <a:blip r:embed="rId5"/>
              <a:stretch>
                <a:fillRect/>
              </a:stretch>
            </p:blipFill>
            <p:spPr>
              <a:xfrm>
                <a:off x="1512062" y="5015412"/>
                <a:ext cx="1563750" cy="697500"/>
              </a:xfrm>
              <a:prstGeom prst="rect">
                <a:avLst/>
              </a:prstGeom>
            </p:spPr>
          </p:pic>
          <p:sp>
            <p:nvSpPr>
              <p:cNvPr id="6" name="Rounded Rectangle 5"/>
              <p:cNvSpPr/>
              <p:nvPr/>
            </p:nvSpPr>
            <p:spPr bwMode="auto">
              <a:xfrm>
                <a:off x="1265237" y="4983162"/>
                <a:ext cx="2057400" cy="762000"/>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64592"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ADFS</a:t>
                </a:r>
              </a:p>
            </p:txBody>
          </p:sp>
        </p:grpSp>
        <p:sp>
          <p:nvSpPr>
            <p:cNvPr id="5" name="TextBox 4"/>
            <p:cNvSpPr txBox="1"/>
            <p:nvPr/>
          </p:nvSpPr>
          <p:spPr>
            <a:xfrm>
              <a:off x="3949957" y="2744887"/>
              <a:ext cx="2841162"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gradFill>
                    <a:gsLst>
                      <a:gs pos="2917">
                        <a:srgbClr val="FFFFFF"/>
                      </a:gs>
                      <a:gs pos="30000">
                        <a:srgbClr val="FFFFFF"/>
                      </a:gs>
                    </a:gsLst>
                    <a:lin ang="5400000" scaled="0"/>
                  </a:gradFill>
                </a:rPr>
                <a:t>Azure Active Directory Connect</a:t>
              </a:r>
            </a:p>
          </p:txBody>
        </p: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220" y="2565455"/>
              <a:ext cx="5045977" cy="2590800"/>
            </a:xfrm>
            <a:prstGeom prst="rect">
              <a:avLst/>
            </a:prstGeom>
          </p:spPr>
        </p:pic>
        <p:grpSp>
          <p:nvGrpSpPr>
            <p:cNvPr id="51" name="Group 50"/>
            <p:cNvGrpSpPr/>
            <p:nvPr/>
          </p:nvGrpSpPr>
          <p:grpSpPr>
            <a:xfrm>
              <a:off x="4227150" y="4622088"/>
              <a:ext cx="2057400" cy="762000"/>
              <a:chOff x="1265237" y="4983162"/>
              <a:chExt cx="2057400" cy="762000"/>
            </a:xfrm>
          </p:grpSpPr>
          <p:pic>
            <p:nvPicPr>
              <p:cNvPr id="52" name="Picture 51"/>
              <p:cNvPicPr>
                <a:picLocks noChangeAspect="1"/>
              </p:cNvPicPr>
              <p:nvPr/>
            </p:nvPicPr>
            <p:blipFill>
              <a:blip r:embed="rId5"/>
              <a:stretch>
                <a:fillRect/>
              </a:stretch>
            </p:blipFill>
            <p:spPr>
              <a:xfrm>
                <a:off x="1512062" y="5015412"/>
                <a:ext cx="1563750" cy="697500"/>
              </a:xfrm>
              <a:prstGeom prst="rect">
                <a:avLst/>
              </a:prstGeom>
              <a:ln>
                <a:solidFill>
                  <a:schemeClr val="tx1"/>
                </a:solidFill>
                <a:prstDash val="dash"/>
              </a:ln>
            </p:spPr>
          </p:pic>
          <p:sp>
            <p:nvSpPr>
              <p:cNvPr id="53" name="Rounded Rectangle 52"/>
              <p:cNvSpPr/>
              <p:nvPr/>
            </p:nvSpPr>
            <p:spPr bwMode="auto">
              <a:xfrm>
                <a:off x="1265237" y="4983162"/>
                <a:ext cx="2057400" cy="762000"/>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64592"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ADFS</a:t>
                </a:r>
              </a:p>
            </p:txBody>
          </p:sp>
        </p:grpSp>
        <p:grpSp>
          <p:nvGrpSpPr>
            <p:cNvPr id="54" name="Group 53"/>
            <p:cNvGrpSpPr/>
            <p:nvPr/>
          </p:nvGrpSpPr>
          <p:grpSpPr>
            <a:xfrm>
              <a:off x="1193700" y="2740912"/>
              <a:ext cx="2057400" cy="2186146"/>
              <a:chOff x="1154221" y="3296815"/>
              <a:chExt cx="2057400" cy="2186146"/>
            </a:xfrm>
          </p:grpSpPr>
          <p:grpSp>
            <p:nvGrpSpPr>
              <p:cNvPr id="45" name="Group 44"/>
              <p:cNvGrpSpPr/>
              <p:nvPr/>
            </p:nvGrpSpPr>
            <p:grpSpPr>
              <a:xfrm>
                <a:off x="1154221" y="3296815"/>
                <a:ext cx="2057400" cy="720580"/>
                <a:chOff x="1179147" y="2585817"/>
                <a:chExt cx="2057400" cy="720580"/>
              </a:xfrm>
            </p:grpSpPr>
            <p:pic>
              <p:nvPicPr>
                <p:cNvPr id="30" name="Picture 29"/>
                <p:cNvPicPr>
                  <a:picLocks noChangeAspect="1"/>
                </p:cNvPicPr>
                <p:nvPr/>
              </p:nvPicPr>
              <p:blipFill>
                <a:blip r:embed="rId7"/>
                <a:stretch>
                  <a:fillRect/>
                </a:stretch>
              </p:blipFill>
              <p:spPr>
                <a:xfrm>
                  <a:off x="1425972" y="2585817"/>
                  <a:ext cx="1563750" cy="697500"/>
                </a:xfrm>
                <a:prstGeom prst="rect">
                  <a:avLst/>
                </a:prstGeom>
              </p:spPr>
            </p:pic>
            <p:sp>
              <p:nvSpPr>
                <p:cNvPr id="3" name="Rounded Rectangle 2"/>
                <p:cNvSpPr/>
                <p:nvPr/>
              </p:nvSpPr>
              <p:spPr bwMode="auto">
                <a:xfrm>
                  <a:off x="1179147" y="2619010"/>
                  <a:ext cx="2057400" cy="687387"/>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err="1" smtClean="0">
                      <a:solidFill>
                        <a:srgbClr val="0072C6">
                          <a:lumMod val="50000"/>
                        </a:srgbClr>
                      </a:solidFill>
                      <a:ea typeface="Segoe UI" pitchFamily="34" charset="0"/>
                      <a:cs typeface="Segoe UI" pitchFamily="34" charset="0"/>
                    </a:rPr>
                    <a:t>DirSync</a:t>
                  </a:r>
                  <a:endParaRPr lang="en-US" sz="1400" dirty="0" smtClean="0">
                    <a:solidFill>
                      <a:srgbClr val="0072C6">
                        <a:lumMod val="50000"/>
                      </a:srgbClr>
                    </a:solidFill>
                    <a:ea typeface="Segoe UI" pitchFamily="34" charset="0"/>
                    <a:cs typeface="Segoe UI" pitchFamily="34" charset="0"/>
                  </a:endParaRPr>
                </a:p>
              </p:txBody>
            </p:sp>
          </p:grpSp>
          <p:grpSp>
            <p:nvGrpSpPr>
              <p:cNvPr id="44" name="Group 43"/>
              <p:cNvGrpSpPr/>
              <p:nvPr/>
            </p:nvGrpSpPr>
            <p:grpSpPr>
              <a:xfrm>
                <a:off x="1154221" y="4039872"/>
                <a:ext cx="2057400" cy="697500"/>
                <a:chOff x="1404075" y="3538432"/>
                <a:chExt cx="2057400" cy="697500"/>
              </a:xfrm>
            </p:grpSpPr>
            <p:pic>
              <p:nvPicPr>
                <p:cNvPr id="36" name="Picture 35"/>
                <p:cNvPicPr>
                  <a:picLocks noChangeAspect="1"/>
                </p:cNvPicPr>
                <p:nvPr/>
              </p:nvPicPr>
              <p:blipFill>
                <a:blip r:embed="rId7"/>
                <a:stretch>
                  <a:fillRect/>
                </a:stretch>
              </p:blipFill>
              <p:spPr>
                <a:xfrm>
                  <a:off x="1650900" y="3538432"/>
                  <a:ext cx="1563750" cy="697500"/>
                </a:xfrm>
                <a:prstGeom prst="rect">
                  <a:avLst/>
                </a:prstGeom>
              </p:spPr>
            </p:pic>
            <p:sp>
              <p:nvSpPr>
                <p:cNvPr id="4" name="Rounded Rectangle 3"/>
                <p:cNvSpPr/>
                <p:nvPr/>
              </p:nvSpPr>
              <p:spPr bwMode="auto">
                <a:xfrm>
                  <a:off x="1404075" y="3544282"/>
                  <a:ext cx="2057400" cy="685800"/>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400" dirty="0" smtClean="0">
                      <a:solidFill>
                        <a:srgbClr val="0072C6">
                          <a:lumMod val="50000"/>
                        </a:srgbClr>
                      </a:solidFill>
                      <a:ea typeface="Segoe UI" pitchFamily="34" charset="0"/>
                      <a:cs typeface="Segoe UI" pitchFamily="34" charset="0"/>
                    </a:rPr>
                    <a:t>Azure Active Directory Sync</a:t>
                  </a:r>
                </a:p>
              </p:txBody>
            </p:sp>
          </p:grpSp>
          <p:grpSp>
            <p:nvGrpSpPr>
              <p:cNvPr id="43" name="Group 42"/>
              <p:cNvGrpSpPr/>
              <p:nvPr/>
            </p:nvGrpSpPr>
            <p:grpSpPr>
              <a:xfrm>
                <a:off x="1283857" y="4785461"/>
                <a:ext cx="1798128" cy="697500"/>
                <a:chOff x="1440525" y="4424789"/>
                <a:chExt cx="1798128" cy="697500"/>
              </a:xfrm>
            </p:grpSpPr>
            <p:pic>
              <p:nvPicPr>
                <p:cNvPr id="37" name="Picture 36"/>
                <p:cNvPicPr>
                  <a:picLocks noChangeAspect="1"/>
                </p:cNvPicPr>
                <p:nvPr/>
              </p:nvPicPr>
              <p:blipFill>
                <a:blip r:embed="rId7"/>
                <a:stretch>
                  <a:fillRect/>
                </a:stretch>
              </p:blipFill>
              <p:spPr>
                <a:xfrm>
                  <a:off x="1557714" y="4424789"/>
                  <a:ext cx="1563750" cy="697500"/>
                </a:xfrm>
                <a:prstGeom prst="rect">
                  <a:avLst/>
                </a:prstGeom>
              </p:spPr>
            </p:pic>
            <p:sp>
              <p:nvSpPr>
                <p:cNvPr id="14" name="Rounded Rectangle 13"/>
                <p:cNvSpPr/>
                <p:nvPr/>
              </p:nvSpPr>
              <p:spPr bwMode="auto">
                <a:xfrm>
                  <a:off x="1440525" y="4430639"/>
                  <a:ext cx="1798128" cy="685800"/>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200" dirty="0" err="1" smtClean="0">
                      <a:solidFill>
                        <a:srgbClr val="0072C6">
                          <a:lumMod val="50000"/>
                        </a:srgbClr>
                      </a:solidFill>
                      <a:ea typeface="Segoe UI" pitchFamily="34" charset="0"/>
                      <a:cs typeface="Segoe UI" pitchFamily="34" charset="0"/>
                    </a:rPr>
                    <a:t>FIM+Azure</a:t>
                  </a:r>
                  <a:r>
                    <a:rPr lang="en-US" sz="1200" dirty="0" smtClean="0">
                      <a:solidFill>
                        <a:srgbClr val="0072C6">
                          <a:lumMod val="50000"/>
                        </a:srgbClr>
                      </a:solidFill>
                      <a:ea typeface="Segoe UI" pitchFamily="34" charset="0"/>
                      <a:cs typeface="Segoe UI" pitchFamily="34" charset="0"/>
                    </a:rPr>
                    <a:t> Active Directory Connector</a:t>
                  </a:r>
                </a:p>
              </p:txBody>
            </p:sp>
          </p:grpSp>
        </p:grpSp>
        <p:grpSp>
          <p:nvGrpSpPr>
            <p:cNvPr id="47" name="Group 46"/>
            <p:cNvGrpSpPr/>
            <p:nvPr/>
          </p:nvGrpSpPr>
          <p:grpSpPr>
            <a:xfrm>
              <a:off x="4227150" y="3452985"/>
              <a:ext cx="2057400" cy="762000"/>
              <a:chOff x="4774606" y="3090190"/>
              <a:chExt cx="2057400" cy="762000"/>
            </a:xfrm>
          </p:grpSpPr>
          <p:pic>
            <p:nvPicPr>
              <p:cNvPr id="38" name="Picture 37"/>
              <p:cNvPicPr>
                <a:picLocks noChangeAspect="1"/>
              </p:cNvPicPr>
              <p:nvPr/>
            </p:nvPicPr>
            <p:blipFill>
              <a:blip r:embed="rId7"/>
              <a:stretch>
                <a:fillRect/>
              </a:stretch>
            </p:blipFill>
            <p:spPr>
              <a:xfrm>
                <a:off x="5021431" y="3122440"/>
                <a:ext cx="1563750" cy="697500"/>
              </a:xfrm>
              <a:prstGeom prst="rect">
                <a:avLst/>
              </a:prstGeom>
            </p:spPr>
          </p:pic>
          <p:sp>
            <p:nvSpPr>
              <p:cNvPr id="12" name="Rounded Rectangle 11"/>
              <p:cNvSpPr/>
              <p:nvPr/>
            </p:nvSpPr>
            <p:spPr bwMode="auto">
              <a:xfrm>
                <a:off x="4774606" y="3090190"/>
                <a:ext cx="2057400" cy="762000"/>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28600"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smtClean="0">
                    <a:solidFill>
                      <a:srgbClr val="0072C6">
                        <a:lumMod val="50000"/>
                      </a:srgbClr>
                    </a:solidFill>
                    <a:ea typeface="Segoe UI" pitchFamily="34" charset="0"/>
                    <a:cs typeface="Segoe UI" pitchFamily="34" charset="0"/>
                  </a:rPr>
                  <a:t>Sync Engine</a:t>
                </a:r>
              </a:p>
            </p:txBody>
          </p:sp>
        </p:grpSp>
      </p:grpSp>
      <p:sp>
        <p:nvSpPr>
          <p:cNvPr id="60" name="Title 1"/>
          <p:cNvSpPr txBox="1">
            <a:spLocks/>
          </p:cNvSpPr>
          <p:nvPr/>
        </p:nvSpPr>
        <p:spPr>
          <a:xfrm>
            <a:off x="274320" y="296898"/>
            <a:ext cx="11887518" cy="914365"/>
          </a:xfrm>
          <a:prstGeom prst="rect">
            <a:avLst/>
          </a:prstGeom>
          <a:noFill/>
        </p:spPr>
        <p:txBody>
          <a:bodyPr vert="horz" wrap="square" lIns="1920240" tIns="91440" rIns="146304" bIns="91440" rtlCol="0" anchor="t">
            <a:noAutofit/>
          </a:bodyPr>
          <a:lstStyle>
            <a:lvl1pPr algn="l" defTabSz="932742" rtl="0" eaLnBrk="1" latinLnBrk="0" hangingPunct="1">
              <a:lnSpc>
                <a:spcPct val="90000"/>
              </a:lnSpc>
              <a:spcBef>
                <a:spcPct val="0"/>
              </a:spcBef>
              <a:buNone/>
              <a:defRPr lang="en-US" sz="5800" b="0" kern="1200" cap="none" spc="-102" baseline="0">
                <a:ln w="3175">
                  <a:noFill/>
                </a:ln>
                <a:gradFill>
                  <a:gsLst>
                    <a:gs pos="6195">
                      <a:schemeClr val="tx1"/>
                    </a:gs>
                    <a:gs pos="26000">
                      <a:schemeClr val="tx1"/>
                    </a:gs>
                  </a:gsLst>
                  <a:lin ang="5400000" scaled="0"/>
                </a:gradFill>
                <a:effectLst/>
                <a:latin typeface="+mj-lt"/>
                <a:ea typeface="+mn-ea"/>
                <a:cs typeface="Segoe UI" pitchFamily="34" charset="0"/>
              </a:defRPr>
            </a:lvl1pPr>
          </a:lstStyle>
          <a:p>
            <a:pPr>
              <a:defRPr/>
            </a:pPr>
            <a:r>
              <a:rPr sz="4000" dirty="0" smtClean="0">
                <a:gradFill>
                  <a:gsLst>
                    <a:gs pos="6195">
                      <a:srgbClr val="008272"/>
                    </a:gs>
                    <a:gs pos="100000">
                      <a:srgbClr val="008272"/>
                    </a:gs>
                  </a:gsLst>
                  <a:lin ang="5400000" scaled="0"/>
                </a:gradFill>
              </a:rPr>
              <a:t>Making hybrid identity simple</a:t>
            </a:r>
            <a:endParaRPr sz="4000" dirty="0">
              <a:gradFill>
                <a:gsLst>
                  <a:gs pos="6195">
                    <a:srgbClr val="008272"/>
                  </a:gs>
                  <a:gs pos="100000">
                    <a:srgbClr val="008272"/>
                  </a:gs>
                </a:gsLst>
                <a:lin ang="5400000" scaled="0"/>
              </a:gradFill>
            </a:endParaRPr>
          </a:p>
        </p:txBody>
      </p:sp>
      <p:grpSp>
        <p:nvGrpSpPr>
          <p:cNvPr id="40" name="Group 39"/>
          <p:cNvGrpSpPr/>
          <p:nvPr/>
        </p:nvGrpSpPr>
        <p:grpSpPr>
          <a:xfrm>
            <a:off x="337611" y="382365"/>
            <a:ext cx="1471966" cy="1471966"/>
            <a:chOff x="265815" y="3299141"/>
            <a:chExt cx="2905296" cy="2905296"/>
          </a:xfrm>
        </p:grpSpPr>
        <p:pic>
          <p:nvPicPr>
            <p:cNvPr id="41" name="Picture 40"/>
            <p:cNvPicPr>
              <a:picLocks noChangeAspect="1"/>
            </p:cNvPicPr>
            <p:nvPr/>
          </p:nvPicPr>
          <p:blipFill>
            <a:blip r:embed="rId8"/>
            <a:stretch>
              <a:fillRect/>
            </a:stretch>
          </p:blipFill>
          <p:spPr>
            <a:xfrm>
              <a:off x="265815" y="3299141"/>
              <a:ext cx="2905296" cy="2905296"/>
            </a:xfrm>
            <a:prstGeom prst="rect">
              <a:avLst/>
            </a:prstGeom>
          </p:spPr>
        </p:pic>
        <p:pic>
          <p:nvPicPr>
            <p:cNvPr id="48" name="Picture 47"/>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892422" y="3790546"/>
              <a:ext cx="249120" cy="636226"/>
            </a:xfrm>
            <a:prstGeom prst="rect">
              <a:avLst/>
            </a:prstGeom>
          </p:spPr>
        </p:pic>
      </p:grpSp>
    </p:spTree>
    <p:extLst>
      <p:ext uri="{BB962C8B-B14F-4D97-AF65-F5344CB8AC3E}">
        <p14:creationId xmlns:p14="http://schemas.microsoft.com/office/powerpoint/2010/main" val="10716944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7" name="Straight Arrow Connector 576"/>
          <p:cNvCxnSpPr/>
          <p:nvPr/>
        </p:nvCxnSpPr>
        <p:spPr>
          <a:xfrm flipH="1">
            <a:off x="2881153" y="5397509"/>
            <a:ext cx="2162740" cy="0"/>
          </a:xfrm>
          <a:prstGeom prst="straightConnector1">
            <a:avLst/>
          </a:prstGeom>
          <a:ln w="25400" cap="rnd" cmpd="sng">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useBgFill="1">
        <p:nvSpPr>
          <p:cNvPr id="3" name="Rectangle 2"/>
          <p:cNvSpPr/>
          <p:nvPr/>
        </p:nvSpPr>
        <p:spPr bwMode="auto">
          <a:xfrm>
            <a:off x="0" y="-1"/>
            <a:ext cx="12436475" cy="154370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cxnSp>
        <p:nvCxnSpPr>
          <p:cNvPr id="476" name="Straight Arrow Connector 475"/>
          <p:cNvCxnSpPr/>
          <p:nvPr/>
        </p:nvCxnSpPr>
        <p:spPr>
          <a:xfrm flipH="1">
            <a:off x="6239676" y="2447540"/>
            <a:ext cx="1511224" cy="0"/>
          </a:xfrm>
          <a:prstGeom prst="straightConnector1">
            <a:avLst/>
          </a:prstGeom>
          <a:ln w="25400" cap="rnd" cmpd="sng">
            <a:solidFill>
              <a:schemeClr val="accent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a:off x="2934246" y="2446231"/>
            <a:ext cx="2109647" cy="0"/>
          </a:xfrm>
          <a:prstGeom prst="straightConnector1">
            <a:avLst/>
          </a:prstGeom>
          <a:ln w="25400" cap="rnd" cmpd="sng">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8662511" y="2509140"/>
            <a:ext cx="1436292" cy="246221"/>
          </a:xfrm>
          <a:prstGeom prst="rect">
            <a:avLst/>
          </a:prstGeom>
          <a:ln>
            <a:noFill/>
          </a:ln>
        </p:spPr>
        <p:txBody>
          <a:bodyPr wrap="non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18538" fontAlgn="base">
              <a:spcAft>
                <a:spcPct val="0"/>
              </a:spcAft>
            </a:pPr>
            <a:r>
              <a:rPr lang="en-US" sz="1600" dirty="0" smtClean="0">
                <a:ln>
                  <a:solidFill>
                    <a:srgbClr val="FFFFFF">
                      <a:alpha val="0"/>
                    </a:srgbClr>
                  </a:solidFill>
                </a:ln>
                <a:solidFill>
                  <a:srgbClr val="FFFFFF"/>
                </a:solidFill>
                <a:latin typeface="Segoe"/>
              </a:rPr>
              <a:t>Active Directory</a:t>
            </a:r>
            <a:endParaRPr lang="en-US" sz="1600" dirty="0">
              <a:ln>
                <a:solidFill>
                  <a:srgbClr val="FFFFFF">
                    <a:alpha val="0"/>
                  </a:srgbClr>
                </a:solidFill>
              </a:ln>
              <a:solidFill>
                <a:srgbClr val="FFFFFF"/>
              </a:solidFill>
              <a:latin typeface="Segoe"/>
            </a:endParaRPr>
          </a:p>
        </p:txBody>
      </p:sp>
      <p:pic>
        <p:nvPicPr>
          <p:cNvPr id="86" name="Pictur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847" y="2157317"/>
            <a:ext cx="1882592" cy="436495"/>
          </a:xfrm>
          <a:prstGeom prst="rect">
            <a:avLst/>
          </a:prstGeom>
        </p:spPr>
      </p:pic>
      <p:pic>
        <p:nvPicPr>
          <p:cNvPr id="89" name="Picture 88" descr="Windows Azure Active Directory"/>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8053680" y="2196092"/>
            <a:ext cx="513539" cy="513539"/>
          </a:xfrm>
          <a:prstGeom prst="rect">
            <a:avLst/>
          </a:prstGeom>
          <a:noFill/>
          <a:ln>
            <a:noFill/>
          </a:ln>
        </p:spPr>
      </p:pic>
      <p:grpSp>
        <p:nvGrpSpPr>
          <p:cNvPr id="11" name="Group 10"/>
          <p:cNvGrpSpPr/>
          <p:nvPr/>
        </p:nvGrpSpPr>
        <p:grpSpPr>
          <a:xfrm>
            <a:off x="910346" y="1684927"/>
            <a:ext cx="2361192" cy="1416725"/>
            <a:chOff x="760009" y="2275590"/>
            <a:chExt cx="2361192" cy="1416725"/>
          </a:xfrm>
        </p:grpSpPr>
        <p:pic>
          <p:nvPicPr>
            <p:cNvPr id="9" name="Picture 8"/>
            <p:cNvPicPr>
              <a:picLocks noChangeAspect="1"/>
            </p:cNvPicPr>
            <p:nvPr/>
          </p:nvPicPr>
          <p:blipFill>
            <a:blip r:embed="rId5"/>
            <a:stretch>
              <a:fillRect/>
            </a:stretch>
          </p:blipFill>
          <p:spPr>
            <a:xfrm>
              <a:off x="1240907" y="2275590"/>
              <a:ext cx="1399396" cy="926361"/>
            </a:xfrm>
            <a:prstGeom prst="rect">
              <a:avLst/>
            </a:prstGeom>
          </p:spPr>
        </p:pic>
        <p:pic>
          <p:nvPicPr>
            <p:cNvPr id="10" name="Picture 9"/>
            <p:cNvPicPr>
              <a:picLocks noChangeAspect="1"/>
            </p:cNvPicPr>
            <p:nvPr/>
          </p:nvPicPr>
          <p:blipFill>
            <a:blip r:embed="rId6"/>
            <a:stretch>
              <a:fillRect/>
            </a:stretch>
          </p:blipFill>
          <p:spPr>
            <a:xfrm>
              <a:off x="760009" y="3247359"/>
              <a:ext cx="2361192" cy="444956"/>
            </a:xfrm>
            <a:prstGeom prst="rect">
              <a:avLst/>
            </a:prstGeom>
          </p:spPr>
        </p:pic>
      </p:grpSp>
      <p:grpSp>
        <p:nvGrpSpPr>
          <p:cNvPr id="22" name="Group 21"/>
          <p:cNvGrpSpPr/>
          <p:nvPr/>
        </p:nvGrpSpPr>
        <p:grpSpPr>
          <a:xfrm>
            <a:off x="4616127" y="1585127"/>
            <a:ext cx="1962970" cy="1662232"/>
            <a:chOff x="4993491" y="1585127"/>
            <a:chExt cx="1962970" cy="1662232"/>
          </a:xfrm>
        </p:grpSpPr>
        <p:sp>
          <p:nvSpPr>
            <p:cNvPr id="479" name="Rectangle 478"/>
            <p:cNvSpPr/>
            <p:nvPr/>
          </p:nvSpPr>
          <p:spPr>
            <a:xfrm>
              <a:off x="4993491" y="2914960"/>
              <a:ext cx="1962970" cy="332399"/>
            </a:xfrm>
            <a:prstGeom prst="rect">
              <a:avLst/>
            </a:prstGeom>
            <a:ln>
              <a:noFill/>
            </a:ln>
          </p:spPr>
          <p:txBody>
            <a:bodyPr wrap="square" lIns="0" tIns="0" rIns="0" bIns="0" anchor="ctr">
              <a:spAutoFit/>
            </a:bodyPr>
            <a:lstStyle/>
            <a:p>
              <a:pPr algn="ctr" defTabSz="1243038" fontAlgn="base">
                <a:lnSpc>
                  <a:spcPct val="90000"/>
                </a:lnSpc>
                <a:spcBef>
                  <a:spcPct val="20000"/>
                </a:spcBef>
                <a:spcAft>
                  <a:spcPct val="0"/>
                </a:spcAft>
                <a:buSzPct val="80000"/>
              </a:pPr>
              <a:r>
                <a:rPr lang="en-US" sz="1200" dirty="0" smtClean="0">
                  <a:gradFill>
                    <a:gsLst>
                      <a:gs pos="21429">
                        <a:srgbClr val="002050"/>
                      </a:gs>
                      <a:gs pos="100000">
                        <a:srgbClr val="002050"/>
                      </a:gs>
                    </a:gsLst>
                    <a:lin ang="5400000" scaled="0"/>
                  </a:gradFill>
                </a:rPr>
                <a:t>Identity Synchronization with </a:t>
              </a:r>
              <a:r>
                <a:rPr lang="en-US" sz="1200" b="1" dirty="0" smtClean="0">
                  <a:gradFill>
                    <a:gsLst>
                      <a:gs pos="21429">
                        <a:srgbClr val="002050"/>
                      </a:gs>
                      <a:gs pos="100000">
                        <a:srgbClr val="002050"/>
                      </a:gs>
                    </a:gsLst>
                    <a:lin ang="5400000" scaled="0"/>
                  </a:gradFill>
                </a:rPr>
                <a:t>password hash </a:t>
              </a:r>
              <a:r>
                <a:rPr lang="en-US" sz="1200" b="1" dirty="0">
                  <a:gradFill>
                    <a:gsLst>
                      <a:gs pos="21429">
                        <a:srgbClr val="002050"/>
                      </a:gs>
                      <a:gs pos="100000">
                        <a:srgbClr val="002050"/>
                      </a:gs>
                    </a:gsLst>
                    <a:lin ang="5400000" scaled="0"/>
                  </a:gradFill>
                </a:rPr>
                <a:t>sync</a:t>
              </a:r>
            </a:p>
          </p:txBody>
        </p:sp>
        <p:grpSp>
          <p:nvGrpSpPr>
            <p:cNvPr id="18" name="Group 17"/>
            <p:cNvGrpSpPr/>
            <p:nvPr/>
          </p:nvGrpSpPr>
          <p:grpSpPr>
            <a:xfrm>
              <a:off x="5388987" y="1585127"/>
              <a:ext cx="1191445" cy="1274989"/>
              <a:chOff x="6708380" y="-2181894"/>
              <a:chExt cx="1191445" cy="1274989"/>
            </a:xfrm>
          </p:grpSpPr>
          <p:pic>
            <p:nvPicPr>
              <p:cNvPr id="15" name="Picture 14"/>
              <p:cNvPicPr>
                <a:picLocks noChangeAspect="1"/>
              </p:cNvPicPr>
              <p:nvPr/>
            </p:nvPicPr>
            <p:blipFill>
              <a:blip r:embed="rId7"/>
              <a:stretch>
                <a:fillRect/>
              </a:stretch>
            </p:blipFill>
            <p:spPr>
              <a:xfrm>
                <a:off x="7064187" y="-2181894"/>
                <a:ext cx="529215" cy="1154072"/>
              </a:xfrm>
              <a:prstGeom prst="rect">
                <a:avLst/>
              </a:prstGeom>
            </p:spPr>
          </p:pic>
          <p:grpSp>
            <p:nvGrpSpPr>
              <p:cNvPr id="17" name="Group 16"/>
              <p:cNvGrpSpPr/>
              <p:nvPr/>
            </p:nvGrpSpPr>
            <p:grpSpPr>
              <a:xfrm>
                <a:off x="6708380" y="-1466894"/>
                <a:ext cx="1191445" cy="559989"/>
                <a:chOff x="6708380" y="-1466894"/>
                <a:chExt cx="1191445" cy="559989"/>
              </a:xfrm>
            </p:grpSpPr>
            <p:pic>
              <p:nvPicPr>
                <p:cNvPr id="90" name="Picture 89"/>
                <p:cNvPicPr>
                  <a:picLocks noChangeAspect="1"/>
                </p:cNvPicPr>
                <p:nvPr/>
              </p:nvPicPr>
              <p:blipFill>
                <a:blip r:embed="rId5"/>
                <a:stretch>
                  <a:fillRect/>
                </a:stretch>
              </p:blipFill>
              <p:spPr>
                <a:xfrm>
                  <a:off x="6708380" y="-1466894"/>
                  <a:ext cx="744885" cy="493093"/>
                </a:xfrm>
                <a:prstGeom prst="rect">
                  <a:avLst/>
                </a:prstGeom>
              </p:spPr>
            </p:pic>
            <p:pic>
              <p:nvPicPr>
                <p:cNvPr id="16" name="Picture 15"/>
                <p:cNvPicPr>
                  <a:picLocks noChangeAspect="1"/>
                </p:cNvPicPr>
                <p:nvPr/>
              </p:nvPicPr>
              <p:blipFill>
                <a:blip r:embed="rId5"/>
                <a:stretch>
                  <a:fillRect/>
                </a:stretch>
              </p:blipFill>
              <p:spPr>
                <a:xfrm>
                  <a:off x="7154940" y="-1399998"/>
                  <a:ext cx="744885" cy="493093"/>
                </a:xfrm>
                <a:prstGeom prst="rect">
                  <a:avLst/>
                </a:prstGeom>
              </p:spPr>
            </p:pic>
          </p:grpSp>
        </p:grpSp>
      </p:grpSp>
      <p:grpSp>
        <p:nvGrpSpPr>
          <p:cNvPr id="21" name="Group 20"/>
          <p:cNvGrpSpPr/>
          <p:nvPr/>
        </p:nvGrpSpPr>
        <p:grpSpPr>
          <a:xfrm>
            <a:off x="4786307" y="3686384"/>
            <a:ext cx="1622611" cy="1508540"/>
            <a:chOff x="5163671" y="3671870"/>
            <a:chExt cx="1622611" cy="1508540"/>
          </a:xfrm>
        </p:grpSpPr>
        <p:sp>
          <p:nvSpPr>
            <p:cNvPr id="480" name="Rectangle 479"/>
            <p:cNvSpPr/>
            <p:nvPr/>
          </p:nvSpPr>
          <p:spPr>
            <a:xfrm>
              <a:off x="5163671" y="4997671"/>
              <a:ext cx="1622611" cy="182739"/>
            </a:xfrm>
            <a:prstGeom prst="rect">
              <a:avLst/>
            </a:prstGeom>
            <a:ln>
              <a:noFill/>
            </a:ln>
          </p:spPr>
          <p:txBody>
            <a:bodyPr wrap="square" lIns="0" tIns="0" rIns="0" bIns="0" anchor="ctr">
              <a:spAutoFit/>
            </a:bodyPr>
            <a:lstStyle/>
            <a:p>
              <a:pPr algn="ctr" defTabSz="1243038" fontAlgn="base">
                <a:lnSpc>
                  <a:spcPct val="90000"/>
                </a:lnSpc>
                <a:spcBef>
                  <a:spcPct val="20000"/>
                </a:spcBef>
                <a:spcAft>
                  <a:spcPct val="0"/>
                </a:spcAft>
                <a:buSzPct val="80000"/>
              </a:pPr>
              <a:r>
                <a:rPr lang="en-US" sz="1200" dirty="0">
                  <a:gradFill>
                    <a:gsLst>
                      <a:gs pos="21429">
                        <a:srgbClr val="002050"/>
                      </a:gs>
                      <a:gs pos="100000">
                        <a:srgbClr val="002050"/>
                      </a:gs>
                    </a:gsLst>
                    <a:lin ang="5400000" scaled="0"/>
                  </a:gradFill>
                </a:rPr>
                <a:t>Identity Synchronization </a:t>
              </a:r>
            </a:p>
          </p:txBody>
        </p:sp>
        <p:grpSp>
          <p:nvGrpSpPr>
            <p:cNvPr id="92" name="Group 91"/>
            <p:cNvGrpSpPr/>
            <p:nvPr/>
          </p:nvGrpSpPr>
          <p:grpSpPr>
            <a:xfrm>
              <a:off x="5388987" y="3671870"/>
              <a:ext cx="1191445" cy="1274989"/>
              <a:chOff x="6708380" y="-2181894"/>
              <a:chExt cx="1191445" cy="1274989"/>
            </a:xfrm>
          </p:grpSpPr>
          <p:pic>
            <p:nvPicPr>
              <p:cNvPr id="93" name="Picture 92"/>
              <p:cNvPicPr>
                <a:picLocks noChangeAspect="1"/>
              </p:cNvPicPr>
              <p:nvPr/>
            </p:nvPicPr>
            <p:blipFill>
              <a:blip r:embed="rId7"/>
              <a:stretch>
                <a:fillRect/>
              </a:stretch>
            </p:blipFill>
            <p:spPr>
              <a:xfrm>
                <a:off x="7064187" y="-2181894"/>
                <a:ext cx="529215" cy="1154072"/>
              </a:xfrm>
              <a:prstGeom prst="rect">
                <a:avLst/>
              </a:prstGeom>
            </p:spPr>
          </p:pic>
          <p:grpSp>
            <p:nvGrpSpPr>
              <p:cNvPr id="94" name="Group 93"/>
              <p:cNvGrpSpPr/>
              <p:nvPr/>
            </p:nvGrpSpPr>
            <p:grpSpPr>
              <a:xfrm>
                <a:off x="6708380" y="-1466894"/>
                <a:ext cx="1191445" cy="559989"/>
                <a:chOff x="6708380" y="-1466894"/>
                <a:chExt cx="1191445" cy="559989"/>
              </a:xfrm>
            </p:grpSpPr>
            <p:pic>
              <p:nvPicPr>
                <p:cNvPr id="95" name="Picture 94"/>
                <p:cNvPicPr>
                  <a:picLocks noChangeAspect="1"/>
                </p:cNvPicPr>
                <p:nvPr/>
              </p:nvPicPr>
              <p:blipFill>
                <a:blip r:embed="rId5"/>
                <a:stretch>
                  <a:fillRect/>
                </a:stretch>
              </p:blipFill>
              <p:spPr>
                <a:xfrm>
                  <a:off x="6708380" y="-1466894"/>
                  <a:ext cx="744885" cy="493093"/>
                </a:xfrm>
                <a:prstGeom prst="rect">
                  <a:avLst/>
                </a:prstGeom>
              </p:spPr>
            </p:pic>
            <p:pic>
              <p:nvPicPr>
                <p:cNvPr id="96" name="Picture 95"/>
                <p:cNvPicPr>
                  <a:picLocks noChangeAspect="1"/>
                </p:cNvPicPr>
                <p:nvPr/>
              </p:nvPicPr>
              <p:blipFill>
                <a:blip r:embed="rId5"/>
                <a:stretch>
                  <a:fillRect/>
                </a:stretch>
              </p:blipFill>
              <p:spPr>
                <a:xfrm>
                  <a:off x="7154940" y="-1399998"/>
                  <a:ext cx="744885" cy="493093"/>
                </a:xfrm>
                <a:prstGeom prst="rect">
                  <a:avLst/>
                </a:prstGeom>
              </p:spPr>
            </p:pic>
          </p:grpSp>
        </p:grpSp>
      </p:grpSp>
      <p:grpSp>
        <p:nvGrpSpPr>
          <p:cNvPr id="19" name="Group 18"/>
          <p:cNvGrpSpPr/>
          <p:nvPr/>
        </p:nvGrpSpPr>
        <p:grpSpPr>
          <a:xfrm>
            <a:off x="5011623" y="5332202"/>
            <a:ext cx="1062925" cy="1428141"/>
            <a:chOff x="5388987" y="5220866"/>
            <a:chExt cx="1062925" cy="1428141"/>
          </a:xfrm>
        </p:grpSpPr>
        <p:sp>
          <p:nvSpPr>
            <p:cNvPr id="505" name="Rectangle 504"/>
            <p:cNvSpPr/>
            <p:nvPr/>
          </p:nvSpPr>
          <p:spPr>
            <a:xfrm>
              <a:off x="5566890" y="6482808"/>
              <a:ext cx="885022" cy="166199"/>
            </a:xfrm>
            <a:prstGeom prst="rect">
              <a:avLst/>
            </a:prstGeom>
            <a:ln>
              <a:noFill/>
            </a:ln>
          </p:spPr>
          <p:txBody>
            <a:bodyPr wrap="square" lIns="0" tIns="0" rIns="0" bIns="0" anchor="ctr">
              <a:spAutoFit/>
            </a:bodyPr>
            <a:lstStyle/>
            <a:p>
              <a:pPr algn="ctr" defTabSz="1243038" fontAlgn="base">
                <a:lnSpc>
                  <a:spcPct val="90000"/>
                </a:lnSpc>
                <a:spcBef>
                  <a:spcPct val="20000"/>
                </a:spcBef>
                <a:spcAft>
                  <a:spcPct val="0"/>
                </a:spcAft>
                <a:buSzPct val="80000"/>
              </a:pPr>
              <a:r>
                <a:rPr lang="en-US" sz="1200" dirty="0">
                  <a:gradFill>
                    <a:gsLst>
                      <a:gs pos="21429">
                        <a:srgbClr val="002050"/>
                      </a:gs>
                      <a:gs pos="100000">
                        <a:srgbClr val="002050"/>
                      </a:gs>
                    </a:gsLst>
                    <a:lin ang="5400000" scaled="0"/>
                  </a:gradFill>
                </a:rPr>
                <a:t>AD FS</a:t>
              </a:r>
            </a:p>
          </p:txBody>
        </p:sp>
        <p:grpSp>
          <p:nvGrpSpPr>
            <p:cNvPr id="97" name="Group 96"/>
            <p:cNvGrpSpPr/>
            <p:nvPr/>
          </p:nvGrpSpPr>
          <p:grpSpPr>
            <a:xfrm>
              <a:off x="5388987" y="5220866"/>
              <a:ext cx="885022" cy="1208093"/>
              <a:chOff x="6708380" y="-2181894"/>
              <a:chExt cx="885022" cy="1208093"/>
            </a:xfrm>
          </p:grpSpPr>
          <p:pic>
            <p:nvPicPr>
              <p:cNvPr id="98" name="Picture 97"/>
              <p:cNvPicPr>
                <a:picLocks noChangeAspect="1"/>
              </p:cNvPicPr>
              <p:nvPr/>
            </p:nvPicPr>
            <p:blipFill>
              <a:blip r:embed="rId7"/>
              <a:stretch>
                <a:fillRect/>
              </a:stretch>
            </p:blipFill>
            <p:spPr>
              <a:xfrm>
                <a:off x="7064187" y="-2181894"/>
                <a:ext cx="529215" cy="1154072"/>
              </a:xfrm>
              <a:prstGeom prst="rect">
                <a:avLst/>
              </a:prstGeom>
            </p:spPr>
          </p:pic>
          <p:pic>
            <p:nvPicPr>
              <p:cNvPr id="100" name="Picture 99"/>
              <p:cNvPicPr>
                <a:picLocks noChangeAspect="1"/>
              </p:cNvPicPr>
              <p:nvPr/>
            </p:nvPicPr>
            <p:blipFill>
              <a:blip r:embed="rId5"/>
              <a:stretch>
                <a:fillRect/>
              </a:stretch>
            </p:blipFill>
            <p:spPr>
              <a:xfrm>
                <a:off x="6708380" y="-1466894"/>
                <a:ext cx="744885" cy="493093"/>
              </a:xfrm>
              <a:prstGeom prst="rect">
                <a:avLst/>
              </a:prstGeom>
            </p:spPr>
          </p:pic>
        </p:grpSp>
      </p:grpSp>
      <p:cxnSp>
        <p:nvCxnSpPr>
          <p:cNvPr id="110" name="Straight Arrow Connector 109"/>
          <p:cNvCxnSpPr/>
          <p:nvPr/>
        </p:nvCxnSpPr>
        <p:spPr>
          <a:xfrm>
            <a:off x="2934246" y="4615826"/>
            <a:ext cx="2109647" cy="0"/>
          </a:xfrm>
          <a:prstGeom prst="straightConnector1">
            <a:avLst/>
          </a:prstGeom>
          <a:ln w="25400" cap="rnd" cmpd="sng">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6093084" y="4615826"/>
            <a:ext cx="1748329" cy="0"/>
          </a:xfrm>
          <a:prstGeom prst="straightConnector1">
            <a:avLst/>
          </a:prstGeom>
          <a:ln w="25400" cap="rnd" cmpd="sng">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6164680" y="5397509"/>
            <a:ext cx="1676733" cy="0"/>
          </a:xfrm>
          <a:prstGeom prst="straightConnector1">
            <a:avLst/>
          </a:prstGeom>
          <a:ln w="25400" cap="rnd" cmpd="sng">
            <a:solidFill>
              <a:schemeClr val="accent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Title 1"/>
          <p:cNvSpPr txBox="1">
            <a:spLocks/>
          </p:cNvSpPr>
          <p:nvPr/>
        </p:nvSpPr>
        <p:spPr>
          <a:xfrm>
            <a:off x="274320" y="296898"/>
            <a:ext cx="11887518" cy="914365"/>
          </a:xfrm>
          <a:prstGeom prst="rect">
            <a:avLst/>
          </a:prstGeom>
          <a:noFill/>
        </p:spPr>
        <p:txBody>
          <a:bodyPr vert="horz" wrap="square" lIns="1920240" tIns="91440" rIns="146304" bIns="91440" rtlCol="0" anchor="t">
            <a:noAutofit/>
          </a:bodyPr>
          <a:lstStyle>
            <a:lvl1pPr algn="l" defTabSz="932742" rtl="0" eaLnBrk="1" latinLnBrk="0" hangingPunct="1">
              <a:lnSpc>
                <a:spcPct val="90000"/>
              </a:lnSpc>
              <a:spcBef>
                <a:spcPct val="0"/>
              </a:spcBef>
              <a:buNone/>
              <a:defRPr lang="en-US" sz="5800" b="0" kern="1200" cap="none" spc="-102" baseline="0">
                <a:ln w="3175">
                  <a:noFill/>
                </a:ln>
                <a:gradFill>
                  <a:gsLst>
                    <a:gs pos="6195">
                      <a:schemeClr val="tx1"/>
                    </a:gs>
                    <a:gs pos="26000">
                      <a:schemeClr val="tx1"/>
                    </a:gs>
                  </a:gsLst>
                  <a:lin ang="5400000" scaled="0"/>
                </a:gradFill>
                <a:effectLst/>
                <a:latin typeface="+mj-lt"/>
                <a:ea typeface="+mn-ea"/>
                <a:cs typeface="Segoe UI" pitchFamily="34" charset="0"/>
              </a:defRPr>
            </a:lvl1pPr>
          </a:lstStyle>
          <a:p>
            <a:r>
              <a:rPr sz="4000" dirty="0">
                <a:gradFill>
                  <a:gsLst>
                    <a:gs pos="6195">
                      <a:srgbClr val="008272"/>
                    </a:gs>
                    <a:gs pos="100000">
                      <a:srgbClr val="008272"/>
                    </a:gs>
                  </a:gsLst>
                  <a:lin ang="5400000" scaled="0"/>
                </a:gradFill>
              </a:rPr>
              <a:t>Delivering a seamless user authentication experience</a:t>
            </a:r>
          </a:p>
        </p:txBody>
      </p:sp>
      <p:grpSp>
        <p:nvGrpSpPr>
          <p:cNvPr id="61" name="Group 60"/>
          <p:cNvGrpSpPr/>
          <p:nvPr/>
        </p:nvGrpSpPr>
        <p:grpSpPr>
          <a:xfrm>
            <a:off x="910346" y="4615826"/>
            <a:ext cx="2361192" cy="1416725"/>
            <a:chOff x="760009" y="2275590"/>
            <a:chExt cx="2361192" cy="1416725"/>
          </a:xfrm>
        </p:grpSpPr>
        <p:pic>
          <p:nvPicPr>
            <p:cNvPr id="62" name="Picture 61"/>
            <p:cNvPicPr>
              <a:picLocks noChangeAspect="1"/>
            </p:cNvPicPr>
            <p:nvPr/>
          </p:nvPicPr>
          <p:blipFill>
            <a:blip r:embed="rId5"/>
            <a:stretch>
              <a:fillRect/>
            </a:stretch>
          </p:blipFill>
          <p:spPr>
            <a:xfrm>
              <a:off x="1240907" y="2275590"/>
              <a:ext cx="1399396" cy="926361"/>
            </a:xfrm>
            <a:prstGeom prst="rect">
              <a:avLst/>
            </a:prstGeom>
          </p:spPr>
        </p:pic>
        <p:pic>
          <p:nvPicPr>
            <p:cNvPr id="63" name="Picture 62"/>
            <p:cNvPicPr>
              <a:picLocks noChangeAspect="1"/>
            </p:cNvPicPr>
            <p:nvPr/>
          </p:nvPicPr>
          <p:blipFill>
            <a:blip r:embed="rId6"/>
            <a:stretch>
              <a:fillRect/>
            </a:stretch>
          </p:blipFill>
          <p:spPr>
            <a:xfrm>
              <a:off x="760009" y="3247359"/>
              <a:ext cx="2361192" cy="444956"/>
            </a:xfrm>
            <a:prstGeom prst="rect">
              <a:avLst/>
            </a:prstGeom>
          </p:spPr>
        </p:pic>
      </p:grpSp>
      <p:grpSp>
        <p:nvGrpSpPr>
          <p:cNvPr id="55" name="Group 54"/>
          <p:cNvGrpSpPr/>
          <p:nvPr/>
        </p:nvGrpSpPr>
        <p:grpSpPr>
          <a:xfrm>
            <a:off x="337611" y="382365"/>
            <a:ext cx="1471966" cy="1471966"/>
            <a:chOff x="265815" y="3299141"/>
            <a:chExt cx="2905296" cy="2905296"/>
          </a:xfrm>
        </p:grpSpPr>
        <p:pic>
          <p:nvPicPr>
            <p:cNvPr id="57" name="Picture 56"/>
            <p:cNvPicPr>
              <a:picLocks noChangeAspect="1"/>
            </p:cNvPicPr>
            <p:nvPr/>
          </p:nvPicPr>
          <p:blipFill>
            <a:blip r:embed="rId8"/>
            <a:stretch>
              <a:fillRect/>
            </a:stretch>
          </p:blipFill>
          <p:spPr>
            <a:xfrm>
              <a:off x="265815" y="3299141"/>
              <a:ext cx="2905296" cy="2905296"/>
            </a:xfrm>
            <a:prstGeom prst="rect">
              <a:avLst/>
            </a:prstGeom>
          </p:spPr>
        </p:pic>
        <p:pic>
          <p:nvPicPr>
            <p:cNvPr id="58" name="Picture 57"/>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892422" y="3790546"/>
              <a:ext cx="249120" cy="636226"/>
            </a:xfrm>
            <a:prstGeom prst="rect">
              <a:avLst/>
            </a:prstGeom>
          </p:spPr>
        </p:pic>
      </p:grpSp>
      <p:grpSp>
        <p:nvGrpSpPr>
          <p:cNvPr id="13" name="Group 12"/>
          <p:cNvGrpSpPr/>
          <p:nvPr/>
        </p:nvGrpSpPr>
        <p:grpSpPr>
          <a:xfrm>
            <a:off x="6829019" y="1301824"/>
            <a:ext cx="5364485" cy="2496558"/>
            <a:chOff x="6829019" y="1301824"/>
            <a:chExt cx="5364485" cy="2496558"/>
          </a:xfrm>
        </p:grpSpPr>
        <p:sp>
          <p:nvSpPr>
            <p:cNvPr id="817" name="Rectangle 816"/>
            <p:cNvSpPr/>
            <p:nvPr/>
          </p:nvSpPr>
          <p:spPr bwMode="auto">
            <a:xfrm>
              <a:off x="6831963" y="2911985"/>
              <a:ext cx="5361541" cy="886397"/>
            </a:xfrm>
            <a:prstGeom prst="rect">
              <a:avLst/>
            </a:prstGeom>
            <a:ln>
              <a:noFill/>
            </a:ln>
          </p:spPr>
          <p:txBody>
            <a:bodyPr vert="horz" wrap="square" lIns="0" tIns="0" rIns="0" bIns="0" rtlCol="0">
              <a:spAutoFit/>
            </a:bodyPr>
            <a:lstStyle/>
            <a:p>
              <a:pPr defTabSz="932503">
                <a:lnSpc>
                  <a:spcPct val="90000"/>
                </a:lnSpc>
                <a:spcBef>
                  <a:spcPts val="1200"/>
                </a:spcBef>
              </a:pPr>
              <a:r>
                <a:rPr lang="en-US" sz="1600" dirty="0">
                  <a:gradFill>
                    <a:gsLst>
                      <a:gs pos="17431">
                        <a:srgbClr val="505050"/>
                      </a:gs>
                      <a:gs pos="39000">
                        <a:srgbClr val="505050"/>
                      </a:gs>
                    </a:gsLst>
                    <a:lin ang="5400000" scaled="0"/>
                  </a:gradFill>
                </a:rPr>
                <a:t>User attributes are synchronized using Identity Synchronization </a:t>
              </a:r>
              <a:r>
                <a:rPr lang="en-US" sz="1600" dirty="0" smtClean="0">
                  <a:gradFill>
                    <a:gsLst>
                      <a:gs pos="17431">
                        <a:srgbClr val="505050"/>
                      </a:gs>
                      <a:gs pos="39000">
                        <a:srgbClr val="505050"/>
                      </a:gs>
                    </a:gsLst>
                    <a:lin ang="5400000" scaled="0"/>
                  </a:gradFill>
                </a:rPr>
                <a:t>services </a:t>
              </a:r>
              <a:r>
                <a:rPr lang="en-US" sz="1600" b="1" dirty="0" smtClean="0">
                  <a:gradFill>
                    <a:gsLst>
                      <a:gs pos="17431">
                        <a:srgbClr val="008272"/>
                      </a:gs>
                      <a:gs pos="100000">
                        <a:srgbClr val="008272"/>
                      </a:gs>
                    </a:gsLst>
                    <a:lin ang="5400000" scaled="0"/>
                  </a:gradFill>
                </a:rPr>
                <a:t>including a password </a:t>
              </a:r>
              <a:r>
                <a:rPr lang="en-US" sz="1600" b="1" dirty="0">
                  <a:gradFill>
                    <a:gsLst>
                      <a:gs pos="17431">
                        <a:srgbClr val="008272"/>
                      </a:gs>
                      <a:gs pos="100000">
                        <a:srgbClr val="008272"/>
                      </a:gs>
                    </a:gsLst>
                    <a:lin ang="5400000" scaled="0"/>
                  </a:gradFill>
                </a:rPr>
                <a:t>hash, </a:t>
              </a:r>
              <a:r>
                <a:rPr lang="en-US" sz="1600" dirty="0" smtClean="0">
                  <a:gradFill>
                    <a:gsLst>
                      <a:gs pos="17431">
                        <a:srgbClr val="505050"/>
                      </a:gs>
                      <a:gs pos="39000">
                        <a:srgbClr val="505050"/>
                      </a:gs>
                    </a:gsLst>
                    <a:lin ang="5400000" scaled="0"/>
                  </a:gradFill>
                </a:rPr>
                <a:t>Authentication </a:t>
              </a:r>
              <a:r>
                <a:rPr lang="en-US" sz="1600" dirty="0">
                  <a:gradFill>
                    <a:gsLst>
                      <a:gs pos="17431">
                        <a:srgbClr val="505050"/>
                      </a:gs>
                      <a:gs pos="39000">
                        <a:srgbClr val="505050"/>
                      </a:gs>
                    </a:gsLst>
                    <a:lin ang="5400000" scaled="0"/>
                  </a:gradFill>
                </a:rPr>
                <a:t>is completed against </a:t>
              </a:r>
              <a:r>
                <a:rPr lang="en-US" sz="1600" b="1" dirty="0" smtClean="0">
                  <a:gradFill>
                    <a:gsLst>
                      <a:gs pos="17431">
                        <a:srgbClr val="008272"/>
                      </a:gs>
                      <a:gs pos="100000">
                        <a:srgbClr val="008272"/>
                      </a:gs>
                    </a:gsLst>
                    <a:lin ang="5400000" scaled="0"/>
                  </a:gradFill>
                </a:rPr>
                <a:t>Azure </a:t>
              </a:r>
              <a:r>
                <a:rPr lang="en-US" sz="1600" b="1" dirty="0">
                  <a:gradFill>
                    <a:gsLst>
                      <a:gs pos="17431">
                        <a:srgbClr val="008272"/>
                      </a:gs>
                      <a:gs pos="100000">
                        <a:srgbClr val="008272"/>
                      </a:gs>
                    </a:gsLst>
                    <a:lin ang="5400000" scaled="0"/>
                  </a:gradFill>
                </a:rPr>
                <a:t>Active Directory</a:t>
              </a:r>
            </a:p>
          </p:txBody>
        </p:sp>
        <p:grpSp>
          <p:nvGrpSpPr>
            <p:cNvPr id="4" name="Group 3"/>
            <p:cNvGrpSpPr/>
            <p:nvPr/>
          </p:nvGrpSpPr>
          <p:grpSpPr>
            <a:xfrm>
              <a:off x="6829019" y="1301824"/>
              <a:ext cx="4570497" cy="1489538"/>
              <a:chOff x="6829019" y="1223085"/>
              <a:chExt cx="4570497" cy="1489538"/>
            </a:xfrm>
          </p:grpSpPr>
          <p:pic>
            <p:nvPicPr>
              <p:cNvPr id="69" name="Picture 68"/>
              <p:cNvPicPr>
                <a:picLocks noChangeAspect="1"/>
              </p:cNvPicPr>
              <p:nvPr/>
            </p:nvPicPr>
            <p:blipFill>
              <a:blip r:embed="rId10"/>
              <a:stretch>
                <a:fillRect/>
              </a:stretch>
            </p:blipFill>
            <p:spPr>
              <a:xfrm>
                <a:off x="8296169" y="1223085"/>
                <a:ext cx="1762232" cy="1185648"/>
              </a:xfrm>
              <a:prstGeom prst="rect">
                <a:avLst/>
              </a:prstGeom>
            </p:spPr>
          </p:pic>
          <p:pic>
            <p:nvPicPr>
              <p:cNvPr id="70" name="Picture 69"/>
              <p:cNvPicPr>
                <a:picLocks noChangeAspect="1"/>
              </p:cNvPicPr>
              <p:nvPr/>
            </p:nvPicPr>
            <p:blipFill>
              <a:blip r:embed="rId11"/>
              <a:stretch>
                <a:fillRect/>
              </a:stretch>
            </p:blipFill>
            <p:spPr>
              <a:xfrm>
                <a:off x="8792557" y="1441939"/>
                <a:ext cx="769454" cy="769454"/>
              </a:xfrm>
              <a:prstGeom prst="rect">
                <a:avLst/>
              </a:prstGeom>
            </p:spPr>
          </p:pic>
          <p:sp>
            <p:nvSpPr>
              <p:cNvPr id="71" name="TextBox 70"/>
              <p:cNvSpPr txBox="1"/>
              <p:nvPr/>
            </p:nvSpPr>
            <p:spPr>
              <a:xfrm>
                <a:off x="6829019" y="2435624"/>
                <a:ext cx="4570497" cy="276999"/>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2000" dirty="0" smtClean="0">
                    <a:solidFill>
                      <a:srgbClr val="505050"/>
                    </a:solidFill>
                    <a:latin typeface="Segoe UI Light"/>
                    <a:ea typeface="ＭＳ Ｐゴシック" charset="0"/>
                    <a:cs typeface="Segoe UI Semibold" panose="020B0702040204020203" pitchFamily="34" charset="0"/>
                  </a:rPr>
                  <a:t>Microsoft Azure</a:t>
                </a:r>
                <a:endParaRPr lang="en-US" sz="2000" dirty="0">
                  <a:solidFill>
                    <a:srgbClr val="505050"/>
                  </a:solidFill>
                  <a:latin typeface="Segoe UI Light"/>
                  <a:ea typeface="ＭＳ Ｐゴシック" charset="0"/>
                  <a:cs typeface="Segoe UI Semibold" panose="020B0702040204020203" pitchFamily="34" charset="0"/>
                </a:endParaRPr>
              </a:p>
            </p:txBody>
          </p:sp>
        </p:grpSp>
      </p:grpSp>
      <p:grpSp>
        <p:nvGrpSpPr>
          <p:cNvPr id="12" name="Group 11"/>
          <p:cNvGrpSpPr/>
          <p:nvPr/>
        </p:nvGrpSpPr>
        <p:grpSpPr>
          <a:xfrm>
            <a:off x="6831963" y="4044662"/>
            <a:ext cx="5262284" cy="2518281"/>
            <a:chOff x="6831963" y="4044662"/>
            <a:chExt cx="5262284" cy="2518281"/>
          </a:xfrm>
        </p:grpSpPr>
        <p:sp>
          <p:nvSpPr>
            <p:cNvPr id="552" name="Rectangle 551"/>
            <p:cNvSpPr/>
            <p:nvPr/>
          </p:nvSpPr>
          <p:spPr bwMode="auto">
            <a:xfrm>
              <a:off x="6831963" y="5676546"/>
              <a:ext cx="5262284" cy="886397"/>
            </a:xfrm>
            <a:prstGeom prst="rect">
              <a:avLst/>
            </a:prstGeom>
            <a:ln>
              <a:noFill/>
            </a:ln>
          </p:spPr>
          <p:txBody>
            <a:bodyPr vert="horz" wrap="square" lIns="0" tIns="0" rIns="0" bIns="0" rtlCol="0">
              <a:spAutoFit/>
            </a:bodyPr>
            <a:lstStyle/>
            <a:p>
              <a:pPr defTabSz="932503">
                <a:lnSpc>
                  <a:spcPct val="90000"/>
                </a:lnSpc>
                <a:spcBef>
                  <a:spcPts val="1200"/>
                </a:spcBef>
              </a:pPr>
              <a:r>
                <a:rPr lang="en-US" sz="1600" dirty="0">
                  <a:gradFill>
                    <a:gsLst>
                      <a:gs pos="17431">
                        <a:srgbClr val="505050"/>
                      </a:gs>
                      <a:gs pos="39000">
                        <a:srgbClr val="505050"/>
                      </a:gs>
                    </a:gsLst>
                    <a:lin ang="5400000" scaled="0"/>
                  </a:gradFill>
                </a:rPr>
                <a:t>User attributes are synchronized using </a:t>
              </a:r>
              <a:r>
                <a:rPr lang="en-US" sz="1600" dirty="0" smtClean="0">
                  <a:gradFill>
                    <a:gsLst>
                      <a:gs pos="17431">
                        <a:srgbClr val="505050"/>
                      </a:gs>
                      <a:gs pos="39000">
                        <a:srgbClr val="505050"/>
                      </a:gs>
                    </a:gsLst>
                    <a:lin ang="5400000" scaled="0"/>
                  </a:gradFill>
                </a:rPr>
                <a:t>Identity Synchronization tools, </a:t>
              </a:r>
              <a:r>
                <a:rPr lang="en-US" sz="1600" b="1" dirty="0">
                  <a:gradFill>
                    <a:gsLst>
                      <a:gs pos="17431">
                        <a:srgbClr val="008272"/>
                      </a:gs>
                      <a:gs pos="100000">
                        <a:srgbClr val="008272"/>
                      </a:gs>
                    </a:gsLst>
                    <a:lin ang="5400000" scaled="0"/>
                  </a:gradFill>
                </a:rPr>
                <a:t>Authentication is passed back through federation </a:t>
              </a:r>
              <a:r>
                <a:rPr lang="en-US" sz="1600" dirty="0">
                  <a:gradFill>
                    <a:gsLst>
                      <a:gs pos="17431">
                        <a:srgbClr val="505050"/>
                      </a:gs>
                      <a:gs pos="39000">
                        <a:srgbClr val="505050"/>
                      </a:gs>
                    </a:gsLst>
                    <a:lin ang="5400000" scaled="0"/>
                  </a:gradFill>
                </a:rPr>
                <a:t>and completed against</a:t>
              </a:r>
              <a:r>
                <a:rPr lang="en-US" sz="1600" dirty="0" smtClean="0">
                  <a:solidFill>
                    <a:srgbClr val="969696">
                      <a:lumMod val="50000"/>
                    </a:srgbClr>
                  </a:solidFill>
                </a:rPr>
                <a:t> </a:t>
              </a:r>
              <a:r>
                <a:rPr lang="en-US" sz="1600" b="1" dirty="0" smtClean="0">
                  <a:gradFill>
                    <a:gsLst>
                      <a:gs pos="17431">
                        <a:srgbClr val="008272"/>
                      </a:gs>
                      <a:gs pos="100000">
                        <a:srgbClr val="008272"/>
                      </a:gs>
                    </a:gsLst>
                    <a:lin ang="5400000" scaled="0"/>
                  </a:gradFill>
                </a:rPr>
                <a:t>Windows </a:t>
              </a:r>
              <a:r>
                <a:rPr lang="en-US" sz="1600" b="1" dirty="0">
                  <a:gradFill>
                    <a:gsLst>
                      <a:gs pos="17431">
                        <a:srgbClr val="008272"/>
                      </a:gs>
                      <a:gs pos="100000">
                        <a:srgbClr val="008272"/>
                      </a:gs>
                    </a:gsLst>
                    <a:lin ang="5400000" scaled="0"/>
                  </a:gradFill>
                </a:rPr>
                <a:t>Server Active Directory</a:t>
              </a:r>
            </a:p>
          </p:txBody>
        </p:sp>
        <p:grpSp>
          <p:nvGrpSpPr>
            <p:cNvPr id="79" name="Group 78"/>
            <p:cNvGrpSpPr/>
            <p:nvPr/>
          </p:nvGrpSpPr>
          <p:grpSpPr>
            <a:xfrm>
              <a:off x="6906293" y="4044662"/>
              <a:ext cx="4570497" cy="1489538"/>
              <a:chOff x="6906293" y="1223085"/>
              <a:chExt cx="4570497" cy="1489538"/>
            </a:xfrm>
          </p:grpSpPr>
          <p:pic>
            <p:nvPicPr>
              <p:cNvPr id="81" name="Picture 80"/>
              <p:cNvPicPr>
                <a:picLocks noChangeAspect="1"/>
              </p:cNvPicPr>
              <p:nvPr/>
            </p:nvPicPr>
            <p:blipFill>
              <a:blip r:embed="rId10"/>
              <a:stretch>
                <a:fillRect/>
              </a:stretch>
            </p:blipFill>
            <p:spPr>
              <a:xfrm>
                <a:off x="8296169" y="1223085"/>
                <a:ext cx="1762232" cy="1185648"/>
              </a:xfrm>
              <a:prstGeom prst="rect">
                <a:avLst/>
              </a:prstGeom>
            </p:spPr>
          </p:pic>
          <p:pic>
            <p:nvPicPr>
              <p:cNvPr id="82" name="Picture 81"/>
              <p:cNvPicPr>
                <a:picLocks noChangeAspect="1"/>
              </p:cNvPicPr>
              <p:nvPr/>
            </p:nvPicPr>
            <p:blipFill>
              <a:blip r:embed="rId11"/>
              <a:stretch>
                <a:fillRect/>
              </a:stretch>
            </p:blipFill>
            <p:spPr>
              <a:xfrm>
                <a:off x="8792557" y="1441939"/>
                <a:ext cx="769454" cy="769454"/>
              </a:xfrm>
              <a:prstGeom prst="rect">
                <a:avLst/>
              </a:prstGeom>
            </p:spPr>
          </p:pic>
          <p:sp>
            <p:nvSpPr>
              <p:cNvPr id="83" name="TextBox 82"/>
              <p:cNvSpPr txBox="1"/>
              <p:nvPr/>
            </p:nvSpPr>
            <p:spPr>
              <a:xfrm>
                <a:off x="6906293" y="2435624"/>
                <a:ext cx="4570497" cy="276999"/>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2000" dirty="0" smtClean="0">
                    <a:solidFill>
                      <a:srgbClr val="505050"/>
                    </a:solidFill>
                    <a:latin typeface="Segoe UI Light"/>
                    <a:ea typeface="ＭＳ Ｐゴシック" charset="0"/>
                    <a:cs typeface="Segoe UI Semibold" panose="020B0702040204020203" pitchFamily="34" charset="0"/>
                  </a:rPr>
                  <a:t>Microsoft Azure</a:t>
                </a:r>
                <a:endParaRPr lang="en-US" sz="2000" dirty="0">
                  <a:solidFill>
                    <a:srgbClr val="505050"/>
                  </a:solidFill>
                  <a:latin typeface="Segoe UI Light"/>
                  <a:ea typeface="ＭＳ Ｐゴシック" charset="0"/>
                  <a:cs typeface="Segoe UI Semibold" panose="020B0702040204020203" pitchFamily="34" charset="0"/>
                </a:endParaRPr>
              </a:p>
            </p:txBody>
          </p:sp>
        </p:grpSp>
      </p:grpSp>
    </p:spTree>
    <p:extLst>
      <p:ext uri="{BB962C8B-B14F-4D97-AF65-F5344CB8AC3E}">
        <p14:creationId xmlns:p14="http://schemas.microsoft.com/office/powerpoint/2010/main" val="164084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7"/>
                                        </p:tgtEl>
                                        <p:attrNameLst>
                                          <p:attrName>style.visibility</p:attrName>
                                        </p:attrNameLst>
                                      </p:cBhvr>
                                      <p:to>
                                        <p:strVal val="visible"/>
                                      </p:to>
                                    </p:set>
                                    <p:animEffect transition="in" filter="wipe(left)">
                                      <p:cBhvr>
                                        <p:cTn id="11" dur="500"/>
                                        <p:tgtEl>
                                          <p:spTgt spid="4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76"/>
                                        </p:tgtEl>
                                        <p:attrNameLst>
                                          <p:attrName>style.visibility</p:attrName>
                                        </p:attrNameLst>
                                      </p:cBhvr>
                                      <p:to>
                                        <p:strVal val="visible"/>
                                      </p:to>
                                    </p:set>
                                    <p:animEffect transition="in" filter="wipe(left)">
                                      <p:cBhvr>
                                        <p:cTn id="19" dur="500"/>
                                        <p:tgtEl>
                                          <p:spTgt spid="4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wipe(left)">
                                      <p:cBhvr>
                                        <p:cTn id="32" dur="500"/>
                                        <p:tgtEl>
                                          <p:spTgt spid="110"/>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115"/>
                                        </p:tgtEl>
                                        <p:attrNameLst>
                                          <p:attrName>style.visibility</p:attrName>
                                        </p:attrNameLst>
                                      </p:cBhvr>
                                      <p:to>
                                        <p:strVal val="visible"/>
                                      </p:to>
                                    </p:set>
                                    <p:animEffect transition="in" filter="wipe(left)">
                                      <p:cBhvr>
                                        <p:cTn id="40" dur="500"/>
                                        <p:tgtEl>
                                          <p:spTgt spid="11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2500"/>
                            </p:stCondLst>
                            <p:childTnLst>
                              <p:par>
                                <p:cTn id="46" presetID="22" presetClass="entr" presetSubtype="2" fill="hold" nodeType="after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wipe(right)">
                                      <p:cBhvr>
                                        <p:cTn id="48" dur="500"/>
                                        <p:tgtEl>
                                          <p:spTgt spid="118"/>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par>
                          <p:cTn id="53" fill="hold">
                            <p:stCondLst>
                              <p:cond delay="3500"/>
                            </p:stCondLst>
                            <p:childTnLst>
                              <p:par>
                                <p:cTn id="54" presetID="22" presetClass="entr" presetSubtype="2" fill="hold" nodeType="afterEffect">
                                  <p:stCondLst>
                                    <p:cond delay="0"/>
                                  </p:stCondLst>
                                  <p:childTnLst>
                                    <p:set>
                                      <p:cBhvr>
                                        <p:cTn id="55" dur="1" fill="hold">
                                          <p:stCondLst>
                                            <p:cond delay="0"/>
                                          </p:stCondLst>
                                        </p:cTn>
                                        <p:tgtEl>
                                          <p:spTgt spid="577"/>
                                        </p:tgtEl>
                                        <p:attrNameLst>
                                          <p:attrName>style.visibility</p:attrName>
                                        </p:attrNameLst>
                                      </p:cBhvr>
                                      <p:to>
                                        <p:strVal val="visible"/>
                                      </p:to>
                                    </p:set>
                                    <p:animEffect transition="in" filter="wipe(right)">
                                      <p:cBhvr>
                                        <p:cTn id="56"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89844" y="2060788"/>
            <a:ext cx="3552238" cy="849463"/>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a:gradFill>
                  <a:gsLst>
                    <a:gs pos="3670">
                      <a:srgbClr val="505050"/>
                    </a:gs>
                    <a:gs pos="100000">
                      <a:srgbClr val="505050"/>
                    </a:gs>
                  </a:gsLst>
                  <a:lin ang="5400000" scaled="0"/>
                </a:gradFill>
              </a:rPr>
              <a:t>Connect and Sync </a:t>
            </a:r>
            <a:r>
              <a:rPr lang="en-US" sz="2000" spc="-90" dirty="0" smtClean="0">
                <a:gradFill>
                  <a:gsLst>
                    <a:gs pos="3670">
                      <a:srgbClr val="505050"/>
                    </a:gs>
                    <a:gs pos="100000">
                      <a:srgbClr val="505050"/>
                    </a:gs>
                  </a:gsLst>
                  <a:lin ang="5400000" scaled="0"/>
                </a:gradFill>
              </a:rPr>
              <a:t>on-premises directories with Azure</a:t>
            </a:r>
            <a:r>
              <a:rPr lang="en-US" sz="2000" spc="-90" dirty="0">
                <a:gradFill>
                  <a:gsLst>
                    <a:gs pos="3670">
                      <a:srgbClr val="505050"/>
                    </a:gs>
                    <a:gs pos="100000">
                      <a:srgbClr val="505050"/>
                    </a:gs>
                  </a:gsLst>
                  <a:lin ang="5400000" scaled="0"/>
                </a:gradFill>
              </a:rPr>
              <a:t>.</a:t>
            </a:r>
          </a:p>
        </p:txBody>
      </p:sp>
      <p:sp>
        <p:nvSpPr>
          <p:cNvPr id="147" name="Rectangle 146"/>
          <p:cNvSpPr/>
          <p:nvPr/>
        </p:nvSpPr>
        <p:spPr bwMode="auto">
          <a:xfrm>
            <a:off x="11331778" y="457635"/>
            <a:ext cx="723548" cy="48748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1" name="Rectangle 10"/>
          <p:cNvSpPr/>
          <p:nvPr/>
        </p:nvSpPr>
        <p:spPr bwMode="auto">
          <a:xfrm>
            <a:off x="0" y="0"/>
            <a:ext cx="12436475" cy="164463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 name="Title 1"/>
          <p:cNvSpPr>
            <a:spLocks noGrp="1"/>
          </p:cNvSpPr>
          <p:nvPr>
            <p:ph type="title"/>
          </p:nvPr>
        </p:nvSpPr>
        <p:spPr>
          <a:noFill/>
        </p:spPr>
        <p:txBody>
          <a:bodyPr lIns="1920240"/>
          <a:lstStyle/>
          <a:p>
            <a:r>
              <a:rPr lang="en-US" sz="4000" dirty="0" smtClean="0">
                <a:gradFill>
                  <a:gsLst>
                    <a:gs pos="6195">
                      <a:schemeClr val="bg2"/>
                    </a:gs>
                    <a:gs pos="100000">
                      <a:schemeClr val="bg2"/>
                    </a:gs>
                  </a:gsLst>
                  <a:lin ang="5400000" scaled="0"/>
                </a:gradFill>
              </a:rPr>
              <a:t>Your Directory on the cloud </a:t>
            </a:r>
            <a:endParaRPr lang="en-US" sz="4000" dirty="0">
              <a:gradFill>
                <a:gsLst>
                  <a:gs pos="6195">
                    <a:schemeClr val="bg2"/>
                  </a:gs>
                  <a:gs pos="100000">
                    <a:schemeClr val="bg2"/>
                  </a:gs>
                </a:gsLst>
                <a:lin ang="5400000" scaled="0"/>
              </a:gradFill>
            </a:endParaRPr>
          </a:p>
        </p:txBody>
      </p:sp>
      <p:pic>
        <p:nvPicPr>
          <p:cNvPr id="9" name="Picture 8"/>
          <p:cNvPicPr>
            <a:picLocks noChangeAspect="1"/>
          </p:cNvPicPr>
          <p:nvPr/>
        </p:nvPicPr>
        <p:blipFill rotWithShape="1">
          <a:blip r:embed="rId3"/>
          <a:srcRect l="305" t="1522" r="650" b="2169"/>
          <a:stretch/>
        </p:blipFill>
        <p:spPr>
          <a:xfrm>
            <a:off x="4077231" y="1467456"/>
            <a:ext cx="4282012" cy="2908233"/>
          </a:xfrm>
          <a:prstGeom prst="rect">
            <a:avLst/>
          </a:prstGeom>
          <a:ln w="31750">
            <a:solidFill>
              <a:schemeClr val="accent1"/>
            </a:solidFill>
          </a:ln>
        </p:spPr>
      </p:pic>
      <p:grpSp>
        <p:nvGrpSpPr>
          <p:cNvPr id="8" name="Group 7"/>
          <p:cNvGrpSpPr/>
          <p:nvPr/>
        </p:nvGrpSpPr>
        <p:grpSpPr>
          <a:xfrm>
            <a:off x="8219011" y="4361240"/>
            <a:ext cx="2075458" cy="1738887"/>
            <a:chOff x="8219011" y="4361240"/>
            <a:chExt cx="2075458" cy="1738887"/>
          </a:xfrm>
        </p:grpSpPr>
        <p:grpSp>
          <p:nvGrpSpPr>
            <p:cNvPr id="3" name="Group 2"/>
            <p:cNvGrpSpPr/>
            <p:nvPr/>
          </p:nvGrpSpPr>
          <p:grpSpPr>
            <a:xfrm>
              <a:off x="8219011" y="4361240"/>
              <a:ext cx="2075458" cy="1738887"/>
              <a:chOff x="8219011" y="4361240"/>
              <a:chExt cx="2075458" cy="1738887"/>
            </a:xfrm>
          </p:grpSpPr>
          <p:pic>
            <p:nvPicPr>
              <p:cNvPr id="114" name="Picture 113"/>
              <p:cNvPicPr>
                <a:picLocks noChangeAspect="1"/>
              </p:cNvPicPr>
              <p:nvPr/>
            </p:nvPicPr>
            <p:blipFill>
              <a:blip r:embed="rId4"/>
              <a:stretch>
                <a:fillRect/>
              </a:stretch>
            </p:blipFill>
            <p:spPr>
              <a:xfrm>
                <a:off x="8258826" y="4361240"/>
                <a:ext cx="1995829" cy="1342815"/>
              </a:xfrm>
              <a:prstGeom prst="rect">
                <a:avLst/>
              </a:prstGeom>
            </p:spPr>
          </p:pic>
          <p:sp>
            <p:nvSpPr>
              <p:cNvPr id="66" name="TextBox 65"/>
              <p:cNvSpPr txBox="1"/>
              <p:nvPr/>
            </p:nvSpPr>
            <p:spPr>
              <a:xfrm>
                <a:off x="8219011" y="5823128"/>
                <a:ext cx="2075458" cy="276999"/>
              </a:xfrm>
              <a:prstGeom prst="rect">
                <a:avLst/>
              </a:prstGeom>
              <a:noFill/>
            </p:spPr>
            <p:txBody>
              <a:bodyPr wrap="square" lIns="0" tIns="0" rIns="0" bIns="0" rtlCol="0">
                <a:spAutoFit/>
              </a:bodyPr>
              <a:lstStyle/>
              <a:p>
                <a:pPr algn="ctr" defTabSz="1243038">
                  <a:lnSpc>
                    <a:spcPct val="90000"/>
                  </a:lnSpc>
                  <a:spcBef>
                    <a:spcPct val="20000"/>
                  </a:spcBef>
                  <a:buSzPct val="80000"/>
                </a:pPr>
                <a:r>
                  <a:rPr lang="en-US" sz="2000" dirty="0" smtClean="0">
                    <a:solidFill>
                      <a:srgbClr val="505050"/>
                    </a:solidFill>
                    <a:latin typeface="Segoe UI Light" panose="020B0502040204020203" pitchFamily="34" charset="0"/>
                    <a:cs typeface="Segoe UI Light" panose="020B0502040204020203" pitchFamily="34" charset="0"/>
                  </a:rPr>
                  <a:t>SaaS apps</a:t>
                </a:r>
                <a:endParaRPr lang="en-US" sz="2000" dirty="0">
                  <a:solidFill>
                    <a:srgbClr val="505050"/>
                  </a:solidFill>
                  <a:latin typeface="Segoe UI Light" panose="020B0502040204020203" pitchFamily="34" charset="0"/>
                  <a:cs typeface="Segoe UI Light" panose="020B0502040204020203" pitchFamily="34" charset="0"/>
                </a:endParaRPr>
              </a:p>
            </p:txBody>
          </p:sp>
        </p:grpSp>
        <p:grpSp>
          <p:nvGrpSpPr>
            <p:cNvPr id="57" name="Group 56"/>
            <p:cNvGrpSpPr/>
            <p:nvPr/>
          </p:nvGrpSpPr>
          <p:grpSpPr>
            <a:xfrm>
              <a:off x="8830986" y="4817880"/>
              <a:ext cx="948104" cy="559146"/>
              <a:chOff x="5478037" y="4750764"/>
              <a:chExt cx="1146761" cy="676304"/>
            </a:xfrm>
          </p:grpSpPr>
          <p:sp>
            <p:nvSpPr>
              <p:cNvPr id="58" name="Rectangle 57"/>
              <p:cNvSpPr/>
              <p:nvPr/>
            </p:nvSpPr>
            <p:spPr bwMode="auto">
              <a:xfrm>
                <a:off x="5498905" y="4790095"/>
                <a:ext cx="714058" cy="4796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59" name="Group 58"/>
              <p:cNvGrpSpPr/>
              <p:nvPr/>
            </p:nvGrpSpPr>
            <p:grpSpPr>
              <a:xfrm>
                <a:off x="5478037" y="4750764"/>
                <a:ext cx="1146761" cy="676304"/>
                <a:chOff x="5478037" y="4750764"/>
                <a:chExt cx="1146761" cy="676304"/>
              </a:xfrm>
            </p:grpSpPr>
            <p:sp>
              <p:nvSpPr>
                <p:cNvPr id="60" name="Freeform 5"/>
                <p:cNvSpPr>
                  <a:spLocks noEditPoints="1"/>
                </p:cNvSpPr>
                <p:nvPr/>
              </p:nvSpPr>
              <p:spPr bwMode="auto">
                <a:xfrm>
                  <a:off x="5478037" y="4750764"/>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61" name="Picture 60"/>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5554460" y="4810800"/>
                  <a:ext cx="425042" cy="411480"/>
                </a:xfrm>
                <a:prstGeom prst="rect">
                  <a:avLst/>
                </a:prstGeom>
              </p:spPr>
            </p:pic>
            <p:sp>
              <p:nvSpPr>
                <p:cNvPr id="62" name="Rectangle 61"/>
                <p:cNvSpPr/>
                <p:nvPr/>
              </p:nvSpPr>
              <p:spPr bwMode="auto">
                <a:xfrm>
                  <a:off x="5873633" y="4919334"/>
                  <a:ext cx="723548" cy="48748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3" name="Freeform 5"/>
                <p:cNvSpPr>
                  <a:spLocks noEditPoints="1"/>
                </p:cNvSpPr>
                <p:nvPr/>
              </p:nvSpPr>
              <p:spPr bwMode="auto">
                <a:xfrm>
                  <a:off x="5860291" y="4890619"/>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64" name="Picture 63"/>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5933148" y="4955552"/>
                  <a:ext cx="425042" cy="411480"/>
                </a:xfrm>
                <a:prstGeom prst="rect">
                  <a:avLst/>
                </a:prstGeom>
              </p:spPr>
            </p:pic>
          </p:grpSp>
        </p:grpSp>
      </p:grpSp>
      <p:cxnSp>
        <p:nvCxnSpPr>
          <p:cNvPr id="75" name="Straight Arrow Connector 74"/>
          <p:cNvCxnSpPr/>
          <p:nvPr/>
        </p:nvCxnSpPr>
        <p:spPr>
          <a:xfrm flipH="1">
            <a:off x="3447388" y="4920408"/>
            <a:ext cx="1453187" cy="0"/>
          </a:xfrm>
          <a:prstGeom prst="straightConnector1">
            <a:avLst/>
          </a:prstGeom>
          <a:ln w="31750" cap="rnd">
            <a:solidFill>
              <a:schemeClr val="bg1"/>
            </a:solidFill>
            <a:prstDash val="sysDot"/>
            <a:headEnd type="triangle" w="sm" len="med"/>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792707" y="4078010"/>
            <a:ext cx="4570497" cy="2282067"/>
            <a:chOff x="3839479" y="4078010"/>
            <a:chExt cx="4570497" cy="2282067"/>
          </a:xfrm>
        </p:grpSpPr>
        <p:sp>
          <p:nvSpPr>
            <p:cNvPr id="56" name="TextBox 55"/>
            <p:cNvSpPr txBox="1"/>
            <p:nvPr/>
          </p:nvSpPr>
          <p:spPr>
            <a:xfrm>
              <a:off x="3839479" y="5806079"/>
              <a:ext cx="4570497" cy="553998"/>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2000" dirty="0" smtClean="0">
                  <a:solidFill>
                    <a:srgbClr val="505050"/>
                  </a:solidFill>
                  <a:latin typeface="Segoe UI Light"/>
                  <a:ea typeface="ＭＳ Ｐゴシック" charset="0"/>
                  <a:cs typeface="Segoe UI Semibold" panose="020B0702040204020203" pitchFamily="34" charset="0"/>
                </a:rPr>
                <a:t>Microsoft</a:t>
              </a:r>
              <a:r>
                <a:rPr lang="en-US" sz="2000" dirty="0" smtClean="0">
                  <a:solidFill>
                    <a:srgbClr val="505050"/>
                  </a:solidFill>
                  <a:latin typeface="Segoe UI Semibold" panose="020B0702040204020203" pitchFamily="34" charset="0"/>
                  <a:ea typeface="ＭＳ Ｐゴシック" charset="0"/>
                  <a:cs typeface="Segoe UI Semibold" panose="020B0702040204020203" pitchFamily="34" charset="0"/>
                </a:rPr>
                <a:t> </a:t>
              </a:r>
              <a:r>
                <a:rPr lang="en-US" sz="2000" dirty="0" smtClean="0">
                  <a:solidFill>
                    <a:srgbClr val="505050"/>
                  </a:solidFill>
                  <a:latin typeface="Segoe UI Light"/>
                  <a:ea typeface="ＭＳ Ｐゴシック" charset="0"/>
                  <a:cs typeface="Segoe UI Semibold" panose="020B0702040204020203" pitchFamily="34" charset="0"/>
                </a:rPr>
                <a:t>Azure</a:t>
              </a:r>
            </a:p>
            <a:p>
              <a:pPr algn="ctr" defTabSz="913923" fontAlgn="base">
                <a:lnSpc>
                  <a:spcPct val="90000"/>
                </a:lnSpc>
                <a:spcBef>
                  <a:spcPct val="0"/>
                </a:spcBef>
                <a:spcAft>
                  <a:spcPct val="0"/>
                </a:spcAft>
                <a:buSzPct val="80000"/>
              </a:pPr>
              <a:r>
                <a:rPr lang="en-US" sz="2000" dirty="0" smtClean="0">
                  <a:solidFill>
                    <a:srgbClr val="505050"/>
                  </a:solidFill>
                  <a:latin typeface="Segoe UI Light"/>
                  <a:ea typeface="ＭＳ Ｐゴシック" charset="0"/>
                  <a:cs typeface="Segoe UI Semibold" panose="020B0702040204020203" pitchFamily="34" charset="0"/>
                </a:rPr>
                <a:t>Active Directory</a:t>
              </a:r>
              <a:endParaRPr lang="en-US" sz="2000" dirty="0">
                <a:solidFill>
                  <a:srgbClr val="505050"/>
                </a:solidFill>
                <a:latin typeface="Segoe UI Light"/>
                <a:ea typeface="ＭＳ Ｐゴシック" charset="0"/>
                <a:cs typeface="Segoe UI Semibold" panose="020B0702040204020203" pitchFamily="34" charset="0"/>
              </a:endParaRPr>
            </a:p>
          </p:txBody>
        </p:sp>
        <p:grpSp>
          <p:nvGrpSpPr>
            <p:cNvPr id="13" name="Group 12"/>
            <p:cNvGrpSpPr/>
            <p:nvPr/>
          </p:nvGrpSpPr>
          <p:grpSpPr>
            <a:xfrm>
              <a:off x="4925851" y="4078010"/>
              <a:ext cx="2397755" cy="1613237"/>
              <a:chOff x="5115398" y="3987463"/>
              <a:chExt cx="2010739" cy="1352848"/>
            </a:xfrm>
          </p:grpSpPr>
          <p:pic>
            <p:nvPicPr>
              <p:cNvPr id="73" name="Picture 72"/>
              <p:cNvPicPr>
                <a:picLocks noChangeAspect="1"/>
              </p:cNvPicPr>
              <p:nvPr/>
            </p:nvPicPr>
            <p:blipFill>
              <a:blip r:embed="rId4"/>
              <a:stretch>
                <a:fillRect/>
              </a:stretch>
            </p:blipFill>
            <p:spPr>
              <a:xfrm>
                <a:off x="5115398" y="3987463"/>
                <a:ext cx="2010739" cy="1352848"/>
              </a:xfrm>
              <a:prstGeom prst="rect">
                <a:avLst/>
              </a:prstGeom>
            </p:spPr>
          </p:pic>
          <p:pic>
            <p:nvPicPr>
              <p:cNvPr id="74" name="Picture 73"/>
              <p:cNvPicPr>
                <a:picLocks noChangeAspect="1"/>
              </p:cNvPicPr>
              <p:nvPr/>
            </p:nvPicPr>
            <p:blipFill>
              <a:blip r:embed="rId6"/>
              <a:stretch>
                <a:fillRect/>
              </a:stretch>
            </p:blipFill>
            <p:spPr>
              <a:xfrm>
                <a:off x="5749019" y="4339461"/>
                <a:ext cx="756622" cy="756622"/>
              </a:xfrm>
              <a:prstGeom prst="rect">
                <a:avLst/>
              </a:prstGeom>
            </p:spPr>
          </p:pic>
        </p:grpSp>
      </p:grpSp>
      <p:grpSp>
        <p:nvGrpSpPr>
          <p:cNvPr id="27" name="Group 26"/>
          <p:cNvGrpSpPr/>
          <p:nvPr/>
        </p:nvGrpSpPr>
        <p:grpSpPr>
          <a:xfrm>
            <a:off x="6314340" y="4221782"/>
            <a:ext cx="863181" cy="511862"/>
            <a:chOff x="6249078" y="4476890"/>
            <a:chExt cx="940679" cy="557818"/>
          </a:xfrm>
        </p:grpSpPr>
        <p:grpSp>
          <p:nvGrpSpPr>
            <p:cNvPr id="24" name="Group 23"/>
            <p:cNvGrpSpPr/>
            <p:nvPr/>
          </p:nvGrpSpPr>
          <p:grpSpPr>
            <a:xfrm>
              <a:off x="6249078" y="4476890"/>
              <a:ext cx="632069" cy="443518"/>
              <a:chOff x="9299421" y="5085908"/>
              <a:chExt cx="632069" cy="443518"/>
            </a:xfrm>
          </p:grpSpPr>
          <p:sp>
            <p:nvSpPr>
              <p:cNvPr id="76" name="Rectangle 75"/>
              <p:cNvSpPr/>
              <p:nvPr/>
            </p:nvSpPr>
            <p:spPr bwMode="auto">
              <a:xfrm>
                <a:off x="9310452" y="5109648"/>
                <a:ext cx="598206" cy="40304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77" name="Freeform 5"/>
              <p:cNvSpPr>
                <a:spLocks noEditPoints="1"/>
              </p:cNvSpPr>
              <p:nvPr/>
            </p:nvSpPr>
            <p:spPr bwMode="auto">
              <a:xfrm>
                <a:off x="9299421" y="5085908"/>
                <a:ext cx="632069" cy="443518"/>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78" name="Picture 77"/>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9359657" y="5139592"/>
                <a:ext cx="351411" cy="340198"/>
              </a:xfrm>
              <a:prstGeom prst="rect">
                <a:avLst/>
              </a:prstGeom>
            </p:spPr>
          </p:pic>
        </p:grpSp>
        <p:grpSp>
          <p:nvGrpSpPr>
            <p:cNvPr id="79" name="Group 78"/>
            <p:cNvGrpSpPr/>
            <p:nvPr/>
          </p:nvGrpSpPr>
          <p:grpSpPr>
            <a:xfrm>
              <a:off x="6557688" y="4591190"/>
              <a:ext cx="632069" cy="443518"/>
              <a:chOff x="9299421" y="5085908"/>
              <a:chExt cx="632069" cy="443518"/>
            </a:xfrm>
          </p:grpSpPr>
          <p:sp>
            <p:nvSpPr>
              <p:cNvPr id="80" name="Rectangle 79"/>
              <p:cNvSpPr/>
              <p:nvPr/>
            </p:nvSpPr>
            <p:spPr bwMode="auto">
              <a:xfrm>
                <a:off x="9310452" y="5109648"/>
                <a:ext cx="598206" cy="40304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1" name="Freeform 5"/>
              <p:cNvSpPr>
                <a:spLocks noEditPoints="1"/>
              </p:cNvSpPr>
              <p:nvPr/>
            </p:nvSpPr>
            <p:spPr bwMode="auto">
              <a:xfrm>
                <a:off x="9299421" y="5085908"/>
                <a:ext cx="632069" cy="443518"/>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82" name="Picture 81"/>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9359657" y="5139592"/>
                <a:ext cx="351411" cy="340198"/>
              </a:xfrm>
              <a:prstGeom prst="rect">
                <a:avLst/>
              </a:prstGeom>
            </p:spPr>
          </p:pic>
        </p:grpSp>
      </p:grpSp>
      <p:sp>
        <p:nvSpPr>
          <p:cNvPr id="84" name="Rectangle 83"/>
          <p:cNvSpPr/>
          <p:nvPr/>
        </p:nvSpPr>
        <p:spPr>
          <a:xfrm>
            <a:off x="289844" y="2932893"/>
            <a:ext cx="3321328" cy="849463"/>
          </a:xfrm>
          <a:prstGeom prst="rect">
            <a:avLst/>
          </a:prstGeom>
        </p:spPr>
        <p:txBody>
          <a:bodyPr wrap="square" lIns="182880" tIns="146304" rIns="182880" bIns="146304">
            <a:spAutoFit/>
          </a:bodyPr>
          <a:lstStyle/>
          <a:p>
            <a:pPr defTabSz="914099" fontAlgn="base">
              <a:lnSpc>
                <a:spcPct val="90000"/>
              </a:lnSpc>
              <a:spcBef>
                <a:spcPts val="600"/>
              </a:spcBef>
              <a:spcAft>
                <a:spcPct val="0"/>
              </a:spcAft>
              <a:defRPr/>
            </a:pPr>
            <a:r>
              <a:rPr lang="en-US" sz="2000" spc="-90" dirty="0" smtClean="0">
                <a:gradFill>
                  <a:gsLst>
                    <a:gs pos="3670">
                      <a:srgbClr val="505050"/>
                    </a:gs>
                    <a:gs pos="100000">
                      <a:srgbClr val="505050"/>
                    </a:gs>
                  </a:gsLst>
                  <a:lin ang="5400000" scaled="0"/>
                </a:gradFill>
              </a:rPr>
              <a:t>2400+ Preintegrated </a:t>
            </a:r>
            <a:r>
              <a:rPr lang="en-US" sz="2000" spc="-90" dirty="0">
                <a:gradFill>
                  <a:gsLst>
                    <a:gs pos="3670">
                      <a:srgbClr val="505050"/>
                    </a:gs>
                    <a:gs pos="100000">
                      <a:srgbClr val="505050"/>
                    </a:gs>
                  </a:gsLst>
                  <a:lin ang="5400000" scaled="0"/>
                </a:gradFill>
              </a:rPr>
              <a:t>popular </a:t>
            </a:r>
            <a:r>
              <a:rPr lang="en-US" sz="2000" spc="-90" dirty="0" smtClean="0">
                <a:gradFill>
                  <a:gsLst>
                    <a:gs pos="3670">
                      <a:srgbClr val="505050"/>
                    </a:gs>
                    <a:gs pos="100000">
                      <a:srgbClr val="505050"/>
                    </a:gs>
                  </a:gsLst>
                  <a:lin ang="5400000" scaled="0"/>
                </a:gradFill>
              </a:rPr>
              <a:t/>
            </a:r>
            <a:br>
              <a:rPr lang="en-US" sz="2000" spc="-90" dirty="0" smtClean="0">
                <a:gradFill>
                  <a:gsLst>
                    <a:gs pos="3670">
                      <a:srgbClr val="505050"/>
                    </a:gs>
                    <a:gs pos="100000">
                      <a:srgbClr val="505050"/>
                    </a:gs>
                  </a:gsLst>
                  <a:lin ang="5400000" scaled="0"/>
                </a:gradFill>
              </a:rPr>
            </a:br>
            <a:r>
              <a:rPr lang="en-US" sz="2000" spc="-90" dirty="0" smtClean="0">
                <a:gradFill>
                  <a:gsLst>
                    <a:gs pos="3670">
                      <a:srgbClr val="505050"/>
                    </a:gs>
                    <a:gs pos="100000">
                      <a:srgbClr val="505050"/>
                    </a:gs>
                  </a:gsLst>
                  <a:lin ang="5400000" scaled="0"/>
                </a:gradFill>
              </a:rPr>
              <a:t>SaaS apps.</a:t>
            </a:r>
            <a:endParaRPr lang="en-US" sz="2000" spc="-90" dirty="0">
              <a:gradFill>
                <a:gsLst>
                  <a:gs pos="3670">
                    <a:srgbClr val="505050"/>
                  </a:gs>
                  <a:gs pos="100000">
                    <a:srgbClr val="505050"/>
                  </a:gs>
                </a:gsLst>
                <a:lin ang="5400000" scaled="0"/>
              </a:gradFill>
            </a:endParaRPr>
          </a:p>
        </p:txBody>
      </p:sp>
      <p:grpSp>
        <p:nvGrpSpPr>
          <p:cNvPr id="53" name="Group 52"/>
          <p:cNvGrpSpPr/>
          <p:nvPr/>
        </p:nvGrpSpPr>
        <p:grpSpPr>
          <a:xfrm>
            <a:off x="337611" y="382365"/>
            <a:ext cx="1471966" cy="1471966"/>
            <a:chOff x="265815" y="3299141"/>
            <a:chExt cx="2905296" cy="2905296"/>
          </a:xfrm>
        </p:grpSpPr>
        <p:pic>
          <p:nvPicPr>
            <p:cNvPr id="54" name="Picture 53"/>
            <p:cNvPicPr>
              <a:picLocks noChangeAspect="1"/>
            </p:cNvPicPr>
            <p:nvPr/>
          </p:nvPicPr>
          <p:blipFill>
            <a:blip r:embed="rId7"/>
            <a:stretch>
              <a:fillRect/>
            </a:stretch>
          </p:blipFill>
          <p:spPr>
            <a:xfrm>
              <a:off x="265815" y="3299141"/>
              <a:ext cx="2905296" cy="2905296"/>
            </a:xfrm>
            <a:prstGeom prst="rect">
              <a:avLst/>
            </a:prstGeom>
          </p:spPr>
        </p:pic>
        <p:pic>
          <p:nvPicPr>
            <p:cNvPr id="65" name="Picture 64"/>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892422" y="3790546"/>
              <a:ext cx="249120" cy="636226"/>
            </a:xfrm>
            <a:prstGeom prst="rect">
              <a:avLst/>
            </a:prstGeom>
          </p:spPr>
        </p:pic>
      </p:grpSp>
      <p:grpSp>
        <p:nvGrpSpPr>
          <p:cNvPr id="98" name="Group 97"/>
          <p:cNvGrpSpPr/>
          <p:nvPr/>
        </p:nvGrpSpPr>
        <p:grpSpPr>
          <a:xfrm>
            <a:off x="8834280" y="4817880"/>
            <a:ext cx="948104" cy="559146"/>
            <a:chOff x="5478037" y="4750764"/>
            <a:chExt cx="1146761" cy="676304"/>
          </a:xfrm>
        </p:grpSpPr>
        <p:sp>
          <p:nvSpPr>
            <p:cNvPr id="99" name="Rectangle 98"/>
            <p:cNvSpPr/>
            <p:nvPr/>
          </p:nvSpPr>
          <p:spPr bwMode="auto">
            <a:xfrm>
              <a:off x="5498905" y="4790095"/>
              <a:ext cx="714058" cy="4796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100" name="Group 99"/>
            <p:cNvGrpSpPr/>
            <p:nvPr/>
          </p:nvGrpSpPr>
          <p:grpSpPr>
            <a:xfrm>
              <a:off x="5478037" y="4750764"/>
              <a:ext cx="1146761" cy="676304"/>
              <a:chOff x="5478037" y="4750764"/>
              <a:chExt cx="1146761" cy="676304"/>
            </a:xfrm>
          </p:grpSpPr>
          <p:sp>
            <p:nvSpPr>
              <p:cNvPr id="101" name="Freeform 5"/>
              <p:cNvSpPr>
                <a:spLocks noEditPoints="1"/>
              </p:cNvSpPr>
              <p:nvPr/>
            </p:nvSpPr>
            <p:spPr bwMode="auto">
              <a:xfrm>
                <a:off x="5478037" y="4750764"/>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102" name="Picture 101"/>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5554460" y="4810800"/>
                <a:ext cx="425042" cy="411480"/>
              </a:xfrm>
              <a:prstGeom prst="rect">
                <a:avLst/>
              </a:prstGeom>
            </p:spPr>
          </p:pic>
          <p:sp>
            <p:nvSpPr>
              <p:cNvPr id="103" name="Rectangle 102"/>
              <p:cNvSpPr/>
              <p:nvPr/>
            </p:nvSpPr>
            <p:spPr bwMode="auto">
              <a:xfrm>
                <a:off x="5873633" y="4919334"/>
                <a:ext cx="723548" cy="48748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04" name="Freeform 5"/>
              <p:cNvSpPr>
                <a:spLocks noEditPoints="1"/>
              </p:cNvSpPr>
              <p:nvPr/>
            </p:nvSpPr>
            <p:spPr bwMode="auto">
              <a:xfrm>
                <a:off x="5860291" y="4890619"/>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105" name="Picture 104"/>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5933148" y="4955552"/>
                <a:ext cx="425042" cy="411480"/>
              </a:xfrm>
              <a:prstGeom prst="rect">
                <a:avLst/>
              </a:prstGeom>
            </p:spPr>
          </p:pic>
        </p:grpSp>
      </p:grpSp>
      <p:grpSp>
        <p:nvGrpSpPr>
          <p:cNvPr id="12" name="Group 11"/>
          <p:cNvGrpSpPr/>
          <p:nvPr/>
        </p:nvGrpSpPr>
        <p:grpSpPr>
          <a:xfrm>
            <a:off x="1082947" y="4518547"/>
            <a:ext cx="2346019" cy="1774965"/>
            <a:chOff x="986404" y="3993994"/>
            <a:chExt cx="2346019" cy="1774965"/>
          </a:xfrm>
        </p:grpSpPr>
        <p:grpSp>
          <p:nvGrpSpPr>
            <p:cNvPr id="10" name="Group 9"/>
            <p:cNvGrpSpPr/>
            <p:nvPr/>
          </p:nvGrpSpPr>
          <p:grpSpPr>
            <a:xfrm>
              <a:off x="986404" y="3993994"/>
              <a:ext cx="2346019" cy="1774965"/>
              <a:chOff x="445750" y="4733478"/>
              <a:chExt cx="2541873" cy="1923148"/>
            </a:xfrm>
          </p:grpSpPr>
          <p:sp>
            <p:nvSpPr>
              <p:cNvPr id="51" name="TextBox 50"/>
              <p:cNvSpPr txBox="1"/>
              <p:nvPr/>
            </p:nvSpPr>
            <p:spPr>
              <a:xfrm>
                <a:off x="748168" y="6446539"/>
                <a:ext cx="2034320" cy="210087"/>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1400" dirty="0" smtClean="0">
                    <a:solidFill>
                      <a:srgbClr val="0054A6"/>
                    </a:solidFill>
                    <a:latin typeface="Segoe UI Semibold" panose="020B0702040204020203" pitchFamily="34" charset="0"/>
                    <a:ea typeface="ＭＳ Ｐゴシック" charset="0"/>
                    <a:cs typeface="Segoe UI Semibold" panose="020B0702040204020203" pitchFamily="34" charset="0"/>
                  </a:rPr>
                  <a:t>Other Directories</a:t>
                </a:r>
                <a:endParaRPr lang="en-US" sz="1400" dirty="0">
                  <a:solidFill>
                    <a:srgbClr val="0054A6"/>
                  </a:solidFill>
                  <a:latin typeface="Segoe UI Semibold" panose="020B0702040204020203" pitchFamily="34" charset="0"/>
                  <a:ea typeface="ＭＳ Ｐゴシック" charset="0"/>
                  <a:cs typeface="Segoe UI Semibold" panose="020B0702040204020203" pitchFamily="34" charset="0"/>
                </a:endParaRPr>
              </a:p>
            </p:txBody>
          </p:sp>
          <p:grpSp>
            <p:nvGrpSpPr>
              <p:cNvPr id="6" name="Group 5"/>
              <p:cNvGrpSpPr/>
              <p:nvPr/>
            </p:nvGrpSpPr>
            <p:grpSpPr>
              <a:xfrm>
                <a:off x="445750" y="4733478"/>
                <a:ext cx="2541873" cy="913704"/>
                <a:chOff x="346107" y="4795342"/>
                <a:chExt cx="2541873" cy="913704"/>
              </a:xfrm>
            </p:grpSpPr>
            <p:pic>
              <p:nvPicPr>
                <p:cNvPr id="67" name="Picture 66"/>
                <p:cNvPicPr>
                  <a:picLocks noChangeAspect="1"/>
                </p:cNvPicPr>
                <p:nvPr/>
              </p:nvPicPr>
              <p:blipFill>
                <a:blip r:embed="rId9"/>
                <a:stretch>
                  <a:fillRect/>
                </a:stretch>
              </p:blipFill>
              <p:spPr>
                <a:xfrm>
                  <a:off x="806997" y="4795342"/>
                  <a:ext cx="1025085" cy="687556"/>
                </a:xfrm>
                <a:prstGeom prst="rect">
                  <a:avLst/>
                </a:prstGeom>
              </p:spPr>
            </p:pic>
            <p:pic>
              <p:nvPicPr>
                <p:cNvPr id="70" name="Picture 69"/>
                <p:cNvPicPr>
                  <a:picLocks noChangeAspect="1"/>
                </p:cNvPicPr>
                <p:nvPr/>
              </p:nvPicPr>
              <p:blipFill>
                <a:blip r:embed="rId9"/>
                <a:stretch>
                  <a:fillRect/>
                </a:stretch>
              </p:blipFill>
              <p:spPr>
                <a:xfrm>
                  <a:off x="1285918" y="4926397"/>
                  <a:ext cx="1025085" cy="687556"/>
                </a:xfrm>
                <a:prstGeom prst="rect">
                  <a:avLst/>
                </a:prstGeom>
              </p:spPr>
            </p:pic>
            <p:grpSp>
              <p:nvGrpSpPr>
                <p:cNvPr id="4" name="Group 3"/>
                <p:cNvGrpSpPr/>
                <p:nvPr/>
              </p:nvGrpSpPr>
              <p:grpSpPr>
                <a:xfrm>
                  <a:off x="2054954" y="4851065"/>
                  <a:ext cx="833026" cy="857981"/>
                  <a:chOff x="2312517" y="4851065"/>
                  <a:chExt cx="833026" cy="857981"/>
                </a:xfrm>
              </p:grpSpPr>
              <p:pic>
                <p:nvPicPr>
                  <p:cNvPr id="55" name="Picture 54"/>
                  <p:cNvPicPr>
                    <a:picLocks noChangeAspect="1"/>
                  </p:cNvPicPr>
                  <p:nvPr/>
                </p:nvPicPr>
                <p:blipFill>
                  <a:blip r:embed="rId10"/>
                  <a:stretch>
                    <a:fillRect/>
                  </a:stretch>
                </p:blipFill>
                <p:spPr>
                  <a:xfrm>
                    <a:off x="2312517" y="4851065"/>
                    <a:ext cx="576205" cy="789401"/>
                  </a:xfrm>
                  <a:prstGeom prst="rect">
                    <a:avLst/>
                  </a:prstGeom>
                </p:spPr>
              </p:pic>
              <p:pic>
                <p:nvPicPr>
                  <p:cNvPr id="69" name="Picture 68"/>
                  <p:cNvPicPr>
                    <a:picLocks noChangeAspect="1"/>
                  </p:cNvPicPr>
                  <p:nvPr/>
                </p:nvPicPr>
                <p:blipFill>
                  <a:blip r:embed="rId10"/>
                  <a:stretch>
                    <a:fillRect/>
                  </a:stretch>
                </p:blipFill>
                <p:spPr>
                  <a:xfrm>
                    <a:off x="2569337" y="4919645"/>
                    <a:ext cx="576206" cy="789401"/>
                  </a:xfrm>
                  <a:prstGeom prst="rect">
                    <a:avLst/>
                  </a:prstGeom>
                </p:spPr>
              </p:pic>
            </p:grpSp>
            <p:pic>
              <p:nvPicPr>
                <p:cNvPr id="68" name="Picture 67"/>
                <p:cNvPicPr>
                  <a:picLocks noChangeAspect="1"/>
                </p:cNvPicPr>
                <p:nvPr/>
              </p:nvPicPr>
              <p:blipFill>
                <a:blip r:embed="rId9"/>
                <a:stretch>
                  <a:fillRect/>
                </a:stretch>
              </p:blipFill>
              <p:spPr>
                <a:xfrm>
                  <a:off x="346107" y="4926397"/>
                  <a:ext cx="1025085" cy="687556"/>
                </a:xfrm>
                <a:prstGeom prst="rect">
                  <a:avLst/>
                </a:prstGeom>
              </p:spPr>
            </p:pic>
          </p:grpSp>
          <p:sp>
            <p:nvSpPr>
              <p:cNvPr id="72" name="Plus 71"/>
              <p:cNvSpPr/>
              <p:nvPr/>
            </p:nvSpPr>
            <p:spPr bwMode="auto">
              <a:xfrm>
                <a:off x="1711064" y="6216780"/>
                <a:ext cx="156026" cy="146515"/>
              </a:xfrm>
              <a:prstGeom prst="mathPlus">
                <a:avLst/>
              </a:prstGeom>
              <a:solidFill>
                <a:srgbClr val="0054A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grpSp>
        <p:pic>
          <p:nvPicPr>
            <p:cNvPr id="5" name="Picture 4"/>
            <p:cNvPicPr>
              <a:picLocks noChangeAspect="1"/>
            </p:cNvPicPr>
            <p:nvPr/>
          </p:nvPicPr>
          <p:blipFill>
            <a:blip r:embed="rId11"/>
            <a:stretch>
              <a:fillRect/>
            </a:stretch>
          </p:blipFill>
          <p:spPr>
            <a:xfrm>
              <a:off x="1129157" y="4915720"/>
              <a:ext cx="2197490" cy="414107"/>
            </a:xfrm>
            <a:prstGeom prst="rect">
              <a:avLst/>
            </a:prstGeom>
          </p:spPr>
        </p:pic>
      </p:grpSp>
    </p:spTree>
    <p:extLst>
      <p:ext uri="{BB962C8B-B14F-4D97-AF65-F5344CB8AC3E}">
        <p14:creationId xmlns:p14="http://schemas.microsoft.com/office/powerpoint/2010/main" val="330397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wipe(left)">
                                      <p:cBhvr>
                                        <p:cTn id="16" dur="500"/>
                                        <p:tgtEl>
                                          <p:spTgt spid="7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fade">
                                      <p:cBhvr>
                                        <p:cTn id="29" dur="500"/>
                                        <p:tgtEl>
                                          <p:spTgt spid="84"/>
                                        </p:tgtEl>
                                      </p:cBhvr>
                                    </p:animEffect>
                                  </p:childTnLst>
                                </p:cTn>
                              </p:par>
                              <p:par>
                                <p:cTn id="30" presetID="10" presetClass="entr" presetSubtype="0" fill="hold" nodeType="with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500"/>
                                        <p:tgtEl>
                                          <p:spTgt spid="98"/>
                                        </p:tgtEl>
                                      </p:cBhvr>
                                    </p:animEffect>
                                  </p:childTnLst>
                                </p:cTn>
                              </p:par>
                              <p:par>
                                <p:cTn id="33" presetID="0" presetClass="path" presetSubtype="0" accel="50000" decel="50000" fill="hold" nodeType="withEffect">
                                  <p:stCondLst>
                                    <p:cond delay="0"/>
                                  </p:stCondLst>
                                  <p:childTnLst>
                                    <p:animMotion origin="layout" path="M 0.00154 0.00136 L -0.20666 -0.08579 " pathEditMode="relative" rAng="0" ptsTypes="AA">
                                      <p:cBhvr>
                                        <p:cTn id="34" dur="2000" fill="hold"/>
                                        <p:tgtEl>
                                          <p:spTgt spid="98"/>
                                        </p:tgtEl>
                                        <p:attrNameLst>
                                          <p:attrName>ppt_x</p:attrName>
                                          <p:attrName>ppt_y</p:attrName>
                                        </p:attrNameLst>
                                      </p:cBhvr>
                                      <p:rCtr x="-10416" y="-4358"/>
                                    </p:animMotion>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5113457" y="946324"/>
            <a:ext cx="2569369" cy="1492091"/>
          </a:xfrm>
          <a:prstGeom prst="rect">
            <a:avLst/>
          </a:prstGeom>
        </p:spPr>
      </p:pic>
      <p:pic>
        <p:nvPicPr>
          <p:cNvPr id="26" name="Picture 25"/>
          <p:cNvPicPr>
            <a:picLocks noChangeAspect="1"/>
          </p:cNvPicPr>
          <p:nvPr/>
        </p:nvPicPr>
        <p:blipFill>
          <a:blip r:embed="rId4"/>
          <a:stretch>
            <a:fillRect/>
          </a:stretch>
        </p:blipFill>
        <p:spPr>
          <a:xfrm>
            <a:off x="117813" y="946322"/>
            <a:ext cx="5120164" cy="1560195"/>
          </a:xfrm>
          <a:prstGeom prst="rect">
            <a:avLst/>
          </a:prstGeom>
        </p:spPr>
      </p:pic>
      <p:pic>
        <p:nvPicPr>
          <p:cNvPr id="28" name="Picture 27"/>
          <p:cNvPicPr>
            <a:picLocks noChangeAspect="1"/>
          </p:cNvPicPr>
          <p:nvPr/>
        </p:nvPicPr>
        <p:blipFill>
          <a:blip r:embed="rId5"/>
          <a:stretch>
            <a:fillRect/>
          </a:stretch>
        </p:blipFill>
        <p:spPr>
          <a:xfrm>
            <a:off x="7505247" y="975820"/>
            <a:ext cx="2612708" cy="1399223"/>
          </a:xfrm>
          <a:prstGeom prst="rect">
            <a:avLst/>
          </a:prstGeom>
        </p:spPr>
      </p:pic>
      <p:pic>
        <p:nvPicPr>
          <p:cNvPr id="29" name="Picture 28"/>
          <p:cNvPicPr>
            <a:picLocks noChangeAspect="1"/>
          </p:cNvPicPr>
          <p:nvPr/>
        </p:nvPicPr>
        <p:blipFill>
          <a:blip r:embed="rId6"/>
          <a:stretch>
            <a:fillRect/>
          </a:stretch>
        </p:blipFill>
        <p:spPr>
          <a:xfrm>
            <a:off x="9947161" y="983206"/>
            <a:ext cx="2470309" cy="1405414"/>
          </a:xfrm>
          <a:prstGeom prst="rect">
            <a:avLst/>
          </a:prstGeom>
        </p:spPr>
      </p:pic>
      <p:pic>
        <p:nvPicPr>
          <p:cNvPr id="30" name="Picture 29"/>
          <p:cNvPicPr>
            <a:picLocks noChangeAspect="1"/>
          </p:cNvPicPr>
          <p:nvPr/>
        </p:nvPicPr>
        <p:blipFill>
          <a:blip r:embed="rId7"/>
          <a:stretch>
            <a:fillRect/>
          </a:stretch>
        </p:blipFill>
        <p:spPr>
          <a:xfrm>
            <a:off x="3859729" y="5366760"/>
            <a:ext cx="2507456" cy="1436370"/>
          </a:xfrm>
          <a:prstGeom prst="rect">
            <a:avLst/>
          </a:prstGeom>
        </p:spPr>
      </p:pic>
      <p:pic>
        <p:nvPicPr>
          <p:cNvPr id="31" name="Picture 30"/>
          <p:cNvPicPr>
            <a:picLocks noChangeAspect="1"/>
          </p:cNvPicPr>
          <p:nvPr/>
        </p:nvPicPr>
        <p:blipFill>
          <a:blip r:embed="rId8"/>
          <a:stretch>
            <a:fillRect/>
          </a:stretch>
        </p:blipFill>
        <p:spPr>
          <a:xfrm>
            <a:off x="2620700" y="2346271"/>
            <a:ext cx="4996339" cy="1560195"/>
          </a:xfrm>
          <a:prstGeom prst="rect">
            <a:avLst/>
          </a:prstGeom>
        </p:spPr>
      </p:pic>
      <p:pic>
        <p:nvPicPr>
          <p:cNvPr id="32" name="Picture 31"/>
          <p:cNvPicPr>
            <a:picLocks noChangeAspect="1"/>
          </p:cNvPicPr>
          <p:nvPr/>
        </p:nvPicPr>
        <p:blipFill>
          <a:blip r:embed="rId9"/>
          <a:stretch>
            <a:fillRect/>
          </a:stretch>
        </p:blipFill>
        <p:spPr>
          <a:xfrm>
            <a:off x="7547521" y="2385851"/>
            <a:ext cx="2501265" cy="1355884"/>
          </a:xfrm>
          <a:prstGeom prst="rect">
            <a:avLst/>
          </a:prstGeom>
        </p:spPr>
      </p:pic>
      <p:pic>
        <p:nvPicPr>
          <p:cNvPr id="33" name="Picture 32"/>
          <p:cNvPicPr>
            <a:picLocks noChangeAspect="1"/>
          </p:cNvPicPr>
          <p:nvPr/>
        </p:nvPicPr>
        <p:blipFill>
          <a:blip r:embed="rId10"/>
          <a:stretch>
            <a:fillRect/>
          </a:stretch>
        </p:blipFill>
        <p:spPr>
          <a:xfrm>
            <a:off x="9965911" y="2372378"/>
            <a:ext cx="1201103" cy="1343501"/>
          </a:xfrm>
          <a:prstGeom prst="rect">
            <a:avLst/>
          </a:prstGeom>
        </p:spPr>
      </p:pic>
      <p:pic>
        <p:nvPicPr>
          <p:cNvPr id="34" name="Picture 33"/>
          <p:cNvPicPr>
            <a:picLocks noChangeAspect="1"/>
          </p:cNvPicPr>
          <p:nvPr/>
        </p:nvPicPr>
        <p:blipFill>
          <a:blip r:embed="rId11"/>
          <a:stretch>
            <a:fillRect/>
          </a:stretch>
        </p:blipFill>
        <p:spPr>
          <a:xfrm>
            <a:off x="11204887" y="2386077"/>
            <a:ext cx="1108234" cy="1318736"/>
          </a:xfrm>
          <a:prstGeom prst="rect">
            <a:avLst/>
          </a:prstGeom>
        </p:spPr>
      </p:pic>
      <p:pic>
        <p:nvPicPr>
          <p:cNvPr id="35" name="Picture 34"/>
          <p:cNvPicPr>
            <a:picLocks noChangeAspect="1"/>
          </p:cNvPicPr>
          <p:nvPr/>
        </p:nvPicPr>
        <p:blipFill>
          <a:blip r:embed="rId12"/>
          <a:stretch>
            <a:fillRect/>
          </a:stretch>
        </p:blipFill>
        <p:spPr>
          <a:xfrm>
            <a:off x="72517" y="3821883"/>
            <a:ext cx="2433161" cy="1393031"/>
          </a:xfrm>
          <a:prstGeom prst="rect">
            <a:avLst/>
          </a:prstGeom>
        </p:spPr>
      </p:pic>
      <p:pic>
        <p:nvPicPr>
          <p:cNvPr id="36" name="Picture 35"/>
          <p:cNvPicPr>
            <a:picLocks noChangeAspect="1"/>
          </p:cNvPicPr>
          <p:nvPr/>
        </p:nvPicPr>
        <p:blipFill>
          <a:blip r:embed="rId13"/>
          <a:stretch>
            <a:fillRect/>
          </a:stretch>
        </p:blipFill>
        <p:spPr>
          <a:xfrm>
            <a:off x="82349" y="5389889"/>
            <a:ext cx="3652838" cy="1331119"/>
          </a:xfrm>
          <a:prstGeom prst="rect">
            <a:avLst/>
          </a:prstGeom>
        </p:spPr>
      </p:pic>
      <p:pic>
        <p:nvPicPr>
          <p:cNvPr id="37" name="Picture 36"/>
          <p:cNvPicPr>
            <a:picLocks noChangeAspect="1"/>
          </p:cNvPicPr>
          <p:nvPr/>
        </p:nvPicPr>
        <p:blipFill>
          <a:blip r:embed="rId14"/>
          <a:stretch>
            <a:fillRect/>
          </a:stretch>
        </p:blipFill>
        <p:spPr>
          <a:xfrm>
            <a:off x="2620700" y="3821883"/>
            <a:ext cx="2426970" cy="1318736"/>
          </a:xfrm>
          <a:prstGeom prst="rect">
            <a:avLst/>
          </a:prstGeom>
        </p:spPr>
      </p:pic>
      <p:pic>
        <p:nvPicPr>
          <p:cNvPr id="38" name="Picture 37"/>
          <p:cNvPicPr>
            <a:picLocks noChangeAspect="1"/>
          </p:cNvPicPr>
          <p:nvPr/>
        </p:nvPicPr>
        <p:blipFill>
          <a:blip r:embed="rId15"/>
          <a:stretch>
            <a:fillRect/>
          </a:stretch>
        </p:blipFill>
        <p:spPr>
          <a:xfrm>
            <a:off x="5147415" y="3799031"/>
            <a:ext cx="2464118" cy="1411605"/>
          </a:xfrm>
          <a:prstGeom prst="rect">
            <a:avLst/>
          </a:prstGeom>
        </p:spPr>
      </p:pic>
      <p:pic>
        <p:nvPicPr>
          <p:cNvPr id="39" name="Picture 38"/>
          <p:cNvPicPr>
            <a:picLocks noChangeAspect="1"/>
          </p:cNvPicPr>
          <p:nvPr/>
        </p:nvPicPr>
        <p:blipFill>
          <a:blip r:embed="rId16"/>
          <a:stretch>
            <a:fillRect/>
          </a:stretch>
        </p:blipFill>
        <p:spPr>
          <a:xfrm>
            <a:off x="7611533" y="3829145"/>
            <a:ext cx="1194507" cy="2829401"/>
          </a:xfrm>
          <a:prstGeom prst="rect">
            <a:avLst/>
          </a:prstGeom>
        </p:spPr>
      </p:pic>
      <p:pic>
        <p:nvPicPr>
          <p:cNvPr id="40" name="Picture 39"/>
          <p:cNvPicPr>
            <a:picLocks noChangeAspect="1"/>
          </p:cNvPicPr>
          <p:nvPr/>
        </p:nvPicPr>
        <p:blipFill>
          <a:blip r:embed="rId17"/>
          <a:stretch>
            <a:fillRect/>
          </a:stretch>
        </p:blipFill>
        <p:spPr>
          <a:xfrm>
            <a:off x="8811546" y="3821883"/>
            <a:ext cx="2437332" cy="1436934"/>
          </a:xfrm>
          <a:prstGeom prst="rect">
            <a:avLst/>
          </a:prstGeom>
        </p:spPr>
      </p:pic>
      <p:pic>
        <p:nvPicPr>
          <p:cNvPr id="41" name="Picture 40"/>
          <p:cNvPicPr>
            <a:picLocks noChangeAspect="1"/>
          </p:cNvPicPr>
          <p:nvPr/>
        </p:nvPicPr>
        <p:blipFill>
          <a:blip r:embed="rId18"/>
          <a:stretch>
            <a:fillRect/>
          </a:stretch>
        </p:blipFill>
        <p:spPr>
          <a:xfrm>
            <a:off x="11220365" y="3781321"/>
            <a:ext cx="1077278" cy="1368266"/>
          </a:xfrm>
          <a:prstGeom prst="rect">
            <a:avLst/>
          </a:prstGeom>
        </p:spPr>
      </p:pic>
      <p:pic>
        <p:nvPicPr>
          <p:cNvPr id="42" name="Picture 41"/>
          <p:cNvPicPr>
            <a:picLocks noChangeAspect="1"/>
          </p:cNvPicPr>
          <p:nvPr/>
        </p:nvPicPr>
        <p:blipFill>
          <a:blip r:embed="rId19"/>
          <a:stretch>
            <a:fillRect/>
          </a:stretch>
        </p:blipFill>
        <p:spPr>
          <a:xfrm>
            <a:off x="117813" y="2404912"/>
            <a:ext cx="1058704" cy="1324928"/>
          </a:xfrm>
          <a:prstGeom prst="rect">
            <a:avLst/>
          </a:prstGeom>
        </p:spPr>
      </p:pic>
      <p:pic>
        <p:nvPicPr>
          <p:cNvPr id="43" name="Picture 42"/>
          <p:cNvPicPr>
            <a:picLocks noChangeAspect="1"/>
          </p:cNvPicPr>
          <p:nvPr/>
        </p:nvPicPr>
        <p:blipFill>
          <a:blip r:embed="rId20"/>
          <a:stretch>
            <a:fillRect/>
          </a:stretch>
        </p:blipFill>
        <p:spPr>
          <a:xfrm>
            <a:off x="1395735" y="2384585"/>
            <a:ext cx="1120616" cy="1293971"/>
          </a:xfrm>
          <a:prstGeom prst="rect">
            <a:avLst/>
          </a:prstGeom>
        </p:spPr>
      </p:pic>
      <p:pic>
        <p:nvPicPr>
          <p:cNvPr id="44" name="Picture 43"/>
          <p:cNvPicPr>
            <a:picLocks noChangeAspect="1"/>
          </p:cNvPicPr>
          <p:nvPr/>
        </p:nvPicPr>
        <p:blipFill>
          <a:blip r:embed="rId21"/>
          <a:stretch>
            <a:fillRect/>
          </a:stretch>
        </p:blipFill>
        <p:spPr>
          <a:xfrm>
            <a:off x="6370380" y="5376046"/>
            <a:ext cx="1120616" cy="1312545"/>
          </a:xfrm>
          <a:prstGeom prst="rect">
            <a:avLst/>
          </a:prstGeom>
        </p:spPr>
      </p:pic>
      <p:pic>
        <p:nvPicPr>
          <p:cNvPr id="45" name="Picture 44"/>
          <p:cNvPicPr>
            <a:picLocks noChangeAspect="1"/>
          </p:cNvPicPr>
          <p:nvPr/>
        </p:nvPicPr>
        <p:blipFill>
          <a:blip r:embed="rId22"/>
          <a:stretch>
            <a:fillRect/>
          </a:stretch>
        </p:blipFill>
        <p:spPr>
          <a:xfrm>
            <a:off x="8921301" y="5331800"/>
            <a:ext cx="1108234" cy="1343501"/>
          </a:xfrm>
          <a:prstGeom prst="rect">
            <a:avLst/>
          </a:prstGeom>
        </p:spPr>
      </p:pic>
      <p:pic>
        <p:nvPicPr>
          <p:cNvPr id="46" name="Picture 45"/>
          <p:cNvPicPr>
            <a:picLocks noChangeAspect="1"/>
          </p:cNvPicPr>
          <p:nvPr/>
        </p:nvPicPr>
        <p:blipFill>
          <a:blip r:embed="rId23"/>
          <a:stretch>
            <a:fillRect/>
          </a:stretch>
        </p:blipFill>
        <p:spPr>
          <a:xfrm>
            <a:off x="10095076" y="5346179"/>
            <a:ext cx="1083469" cy="1411605"/>
          </a:xfrm>
          <a:prstGeom prst="rect">
            <a:avLst/>
          </a:prstGeom>
        </p:spPr>
      </p:pic>
      <p:pic>
        <p:nvPicPr>
          <p:cNvPr id="47" name="Picture 46"/>
          <p:cNvPicPr>
            <a:picLocks noChangeAspect="1"/>
          </p:cNvPicPr>
          <p:nvPr/>
        </p:nvPicPr>
        <p:blipFill>
          <a:blip r:embed="rId24"/>
          <a:stretch>
            <a:fillRect/>
          </a:stretch>
        </p:blipFill>
        <p:spPr>
          <a:xfrm>
            <a:off x="11170835" y="5328703"/>
            <a:ext cx="1126808" cy="1349693"/>
          </a:xfrm>
          <a:prstGeom prst="rect">
            <a:avLst/>
          </a:prstGeom>
        </p:spPr>
      </p:pic>
      <p:pic>
        <p:nvPicPr>
          <p:cNvPr id="48" name="Picture 47"/>
          <p:cNvPicPr>
            <a:picLocks noChangeAspect="1"/>
          </p:cNvPicPr>
          <p:nvPr/>
        </p:nvPicPr>
        <p:blipFill>
          <a:blip r:embed="rId25"/>
          <a:stretch>
            <a:fillRect/>
          </a:stretch>
        </p:blipFill>
        <p:spPr>
          <a:xfrm>
            <a:off x="10001988" y="970152"/>
            <a:ext cx="1151573" cy="1380649"/>
          </a:xfrm>
          <a:prstGeom prst="rect">
            <a:avLst/>
          </a:prstGeom>
        </p:spPr>
      </p:pic>
      <p:pic>
        <p:nvPicPr>
          <p:cNvPr id="49" name="Picture 48"/>
          <p:cNvPicPr>
            <a:picLocks noChangeAspect="1"/>
          </p:cNvPicPr>
          <p:nvPr/>
        </p:nvPicPr>
        <p:blipFill>
          <a:blip r:embed="rId26"/>
          <a:stretch>
            <a:fillRect/>
          </a:stretch>
        </p:blipFill>
        <p:spPr>
          <a:xfrm>
            <a:off x="3999717" y="2392431"/>
            <a:ext cx="1108234" cy="1411605"/>
          </a:xfrm>
          <a:prstGeom prst="rect">
            <a:avLst/>
          </a:prstGeom>
        </p:spPr>
      </p:pic>
      <p:pic>
        <p:nvPicPr>
          <p:cNvPr id="50" name="Picture 49"/>
          <p:cNvPicPr>
            <a:picLocks noChangeAspect="1"/>
          </p:cNvPicPr>
          <p:nvPr/>
        </p:nvPicPr>
        <p:blipFill>
          <a:blip r:embed="rId27"/>
          <a:stretch>
            <a:fillRect/>
          </a:stretch>
        </p:blipFill>
        <p:spPr>
          <a:xfrm>
            <a:off x="2711385" y="2377993"/>
            <a:ext cx="1071086" cy="1454944"/>
          </a:xfrm>
          <a:prstGeom prst="rect">
            <a:avLst/>
          </a:prstGeom>
        </p:spPr>
      </p:pic>
      <p:pic>
        <p:nvPicPr>
          <p:cNvPr id="51" name="Picture 50"/>
          <p:cNvPicPr>
            <a:picLocks noChangeAspect="1"/>
          </p:cNvPicPr>
          <p:nvPr/>
        </p:nvPicPr>
        <p:blipFill>
          <a:blip r:embed="rId28"/>
          <a:stretch>
            <a:fillRect/>
          </a:stretch>
        </p:blipFill>
        <p:spPr>
          <a:xfrm>
            <a:off x="8912308" y="2404539"/>
            <a:ext cx="1033939" cy="1293971"/>
          </a:xfrm>
          <a:prstGeom prst="rect">
            <a:avLst/>
          </a:prstGeom>
        </p:spPr>
      </p:pic>
      <p:sp>
        <p:nvSpPr>
          <p:cNvPr id="53" name="Title 1"/>
          <p:cNvSpPr>
            <a:spLocks noGrp="1"/>
          </p:cNvSpPr>
          <p:nvPr>
            <p:ph type="title"/>
          </p:nvPr>
        </p:nvSpPr>
        <p:spPr>
          <a:xfrm>
            <a:off x="151031" y="285974"/>
            <a:ext cx="11887518" cy="914365"/>
          </a:xfrm>
        </p:spPr>
        <p:txBody>
          <a:bodyPr/>
          <a:lstStyle/>
          <a:p>
            <a:pPr lvl="0"/>
            <a:r>
              <a:rPr lang="en-US" sz="4000" spc="-90" dirty="0">
                <a:gradFill>
                  <a:gsLst>
                    <a:gs pos="21429">
                      <a:schemeClr val="bg2"/>
                    </a:gs>
                    <a:gs pos="100000">
                      <a:schemeClr val="bg2"/>
                    </a:gs>
                  </a:gsLst>
                  <a:lin ang="5400000" scaled="0"/>
                </a:gradFill>
              </a:rPr>
              <a:t>Preintegrated </a:t>
            </a:r>
            <a:r>
              <a:rPr lang="en-US" sz="4000" spc="-90" dirty="0" smtClean="0">
                <a:gradFill>
                  <a:gsLst>
                    <a:gs pos="21429">
                      <a:schemeClr val="bg2"/>
                    </a:gs>
                    <a:gs pos="100000">
                      <a:schemeClr val="bg2"/>
                    </a:gs>
                  </a:gsLst>
                  <a:lin ang="5400000" scaled="0"/>
                </a:gradFill>
              </a:rPr>
              <a:t>SaaS apps in the application gallery</a:t>
            </a:r>
            <a:br>
              <a:rPr lang="en-US" sz="4000" spc="-90" dirty="0" smtClean="0">
                <a:gradFill>
                  <a:gsLst>
                    <a:gs pos="21429">
                      <a:schemeClr val="bg2"/>
                    </a:gs>
                    <a:gs pos="100000">
                      <a:schemeClr val="bg2"/>
                    </a:gs>
                  </a:gsLst>
                  <a:lin ang="5400000" scaled="0"/>
                </a:gradFill>
              </a:rPr>
            </a:br>
            <a:r>
              <a:rPr lang="en-US" sz="4000" spc="-90" dirty="0">
                <a:gradFill>
                  <a:gsLst>
                    <a:gs pos="21429">
                      <a:schemeClr val="bg2"/>
                    </a:gs>
                    <a:gs pos="100000">
                      <a:schemeClr val="bg2"/>
                    </a:gs>
                  </a:gsLst>
                  <a:lin ang="5400000" scaled="0"/>
                </a:gradFill>
              </a:rPr>
              <a:t/>
            </a:r>
            <a:br>
              <a:rPr lang="en-US" sz="4000" spc="-90" dirty="0">
                <a:gradFill>
                  <a:gsLst>
                    <a:gs pos="21429">
                      <a:schemeClr val="bg2"/>
                    </a:gs>
                    <a:gs pos="100000">
                      <a:schemeClr val="bg2"/>
                    </a:gs>
                  </a:gsLst>
                  <a:lin ang="5400000" scaled="0"/>
                </a:gradFill>
              </a:rPr>
            </a:br>
            <a:endParaRPr lang="en-US" sz="4000" dirty="0">
              <a:gradFill>
                <a:gsLst>
                  <a:gs pos="21429">
                    <a:schemeClr val="bg2"/>
                  </a:gs>
                  <a:gs pos="100000">
                    <a:schemeClr val="bg2"/>
                  </a:gs>
                </a:gsLst>
                <a:lin ang="5400000" scaled="0"/>
              </a:gradFill>
            </a:endParaRPr>
          </a:p>
        </p:txBody>
      </p:sp>
    </p:spTree>
    <p:extLst>
      <p:ext uri="{BB962C8B-B14F-4D97-AF65-F5344CB8AC3E}">
        <p14:creationId xmlns:p14="http://schemas.microsoft.com/office/powerpoint/2010/main" val="130311965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337552" y="1191839"/>
            <a:ext cx="4570497" cy="2365436"/>
            <a:chOff x="7337552" y="1191839"/>
            <a:chExt cx="4570497" cy="2365436"/>
          </a:xfrm>
        </p:grpSpPr>
        <p:pic>
          <p:nvPicPr>
            <p:cNvPr id="107" name="Picture 106"/>
            <p:cNvPicPr>
              <a:picLocks noChangeAspect="1"/>
            </p:cNvPicPr>
            <p:nvPr/>
          </p:nvPicPr>
          <p:blipFill>
            <a:blip r:embed="rId3"/>
            <a:stretch>
              <a:fillRect/>
            </a:stretch>
          </p:blipFill>
          <p:spPr>
            <a:xfrm>
              <a:off x="8103655" y="1191839"/>
              <a:ext cx="3038292" cy="2044196"/>
            </a:xfrm>
            <a:prstGeom prst="rect">
              <a:avLst/>
            </a:prstGeom>
          </p:spPr>
        </p:pic>
        <p:sp>
          <p:nvSpPr>
            <p:cNvPr id="73" name="TextBox 72"/>
            <p:cNvSpPr txBox="1"/>
            <p:nvPr/>
          </p:nvSpPr>
          <p:spPr>
            <a:xfrm>
              <a:off x="7337552" y="3280276"/>
              <a:ext cx="4570497" cy="276999"/>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2000" dirty="0" smtClean="0">
                  <a:solidFill>
                    <a:srgbClr val="505050"/>
                  </a:solidFill>
                  <a:latin typeface="Segoe UI Light"/>
                  <a:ea typeface="ＭＳ Ｐゴシック" charset="0"/>
                  <a:cs typeface="Segoe UI Semibold" panose="020B0702040204020203" pitchFamily="34" charset="0"/>
                </a:rPr>
                <a:t>Microsoft Azure Active Directory</a:t>
              </a:r>
              <a:endParaRPr lang="en-US" sz="2000" dirty="0">
                <a:solidFill>
                  <a:srgbClr val="505050"/>
                </a:solidFill>
                <a:latin typeface="Segoe UI Light"/>
                <a:ea typeface="ＭＳ Ｐゴシック" charset="0"/>
                <a:cs typeface="Segoe UI Semibold" panose="020B0702040204020203" pitchFamily="34" charset="0"/>
              </a:endParaRPr>
            </a:p>
          </p:txBody>
        </p:sp>
      </p:grpSp>
      <p:sp>
        <p:nvSpPr>
          <p:cNvPr id="3" name="Rectangle 2"/>
          <p:cNvSpPr/>
          <p:nvPr/>
        </p:nvSpPr>
        <p:spPr>
          <a:xfrm>
            <a:off x="258538" y="3138870"/>
            <a:ext cx="4029486" cy="849463"/>
          </a:xfrm>
          <a:prstGeom prst="rect">
            <a:avLst/>
          </a:prstGeom>
        </p:spPr>
        <p:txBody>
          <a:bodyPr wrap="square" lIns="182880" tIns="146304" rIns="182880" bIns="146304">
            <a:spAutoFit/>
          </a:bodyPr>
          <a:lstStyle/>
          <a:p>
            <a:pPr defTabSz="914099" fontAlgn="base">
              <a:lnSpc>
                <a:spcPct val="90000"/>
              </a:lnSpc>
              <a:spcBef>
                <a:spcPts val="600"/>
              </a:spcBef>
              <a:spcAft>
                <a:spcPct val="0"/>
              </a:spcAft>
              <a:defRPr/>
            </a:pPr>
            <a:r>
              <a:rPr lang="en-US" sz="2000" spc="-90" dirty="0" smtClean="0">
                <a:gradFill>
                  <a:gsLst>
                    <a:gs pos="3670">
                      <a:srgbClr val="505050"/>
                    </a:gs>
                    <a:gs pos="100000">
                      <a:srgbClr val="505050"/>
                    </a:gs>
                  </a:gsLst>
                  <a:lin ang="5400000" scaled="0"/>
                </a:gradFill>
              </a:rPr>
              <a:t>2400+ Preintegrated </a:t>
            </a:r>
            <a:r>
              <a:rPr lang="en-US" sz="2000" spc="-90" dirty="0">
                <a:gradFill>
                  <a:gsLst>
                    <a:gs pos="3670">
                      <a:srgbClr val="505050"/>
                    </a:gs>
                    <a:gs pos="100000">
                      <a:srgbClr val="505050"/>
                    </a:gs>
                  </a:gsLst>
                  <a:lin ang="5400000" scaled="0"/>
                </a:gradFill>
              </a:rPr>
              <a:t>popular </a:t>
            </a:r>
            <a:r>
              <a:rPr lang="en-US" sz="2000" spc="-90" dirty="0" smtClean="0">
                <a:gradFill>
                  <a:gsLst>
                    <a:gs pos="3670">
                      <a:srgbClr val="505050"/>
                    </a:gs>
                    <a:gs pos="100000">
                      <a:srgbClr val="505050"/>
                    </a:gs>
                  </a:gsLst>
                  <a:lin ang="5400000" scaled="0"/>
                </a:gradFill>
              </a:rPr>
              <a:t/>
            </a:r>
            <a:br>
              <a:rPr lang="en-US" sz="2000" spc="-90" dirty="0" smtClean="0">
                <a:gradFill>
                  <a:gsLst>
                    <a:gs pos="3670">
                      <a:srgbClr val="505050"/>
                    </a:gs>
                    <a:gs pos="100000">
                      <a:srgbClr val="505050"/>
                    </a:gs>
                  </a:gsLst>
                  <a:lin ang="5400000" scaled="0"/>
                </a:gradFill>
              </a:rPr>
            </a:br>
            <a:r>
              <a:rPr lang="en-US" sz="2000" spc="-90" dirty="0" smtClean="0">
                <a:gradFill>
                  <a:gsLst>
                    <a:gs pos="3670">
                      <a:srgbClr val="505050"/>
                    </a:gs>
                    <a:gs pos="100000">
                      <a:srgbClr val="505050"/>
                    </a:gs>
                  </a:gsLst>
                  <a:lin ang="5400000" scaled="0"/>
                </a:gradFill>
              </a:rPr>
              <a:t>SaaS apps.</a:t>
            </a:r>
            <a:endParaRPr lang="en-US" sz="2000" spc="-90" dirty="0">
              <a:gradFill>
                <a:gsLst>
                  <a:gs pos="3670">
                    <a:srgbClr val="505050"/>
                  </a:gs>
                  <a:gs pos="100000">
                    <a:srgbClr val="505050"/>
                  </a:gs>
                </a:gsLst>
                <a:lin ang="5400000" scaled="0"/>
              </a:gradFill>
            </a:endParaRPr>
          </a:p>
        </p:txBody>
      </p:sp>
      <p:sp>
        <p:nvSpPr>
          <p:cNvPr id="16" name="Rectangle 15"/>
          <p:cNvSpPr/>
          <p:nvPr/>
        </p:nvSpPr>
        <p:spPr>
          <a:xfrm>
            <a:off x="258538" y="2128631"/>
            <a:ext cx="4090258" cy="849463"/>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a:gradFill>
                  <a:gsLst>
                    <a:gs pos="3670">
                      <a:srgbClr val="505050"/>
                    </a:gs>
                    <a:gs pos="100000">
                      <a:srgbClr val="505050"/>
                    </a:gs>
                  </a:gsLst>
                  <a:lin ang="5400000" scaled="0"/>
                </a:gradFill>
              </a:rPr>
              <a:t>Connect and Sync </a:t>
            </a:r>
            <a:r>
              <a:rPr lang="en-US" sz="2000" spc="-90" dirty="0" smtClean="0">
                <a:gradFill>
                  <a:gsLst>
                    <a:gs pos="3670">
                      <a:srgbClr val="505050"/>
                    </a:gs>
                    <a:gs pos="100000">
                      <a:srgbClr val="505050"/>
                    </a:gs>
                  </a:gsLst>
                  <a:lin ang="5400000" scaled="0"/>
                </a:gradFill>
              </a:rPr>
              <a:t>on-premises directories with Azure</a:t>
            </a:r>
            <a:r>
              <a:rPr lang="en-US" sz="2000" spc="-90" dirty="0">
                <a:gradFill>
                  <a:gsLst>
                    <a:gs pos="3670">
                      <a:srgbClr val="505050"/>
                    </a:gs>
                    <a:gs pos="100000">
                      <a:srgbClr val="505050"/>
                    </a:gs>
                  </a:gsLst>
                  <a:lin ang="5400000" scaled="0"/>
                </a:gradFill>
              </a:rPr>
              <a:t>.</a:t>
            </a:r>
          </a:p>
        </p:txBody>
      </p:sp>
      <p:sp>
        <p:nvSpPr>
          <p:cNvPr id="2" name="Title 1"/>
          <p:cNvSpPr>
            <a:spLocks noGrp="1"/>
          </p:cNvSpPr>
          <p:nvPr>
            <p:ph type="title"/>
          </p:nvPr>
        </p:nvSpPr>
        <p:spPr>
          <a:noFill/>
        </p:spPr>
        <p:txBody>
          <a:bodyPr lIns="1920240"/>
          <a:lstStyle/>
          <a:p>
            <a:r>
              <a:rPr lang="en-US" sz="4000" dirty="0" smtClean="0">
                <a:gradFill>
                  <a:gsLst>
                    <a:gs pos="6195">
                      <a:schemeClr val="bg2"/>
                    </a:gs>
                    <a:gs pos="100000">
                      <a:schemeClr val="bg2"/>
                    </a:gs>
                  </a:gsLst>
                  <a:lin ang="5400000" scaled="0"/>
                </a:gradFill>
              </a:rPr>
              <a:t>Your Directory on the cloud </a:t>
            </a:r>
            <a:endParaRPr lang="en-US" sz="4000" dirty="0">
              <a:gradFill>
                <a:gsLst>
                  <a:gs pos="6195">
                    <a:schemeClr val="bg2"/>
                  </a:gs>
                  <a:gs pos="100000">
                    <a:schemeClr val="bg2"/>
                  </a:gs>
                </a:gsLst>
                <a:lin ang="5400000" scaled="0"/>
              </a:gradFill>
            </a:endParaRPr>
          </a:p>
        </p:txBody>
      </p:sp>
      <p:sp>
        <p:nvSpPr>
          <p:cNvPr id="145" name="Rectangle 144"/>
          <p:cNvSpPr/>
          <p:nvPr/>
        </p:nvSpPr>
        <p:spPr>
          <a:xfrm>
            <a:off x="253538" y="4225000"/>
            <a:ext cx="4072104" cy="1403461"/>
          </a:xfrm>
          <a:prstGeom prst="rect">
            <a:avLst/>
          </a:prstGeom>
        </p:spPr>
        <p:txBody>
          <a:bodyPr wrap="square" lIns="182880" tIns="146304" rIns="182880" bIns="146304">
            <a:spAutoFit/>
          </a:bodyPr>
          <a:lstStyle/>
          <a:p>
            <a:pPr defTabSz="914099" fontAlgn="base">
              <a:lnSpc>
                <a:spcPct val="90000"/>
              </a:lnSpc>
              <a:spcBef>
                <a:spcPts val="600"/>
              </a:spcBef>
              <a:spcAft>
                <a:spcPct val="0"/>
              </a:spcAft>
              <a:defRPr/>
            </a:pPr>
            <a:r>
              <a:rPr lang="en-US" sz="2000" spc="-90" dirty="0">
                <a:gradFill>
                  <a:gsLst>
                    <a:gs pos="3670">
                      <a:srgbClr val="505050"/>
                    </a:gs>
                    <a:gs pos="100000">
                      <a:srgbClr val="505050"/>
                    </a:gs>
                  </a:gsLst>
                  <a:lin ang="5400000" scaled="0"/>
                </a:gradFill>
              </a:rPr>
              <a:t>Easily publish on-</a:t>
            </a:r>
            <a:r>
              <a:rPr lang="en-US" sz="2000" spc="-90" dirty="0" err="1">
                <a:gradFill>
                  <a:gsLst>
                    <a:gs pos="3670">
                      <a:srgbClr val="505050"/>
                    </a:gs>
                    <a:gs pos="100000">
                      <a:srgbClr val="505050"/>
                    </a:gs>
                  </a:gsLst>
                  <a:lin ang="5400000" scaled="0"/>
                </a:gradFill>
              </a:rPr>
              <a:t>prem</a:t>
            </a:r>
            <a:r>
              <a:rPr lang="en-US" sz="2000" spc="-90" dirty="0">
                <a:gradFill>
                  <a:gsLst>
                    <a:gs pos="3670">
                      <a:srgbClr val="505050"/>
                    </a:gs>
                    <a:gs pos="100000">
                      <a:srgbClr val="505050"/>
                    </a:gs>
                  </a:gsLst>
                  <a:lin ang="5400000" scaled="0"/>
                </a:gradFill>
              </a:rPr>
              <a:t> web apps via Application Proxy + Custom apps </a:t>
            </a:r>
            <a:br>
              <a:rPr lang="en-US" sz="2000" spc="-90" dirty="0">
                <a:gradFill>
                  <a:gsLst>
                    <a:gs pos="3670">
                      <a:srgbClr val="505050"/>
                    </a:gs>
                    <a:gs pos="100000">
                      <a:srgbClr val="505050"/>
                    </a:gs>
                  </a:gsLst>
                  <a:lin ang="5400000" scaled="0"/>
                </a:gradFill>
              </a:rPr>
            </a:br>
            <a:r>
              <a:rPr lang="en-US" sz="2000" spc="-90" dirty="0">
                <a:gradFill>
                  <a:gsLst>
                    <a:gs pos="3670">
                      <a:srgbClr val="505050"/>
                    </a:gs>
                    <a:gs pos="100000">
                      <a:srgbClr val="505050"/>
                    </a:gs>
                  </a:gsLst>
                  <a:lin ang="5400000" scaled="0"/>
                </a:gradFill>
              </a:rPr>
              <a:t>through a rich standards-based platform.</a:t>
            </a:r>
          </a:p>
        </p:txBody>
      </p:sp>
      <p:sp>
        <p:nvSpPr>
          <p:cNvPr id="149" name="Rectangle 148"/>
          <p:cNvSpPr/>
          <p:nvPr/>
        </p:nvSpPr>
        <p:spPr bwMode="auto">
          <a:xfrm>
            <a:off x="46038" y="6250653"/>
            <a:ext cx="12344400" cy="702597"/>
          </a:xfrm>
          <a:prstGeom prst="rect">
            <a:avLst/>
          </a:prstGeom>
          <a:solidFill>
            <a:schemeClr val="tx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noAutofit/>
          </a:bodyPr>
          <a:lstStyle/>
          <a:p>
            <a:pPr defTabSz="932290" fontAlgn="base">
              <a:lnSpc>
                <a:spcPct val="90000"/>
              </a:lnSpc>
              <a:spcBef>
                <a:spcPct val="0"/>
              </a:spcBef>
              <a:spcAft>
                <a:spcPct val="0"/>
              </a:spcAft>
            </a:pPr>
            <a:r>
              <a:rPr lang="en-US" sz="2300" spc="-90" dirty="0" smtClean="0">
                <a:solidFill>
                  <a:srgbClr val="505050"/>
                </a:solidFill>
              </a:rPr>
              <a:t>Identities and applications in one place.</a:t>
            </a:r>
            <a:endParaRPr lang="en-US" sz="2300" spc="-90" dirty="0">
              <a:solidFill>
                <a:srgbClr val="505050"/>
              </a:solidFill>
            </a:endParaRPr>
          </a:p>
        </p:txBody>
      </p:sp>
      <p:grpSp>
        <p:nvGrpSpPr>
          <p:cNvPr id="26" name="Group 25"/>
          <p:cNvGrpSpPr/>
          <p:nvPr/>
        </p:nvGrpSpPr>
        <p:grpSpPr>
          <a:xfrm>
            <a:off x="6332226" y="3842725"/>
            <a:ext cx="3240502" cy="2395958"/>
            <a:chOff x="5922853" y="4165117"/>
            <a:chExt cx="3240502" cy="2395958"/>
          </a:xfrm>
        </p:grpSpPr>
        <p:sp>
          <p:nvSpPr>
            <p:cNvPr id="114" name="TextBox 113"/>
            <p:cNvSpPr txBox="1"/>
            <p:nvPr/>
          </p:nvSpPr>
          <p:spPr>
            <a:xfrm>
              <a:off x="5922853" y="5668523"/>
              <a:ext cx="3240502" cy="892552"/>
            </a:xfrm>
            <a:prstGeom prst="rect">
              <a:avLst/>
            </a:prstGeom>
            <a:noFill/>
          </p:spPr>
          <p:txBody>
            <a:bodyPr wrap="square" lIns="0" tIns="0" rIns="0" bIns="0" rtlCol="0">
              <a:spAutoFit/>
            </a:bodyPr>
            <a:lstStyle/>
            <a:p>
              <a:pPr algn="ctr" defTabSz="1243038">
                <a:lnSpc>
                  <a:spcPct val="90000"/>
                </a:lnSpc>
                <a:spcBef>
                  <a:spcPct val="20000"/>
                </a:spcBef>
                <a:buSzPct val="80000"/>
              </a:pPr>
              <a:r>
                <a:rPr lang="en-US" sz="2000" dirty="0" smtClean="0">
                  <a:solidFill>
                    <a:srgbClr val="505050"/>
                  </a:solidFill>
                  <a:latin typeface="Segoe UI Light" panose="020B0502040204020203" pitchFamily="34" charset="0"/>
                  <a:cs typeface="Segoe UI Light" panose="020B0502040204020203" pitchFamily="34" charset="0"/>
                </a:rPr>
                <a:t>Web Apps</a:t>
              </a:r>
            </a:p>
            <a:p>
              <a:pPr algn="ctr" defTabSz="1243038">
                <a:lnSpc>
                  <a:spcPct val="90000"/>
                </a:lnSpc>
                <a:spcBef>
                  <a:spcPct val="20000"/>
                </a:spcBef>
                <a:buSzPct val="80000"/>
              </a:pPr>
              <a:r>
                <a:rPr lang="en-US" sz="2000" dirty="0" smtClean="0">
                  <a:solidFill>
                    <a:srgbClr val="505050"/>
                  </a:solidFill>
                  <a:latin typeface="Segoe UI Light" panose="020B0502040204020203" pitchFamily="34" charset="0"/>
                  <a:cs typeface="Segoe UI Light" panose="020B0502040204020203" pitchFamily="34" charset="0"/>
                </a:rPr>
                <a:t> (Azure Active Directory Application Proxy)</a:t>
              </a:r>
              <a:endParaRPr lang="en-US" sz="2000" dirty="0">
                <a:solidFill>
                  <a:srgbClr val="505050"/>
                </a:solidFill>
                <a:latin typeface="Segoe UI Light" panose="020B0502040204020203" pitchFamily="34" charset="0"/>
                <a:cs typeface="Segoe UI Light" panose="020B0502040204020203" pitchFamily="34" charset="0"/>
              </a:endParaRPr>
            </a:p>
          </p:txBody>
        </p:sp>
        <p:grpSp>
          <p:nvGrpSpPr>
            <p:cNvPr id="12" name="Group 11"/>
            <p:cNvGrpSpPr/>
            <p:nvPr/>
          </p:nvGrpSpPr>
          <p:grpSpPr>
            <a:xfrm>
              <a:off x="6455338" y="4165117"/>
              <a:ext cx="2100931" cy="1413529"/>
              <a:chOff x="7309601" y="4248052"/>
              <a:chExt cx="2100931" cy="1413529"/>
            </a:xfrm>
          </p:grpSpPr>
          <p:pic>
            <p:nvPicPr>
              <p:cNvPr id="207" name="Picture 206"/>
              <p:cNvPicPr>
                <a:picLocks noChangeAspect="1"/>
              </p:cNvPicPr>
              <p:nvPr/>
            </p:nvPicPr>
            <p:blipFill>
              <a:blip r:embed="rId3"/>
              <a:stretch>
                <a:fillRect/>
              </a:stretch>
            </p:blipFill>
            <p:spPr>
              <a:xfrm>
                <a:off x="7309601" y="4248052"/>
                <a:ext cx="2100931" cy="1413529"/>
              </a:xfrm>
              <a:prstGeom prst="rect">
                <a:avLst/>
              </a:prstGeom>
            </p:spPr>
          </p:pic>
          <p:pic>
            <p:nvPicPr>
              <p:cNvPr id="7" name="Picture 6"/>
              <p:cNvPicPr>
                <a:picLocks noChangeAspect="1"/>
              </p:cNvPicPr>
              <p:nvPr/>
            </p:nvPicPr>
            <p:blipFill>
              <a:blip r:embed="rId4"/>
              <a:stretch>
                <a:fillRect/>
              </a:stretch>
            </p:blipFill>
            <p:spPr>
              <a:xfrm>
                <a:off x="7877746" y="4644942"/>
                <a:ext cx="1051005" cy="752359"/>
              </a:xfrm>
              <a:prstGeom prst="rect">
                <a:avLst/>
              </a:prstGeom>
            </p:spPr>
          </p:pic>
        </p:grpSp>
      </p:grpSp>
      <p:grpSp>
        <p:nvGrpSpPr>
          <p:cNvPr id="25" name="Group 24"/>
          <p:cNvGrpSpPr/>
          <p:nvPr/>
        </p:nvGrpSpPr>
        <p:grpSpPr>
          <a:xfrm>
            <a:off x="4729450" y="3842725"/>
            <a:ext cx="2100931" cy="1780405"/>
            <a:chOff x="3594083" y="4165117"/>
            <a:chExt cx="2100931" cy="1780405"/>
          </a:xfrm>
        </p:grpSpPr>
        <p:grpSp>
          <p:nvGrpSpPr>
            <p:cNvPr id="161" name="Group 160"/>
            <p:cNvGrpSpPr/>
            <p:nvPr/>
          </p:nvGrpSpPr>
          <p:grpSpPr>
            <a:xfrm>
              <a:off x="3594083" y="4165117"/>
              <a:ext cx="2100931" cy="1413529"/>
              <a:chOff x="4746181" y="4198425"/>
              <a:chExt cx="2541140" cy="1709707"/>
            </a:xfrm>
          </p:grpSpPr>
          <p:pic>
            <p:nvPicPr>
              <p:cNvPr id="163" name="Picture 162"/>
              <p:cNvPicPr>
                <a:picLocks noChangeAspect="1"/>
              </p:cNvPicPr>
              <p:nvPr/>
            </p:nvPicPr>
            <p:blipFill>
              <a:blip r:embed="rId3"/>
              <a:stretch>
                <a:fillRect/>
              </a:stretch>
            </p:blipFill>
            <p:spPr>
              <a:xfrm>
                <a:off x="4746181" y="4198425"/>
                <a:ext cx="2541140" cy="1709707"/>
              </a:xfrm>
              <a:prstGeom prst="rect">
                <a:avLst/>
              </a:prstGeom>
            </p:spPr>
          </p:pic>
          <p:grpSp>
            <p:nvGrpSpPr>
              <p:cNvPr id="164" name="Group 163"/>
              <p:cNvGrpSpPr/>
              <p:nvPr/>
            </p:nvGrpSpPr>
            <p:grpSpPr>
              <a:xfrm>
                <a:off x="5501789" y="4750745"/>
                <a:ext cx="1146761" cy="676304"/>
                <a:chOff x="5478037" y="4750764"/>
                <a:chExt cx="1146761" cy="676304"/>
              </a:xfrm>
            </p:grpSpPr>
            <p:sp>
              <p:nvSpPr>
                <p:cNvPr id="165" name="Rectangle 164"/>
                <p:cNvSpPr/>
                <p:nvPr/>
              </p:nvSpPr>
              <p:spPr bwMode="auto">
                <a:xfrm>
                  <a:off x="5498905" y="4790095"/>
                  <a:ext cx="714058" cy="4796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166" name="Group 165"/>
                <p:cNvGrpSpPr/>
                <p:nvPr/>
              </p:nvGrpSpPr>
              <p:grpSpPr>
                <a:xfrm>
                  <a:off x="5478037" y="4750764"/>
                  <a:ext cx="1146761" cy="676304"/>
                  <a:chOff x="5478037" y="4750764"/>
                  <a:chExt cx="1146761" cy="676304"/>
                </a:xfrm>
              </p:grpSpPr>
              <p:sp>
                <p:nvSpPr>
                  <p:cNvPr id="167" name="Freeform 5"/>
                  <p:cNvSpPr>
                    <a:spLocks noEditPoints="1"/>
                  </p:cNvSpPr>
                  <p:nvPr/>
                </p:nvSpPr>
                <p:spPr bwMode="auto">
                  <a:xfrm>
                    <a:off x="5478037" y="4750764"/>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168" name="Picture 167"/>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5554460" y="4810800"/>
                    <a:ext cx="425042" cy="411480"/>
                  </a:xfrm>
                  <a:prstGeom prst="rect">
                    <a:avLst/>
                  </a:prstGeom>
                </p:spPr>
              </p:pic>
              <p:sp>
                <p:nvSpPr>
                  <p:cNvPr id="169" name="Rectangle 168"/>
                  <p:cNvSpPr/>
                  <p:nvPr/>
                </p:nvSpPr>
                <p:spPr bwMode="auto">
                  <a:xfrm>
                    <a:off x="5873633" y="4919334"/>
                    <a:ext cx="723548" cy="48748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70" name="Freeform 5"/>
                  <p:cNvSpPr>
                    <a:spLocks noEditPoints="1"/>
                  </p:cNvSpPr>
                  <p:nvPr/>
                </p:nvSpPr>
                <p:spPr bwMode="auto">
                  <a:xfrm>
                    <a:off x="5860291" y="4890619"/>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171" name="Picture 170"/>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5933148" y="4955552"/>
                    <a:ext cx="425042" cy="411480"/>
                  </a:xfrm>
                  <a:prstGeom prst="rect">
                    <a:avLst/>
                  </a:prstGeom>
                </p:spPr>
              </p:pic>
            </p:grpSp>
          </p:grpSp>
        </p:grpSp>
        <p:sp>
          <p:nvSpPr>
            <p:cNvPr id="162" name="TextBox 161"/>
            <p:cNvSpPr txBox="1"/>
            <p:nvPr/>
          </p:nvSpPr>
          <p:spPr>
            <a:xfrm>
              <a:off x="3606820" y="5668523"/>
              <a:ext cx="2075458" cy="276999"/>
            </a:xfrm>
            <a:prstGeom prst="rect">
              <a:avLst/>
            </a:prstGeom>
            <a:noFill/>
          </p:spPr>
          <p:txBody>
            <a:bodyPr wrap="square" lIns="0" tIns="0" rIns="0" bIns="0" rtlCol="0">
              <a:spAutoFit/>
            </a:bodyPr>
            <a:lstStyle/>
            <a:p>
              <a:pPr algn="ctr" defTabSz="1243038">
                <a:lnSpc>
                  <a:spcPct val="90000"/>
                </a:lnSpc>
                <a:spcBef>
                  <a:spcPct val="20000"/>
                </a:spcBef>
                <a:buSzPct val="80000"/>
              </a:pPr>
              <a:r>
                <a:rPr lang="en-US" sz="2000" dirty="0" smtClean="0">
                  <a:solidFill>
                    <a:srgbClr val="505050"/>
                  </a:solidFill>
                  <a:latin typeface="Segoe UI Light" panose="020B0502040204020203" pitchFamily="34" charset="0"/>
                  <a:cs typeface="Segoe UI Light" panose="020B0502040204020203" pitchFamily="34" charset="0"/>
                </a:rPr>
                <a:t>SaaS apps</a:t>
              </a:r>
              <a:endParaRPr lang="en-US" sz="2000" dirty="0">
                <a:solidFill>
                  <a:srgbClr val="505050"/>
                </a:solidFill>
                <a:latin typeface="Segoe UI Light" panose="020B0502040204020203" pitchFamily="34" charset="0"/>
                <a:cs typeface="Segoe UI Light" panose="020B0502040204020203" pitchFamily="34" charset="0"/>
              </a:endParaRPr>
            </a:p>
          </p:txBody>
        </p:sp>
      </p:grpSp>
      <p:grpSp>
        <p:nvGrpSpPr>
          <p:cNvPr id="27" name="Group 26"/>
          <p:cNvGrpSpPr/>
          <p:nvPr/>
        </p:nvGrpSpPr>
        <p:grpSpPr>
          <a:xfrm>
            <a:off x="8555464" y="3842725"/>
            <a:ext cx="3036088" cy="2118959"/>
            <a:chOff x="8931475" y="4165117"/>
            <a:chExt cx="3036088" cy="2118959"/>
          </a:xfrm>
        </p:grpSpPr>
        <p:pic>
          <p:nvPicPr>
            <p:cNvPr id="182" name="Picture 181"/>
            <p:cNvPicPr>
              <a:picLocks noChangeAspect="1"/>
            </p:cNvPicPr>
            <p:nvPr/>
          </p:nvPicPr>
          <p:blipFill>
            <a:blip r:embed="rId3"/>
            <a:stretch>
              <a:fillRect/>
            </a:stretch>
          </p:blipFill>
          <p:spPr>
            <a:xfrm>
              <a:off x="9384949" y="4165117"/>
              <a:ext cx="2129141" cy="1432510"/>
            </a:xfrm>
            <a:prstGeom prst="rect">
              <a:avLst/>
            </a:prstGeom>
          </p:spPr>
        </p:pic>
        <p:grpSp>
          <p:nvGrpSpPr>
            <p:cNvPr id="172" name="Group 171"/>
            <p:cNvGrpSpPr/>
            <p:nvPr/>
          </p:nvGrpSpPr>
          <p:grpSpPr>
            <a:xfrm>
              <a:off x="9917890" y="4582678"/>
              <a:ext cx="1063259" cy="750979"/>
              <a:chOff x="10323368" y="4285273"/>
              <a:chExt cx="1800370" cy="1271601"/>
            </a:xfrm>
          </p:grpSpPr>
          <p:grpSp>
            <p:nvGrpSpPr>
              <p:cNvPr id="173" name="Group 172"/>
              <p:cNvGrpSpPr/>
              <p:nvPr/>
            </p:nvGrpSpPr>
            <p:grpSpPr>
              <a:xfrm>
                <a:off x="10323368" y="4285273"/>
                <a:ext cx="1368990" cy="1271601"/>
                <a:chOff x="6038380" y="5079391"/>
                <a:chExt cx="1362360" cy="1265443"/>
              </a:xfrm>
              <a:solidFill>
                <a:schemeClr val="tx1"/>
              </a:solidFill>
            </p:grpSpPr>
            <p:sp>
              <p:nvSpPr>
                <p:cNvPr id="175" name="Freeform 5"/>
                <p:cNvSpPr>
                  <a:spLocks noEditPoints="1"/>
                </p:cNvSpPr>
                <p:nvPr/>
              </p:nvSpPr>
              <p:spPr bwMode="auto">
                <a:xfrm>
                  <a:off x="6400916" y="5079391"/>
                  <a:ext cx="999824" cy="698479"/>
                </a:xfrm>
                <a:custGeom>
                  <a:avLst/>
                  <a:gdLst>
                    <a:gd name="T0" fmla="*/ 891 w 1994"/>
                    <a:gd name="T1" fmla="*/ 343 h 1392"/>
                    <a:gd name="T2" fmla="*/ 1319 w 1994"/>
                    <a:gd name="T3" fmla="*/ 343 h 1392"/>
                    <a:gd name="T4" fmla="*/ 1349 w 1994"/>
                    <a:gd name="T5" fmla="*/ 308 h 1392"/>
                    <a:gd name="T6" fmla="*/ 1319 w 1994"/>
                    <a:gd name="T7" fmla="*/ 277 h 1392"/>
                    <a:gd name="T8" fmla="*/ 891 w 1994"/>
                    <a:gd name="T9" fmla="*/ 277 h 1392"/>
                    <a:gd name="T10" fmla="*/ 856 w 1994"/>
                    <a:gd name="T11" fmla="*/ 308 h 1392"/>
                    <a:gd name="T12" fmla="*/ 891 w 1994"/>
                    <a:gd name="T13" fmla="*/ 343 h 1392"/>
                    <a:gd name="T14" fmla="*/ 891 w 1994"/>
                    <a:gd name="T15" fmla="*/ 212 h 1392"/>
                    <a:gd name="T16" fmla="*/ 1747 w 1994"/>
                    <a:gd name="T17" fmla="*/ 212 h 1392"/>
                    <a:gd name="T18" fmla="*/ 1777 w 1994"/>
                    <a:gd name="T19" fmla="*/ 181 h 1392"/>
                    <a:gd name="T20" fmla="*/ 1747 w 1994"/>
                    <a:gd name="T21" fmla="*/ 146 h 1392"/>
                    <a:gd name="T22" fmla="*/ 891 w 1994"/>
                    <a:gd name="T23" fmla="*/ 146 h 1392"/>
                    <a:gd name="T24" fmla="*/ 856 w 1994"/>
                    <a:gd name="T25" fmla="*/ 181 h 1392"/>
                    <a:gd name="T26" fmla="*/ 891 w 1994"/>
                    <a:gd name="T27" fmla="*/ 212 h 1392"/>
                    <a:gd name="T28" fmla="*/ 1964 w 1994"/>
                    <a:gd name="T29" fmla="*/ 0 h 1392"/>
                    <a:gd name="T30" fmla="*/ 675 w 1994"/>
                    <a:gd name="T31" fmla="*/ 0 h 1392"/>
                    <a:gd name="T32" fmla="*/ 645 w 1994"/>
                    <a:gd name="T33" fmla="*/ 30 h 1392"/>
                    <a:gd name="T34" fmla="*/ 645 w 1994"/>
                    <a:gd name="T35" fmla="*/ 373 h 1392"/>
                    <a:gd name="T36" fmla="*/ 710 w 1994"/>
                    <a:gd name="T37" fmla="*/ 373 h 1392"/>
                    <a:gd name="T38" fmla="*/ 710 w 1994"/>
                    <a:gd name="T39" fmla="*/ 60 h 1392"/>
                    <a:gd name="T40" fmla="*/ 1928 w 1994"/>
                    <a:gd name="T41" fmla="*/ 60 h 1392"/>
                    <a:gd name="T42" fmla="*/ 1928 w 1994"/>
                    <a:gd name="T43" fmla="*/ 858 h 1392"/>
                    <a:gd name="T44" fmla="*/ 1279 w 1994"/>
                    <a:gd name="T45" fmla="*/ 858 h 1392"/>
                    <a:gd name="T46" fmla="*/ 1279 w 1994"/>
                    <a:gd name="T47" fmla="*/ 923 h 1392"/>
                    <a:gd name="T48" fmla="*/ 1964 w 1994"/>
                    <a:gd name="T49" fmla="*/ 923 h 1392"/>
                    <a:gd name="T50" fmla="*/ 1994 w 1994"/>
                    <a:gd name="T51" fmla="*/ 888 h 1392"/>
                    <a:gd name="T52" fmla="*/ 1994 w 1994"/>
                    <a:gd name="T53" fmla="*/ 30 h 1392"/>
                    <a:gd name="T54" fmla="*/ 1964 w 1994"/>
                    <a:gd name="T55" fmla="*/ 0 h 1392"/>
                    <a:gd name="T56" fmla="*/ 1279 w 1994"/>
                    <a:gd name="T57" fmla="*/ 706 h 1392"/>
                    <a:gd name="T58" fmla="*/ 1747 w 1994"/>
                    <a:gd name="T59" fmla="*/ 706 h 1392"/>
                    <a:gd name="T60" fmla="*/ 1777 w 1994"/>
                    <a:gd name="T61" fmla="*/ 676 h 1392"/>
                    <a:gd name="T62" fmla="*/ 1777 w 1994"/>
                    <a:gd name="T63" fmla="*/ 469 h 1392"/>
                    <a:gd name="T64" fmla="*/ 1767 w 1994"/>
                    <a:gd name="T65" fmla="*/ 444 h 1392"/>
                    <a:gd name="T66" fmla="*/ 1742 w 1994"/>
                    <a:gd name="T67" fmla="*/ 439 h 1392"/>
                    <a:gd name="T68" fmla="*/ 1611 w 1994"/>
                    <a:gd name="T69" fmla="*/ 464 h 1392"/>
                    <a:gd name="T70" fmla="*/ 1596 w 1994"/>
                    <a:gd name="T71" fmla="*/ 469 h 1392"/>
                    <a:gd name="T72" fmla="*/ 1485 w 1994"/>
                    <a:gd name="T73" fmla="*/ 560 h 1392"/>
                    <a:gd name="T74" fmla="*/ 1375 w 1994"/>
                    <a:gd name="T75" fmla="*/ 514 h 1392"/>
                    <a:gd name="T76" fmla="*/ 1365 w 1994"/>
                    <a:gd name="T77" fmla="*/ 514 h 1392"/>
                    <a:gd name="T78" fmla="*/ 1344 w 1994"/>
                    <a:gd name="T79" fmla="*/ 519 h 1392"/>
                    <a:gd name="T80" fmla="*/ 1344 w 1994"/>
                    <a:gd name="T81" fmla="*/ 519 h 1392"/>
                    <a:gd name="T82" fmla="*/ 1279 w 1994"/>
                    <a:gd name="T83" fmla="*/ 560 h 1392"/>
                    <a:gd name="T84" fmla="*/ 1279 w 1994"/>
                    <a:gd name="T85" fmla="*/ 570 h 1392"/>
                    <a:gd name="T86" fmla="*/ 1279 w 1994"/>
                    <a:gd name="T87" fmla="*/ 706 h 1392"/>
                    <a:gd name="T88" fmla="*/ 1083 w 1994"/>
                    <a:gd name="T89" fmla="*/ 429 h 1392"/>
                    <a:gd name="T90" fmla="*/ 141 w 1994"/>
                    <a:gd name="T91" fmla="*/ 429 h 1392"/>
                    <a:gd name="T92" fmla="*/ 0 w 1994"/>
                    <a:gd name="T93" fmla="*/ 570 h 1392"/>
                    <a:gd name="T94" fmla="*/ 0 w 1994"/>
                    <a:gd name="T95" fmla="*/ 1125 h 1392"/>
                    <a:gd name="T96" fmla="*/ 141 w 1994"/>
                    <a:gd name="T97" fmla="*/ 1266 h 1392"/>
                    <a:gd name="T98" fmla="*/ 192 w 1994"/>
                    <a:gd name="T99" fmla="*/ 1266 h 1392"/>
                    <a:gd name="T100" fmla="*/ 192 w 1994"/>
                    <a:gd name="T101" fmla="*/ 1362 h 1392"/>
                    <a:gd name="T102" fmla="*/ 212 w 1994"/>
                    <a:gd name="T103" fmla="*/ 1392 h 1392"/>
                    <a:gd name="T104" fmla="*/ 227 w 1994"/>
                    <a:gd name="T105" fmla="*/ 1392 h 1392"/>
                    <a:gd name="T106" fmla="*/ 242 w 1994"/>
                    <a:gd name="T107" fmla="*/ 1387 h 1392"/>
                    <a:gd name="T108" fmla="*/ 428 w 1994"/>
                    <a:gd name="T109" fmla="*/ 1266 h 1392"/>
                    <a:gd name="T110" fmla="*/ 1083 w 1994"/>
                    <a:gd name="T111" fmla="*/ 1266 h 1392"/>
                    <a:gd name="T112" fmla="*/ 1224 w 1994"/>
                    <a:gd name="T113" fmla="*/ 1125 h 1392"/>
                    <a:gd name="T114" fmla="*/ 1224 w 1994"/>
                    <a:gd name="T115" fmla="*/ 570 h 1392"/>
                    <a:gd name="T116" fmla="*/ 1083 w 1994"/>
                    <a:gd name="T117" fmla="*/ 42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4" h="1392">
                      <a:moveTo>
                        <a:pt x="891" y="343"/>
                      </a:moveTo>
                      <a:cubicBezTo>
                        <a:pt x="1319" y="343"/>
                        <a:pt x="1319" y="343"/>
                        <a:pt x="1319" y="343"/>
                      </a:cubicBezTo>
                      <a:cubicBezTo>
                        <a:pt x="1334" y="343"/>
                        <a:pt x="1349" y="328"/>
                        <a:pt x="1349" y="308"/>
                      </a:cubicBezTo>
                      <a:cubicBezTo>
                        <a:pt x="1349" y="292"/>
                        <a:pt x="1334" y="277"/>
                        <a:pt x="1319" y="277"/>
                      </a:cubicBezTo>
                      <a:cubicBezTo>
                        <a:pt x="891" y="277"/>
                        <a:pt x="891" y="277"/>
                        <a:pt x="891" y="277"/>
                      </a:cubicBezTo>
                      <a:cubicBezTo>
                        <a:pt x="871" y="277"/>
                        <a:pt x="856" y="292"/>
                        <a:pt x="856" y="308"/>
                      </a:cubicBezTo>
                      <a:cubicBezTo>
                        <a:pt x="856" y="328"/>
                        <a:pt x="871" y="343"/>
                        <a:pt x="891" y="343"/>
                      </a:cubicBezTo>
                      <a:close/>
                      <a:moveTo>
                        <a:pt x="891" y="212"/>
                      </a:moveTo>
                      <a:cubicBezTo>
                        <a:pt x="1747" y="212"/>
                        <a:pt x="1747" y="212"/>
                        <a:pt x="1747" y="212"/>
                      </a:cubicBezTo>
                      <a:cubicBezTo>
                        <a:pt x="1767" y="212"/>
                        <a:pt x="1777" y="197"/>
                        <a:pt x="1777" y="181"/>
                      </a:cubicBezTo>
                      <a:cubicBezTo>
                        <a:pt x="1777" y="161"/>
                        <a:pt x="1767" y="146"/>
                        <a:pt x="1747" y="146"/>
                      </a:cubicBezTo>
                      <a:cubicBezTo>
                        <a:pt x="891" y="146"/>
                        <a:pt x="891" y="146"/>
                        <a:pt x="891" y="146"/>
                      </a:cubicBezTo>
                      <a:cubicBezTo>
                        <a:pt x="871" y="146"/>
                        <a:pt x="856" y="161"/>
                        <a:pt x="856" y="181"/>
                      </a:cubicBezTo>
                      <a:cubicBezTo>
                        <a:pt x="856" y="197"/>
                        <a:pt x="871" y="212"/>
                        <a:pt x="891" y="212"/>
                      </a:cubicBezTo>
                      <a:close/>
                      <a:moveTo>
                        <a:pt x="1964" y="0"/>
                      </a:moveTo>
                      <a:cubicBezTo>
                        <a:pt x="675" y="0"/>
                        <a:pt x="675" y="0"/>
                        <a:pt x="675" y="0"/>
                      </a:cubicBezTo>
                      <a:cubicBezTo>
                        <a:pt x="660" y="0"/>
                        <a:pt x="645" y="10"/>
                        <a:pt x="645" y="30"/>
                      </a:cubicBezTo>
                      <a:cubicBezTo>
                        <a:pt x="645" y="373"/>
                        <a:pt x="645" y="373"/>
                        <a:pt x="645" y="373"/>
                      </a:cubicBezTo>
                      <a:cubicBezTo>
                        <a:pt x="710" y="373"/>
                        <a:pt x="710" y="373"/>
                        <a:pt x="710" y="373"/>
                      </a:cubicBezTo>
                      <a:cubicBezTo>
                        <a:pt x="710" y="60"/>
                        <a:pt x="710" y="60"/>
                        <a:pt x="710" y="60"/>
                      </a:cubicBezTo>
                      <a:cubicBezTo>
                        <a:pt x="1928" y="60"/>
                        <a:pt x="1928" y="60"/>
                        <a:pt x="1928" y="60"/>
                      </a:cubicBezTo>
                      <a:cubicBezTo>
                        <a:pt x="1928" y="858"/>
                        <a:pt x="1928" y="858"/>
                        <a:pt x="1928" y="858"/>
                      </a:cubicBezTo>
                      <a:cubicBezTo>
                        <a:pt x="1279" y="858"/>
                        <a:pt x="1279" y="858"/>
                        <a:pt x="1279" y="858"/>
                      </a:cubicBezTo>
                      <a:cubicBezTo>
                        <a:pt x="1279" y="923"/>
                        <a:pt x="1279" y="923"/>
                        <a:pt x="1279" y="923"/>
                      </a:cubicBezTo>
                      <a:cubicBezTo>
                        <a:pt x="1964" y="923"/>
                        <a:pt x="1964" y="923"/>
                        <a:pt x="1964" y="923"/>
                      </a:cubicBezTo>
                      <a:cubicBezTo>
                        <a:pt x="1979" y="923"/>
                        <a:pt x="1994" y="908"/>
                        <a:pt x="1994" y="888"/>
                      </a:cubicBezTo>
                      <a:cubicBezTo>
                        <a:pt x="1994" y="30"/>
                        <a:pt x="1994" y="30"/>
                        <a:pt x="1994" y="30"/>
                      </a:cubicBezTo>
                      <a:cubicBezTo>
                        <a:pt x="1994" y="10"/>
                        <a:pt x="1979" y="0"/>
                        <a:pt x="1964" y="0"/>
                      </a:cubicBezTo>
                      <a:close/>
                      <a:moveTo>
                        <a:pt x="1279" y="706"/>
                      </a:moveTo>
                      <a:cubicBezTo>
                        <a:pt x="1747" y="706"/>
                        <a:pt x="1747" y="706"/>
                        <a:pt x="1747" y="706"/>
                      </a:cubicBezTo>
                      <a:cubicBezTo>
                        <a:pt x="1767" y="706"/>
                        <a:pt x="1777" y="691"/>
                        <a:pt x="1777" y="676"/>
                      </a:cubicBezTo>
                      <a:cubicBezTo>
                        <a:pt x="1777" y="469"/>
                        <a:pt x="1777" y="469"/>
                        <a:pt x="1777" y="469"/>
                      </a:cubicBezTo>
                      <a:cubicBezTo>
                        <a:pt x="1777" y="459"/>
                        <a:pt x="1777" y="449"/>
                        <a:pt x="1767" y="444"/>
                      </a:cubicBezTo>
                      <a:cubicBezTo>
                        <a:pt x="1762" y="439"/>
                        <a:pt x="1752" y="434"/>
                        <a:pt x="1742" y="439"/>
                      </a:cubicBezTo>
                      <a:cubicBezTo>
                        <a:pt x="1611" y="464"/>
                        <a:pt x="1611" y="464"/>
                        <a:pt x="1611" y="464"/>
                      </a:cubicBezTo>
                      <a:cubicBezTo>
                        <a:pt x="1606" y="464"/>
                        <a:pt x="1601" y="464"/>
                        <a:pt x="1596" y="469"/>
                      </a:cubicBezTo>
                      <a:cubicBezTo>
                        <a:pt x="1485" y="560"/>
                        <a:pt x="1485" y="560"/>
                        <a:pt x="1485" y="560"/>
                      </a:cubicBezTo>
                      <a:cubicBezTo>
                        <a:pt x="1375" y="514"/>
                        <a:pt x="1375" y="514"/>
                        <a:pt x="1375" y="514"/>
                      </a:cubicBezTo>
                      <a:cubicBezTo>
                        <a:pt x="1375" y="514"/>
                        <a:pt x="1370" y="514"/>
                        <a:pt x="1365" y="514"/>
                      </a:cubicBezTo>
                      <a:cubicBezTo>
                        <a:pt x="1359" y="514"/>
                        <a:pt x="1349" y="514"/>
                        <a:pt x="1344" y="519"/>
                      </a:cubicBezTo>
                      <a:cubicBezTo>
                        <a:pt x="1344" y="519"/>
                        <a:pt x="1344" y="519"/>
                        <a:pt x="1344" y="519"/>
                      </a:cubicBezTo>
                      <a:cubicBezTo>
                        <a:pt x="1279" y="560"/>
                        <a:pt x="1279" y="560"/>
                        <a:pt x="1279" y="560"/>
                      </a:cubicBezTo>
                      <a:cubicBezTo>
                        <a:pt x="1279" y="560"/>
                        <a:pt x="1279" y="565"/>
                        <a:pt x="1279" y="570"/>
                      </a:cubicBezTo>
                      <a:cubicBezTo>
                        <a:pt x="1279" y="706"/>
                        <a:pt x="1279" y="706"/>
                        <a:pt x="1279" y="706"/>
                      </a:cubicBezTo>
                      <a:close/>
                      <a:moveTo>
                        <a:pt x="1083" y="429"/>
                      </a:moveTo>
                      <a:cubicBezTo>
                        <a:pt x="141" y="429"/>
                        <a:pt x="141" y="429"/>
                        <a:pt x="141" y="429"/>
                      </a:cubicBezTo>
                      <a:cubicBezTo>
                        <a:pt x="66" y="429"/>
                        <a:pt x="0" y="489"/>
                        <a:pt x="0" y="570"/>
                      </a:cubicBezTo>
                      <a:cubicBezTo>
                        <a:pt x="0" y="1125"/>
                        <a:pt x="0" y="1125"/>
                        <a:pt x="0" y="1125"/>
                      </a:cubicBezTo>
                      <a:cubicBezTo>
                        <a:pt x="0" y="1201"/>
                        <a:pt x="66" y="1266"/>
                        <a:pt x="141" y="1266"/>
                      </a:cubicBezTo>
                      <a:cubicBezTo>
                        <a:pt x="192" y="1266"/>
                        <a:pt x="192" y="1266"/>
                        <a:pt x="192" y="1266"/>
                      </a:cubicBezTo>
                      <a:cubicBezTo>
                        <a:pt x="192" y="1362"/>
                        <a:pt x="192" y="1362"/>
                        <a:pt x="192" y="1362"/>
                      </a:cubicBezTo>
                      <a:cubicBezTo>
                        <a:pt x="192" y="1372"/>
                        <a:pt x="202" y="1387"/>
                        <a:pt x="212" y="1392"/>
                      </a:cubicBezTo>
                      <a:cubicBezTo>
                        <a:pt x="217" y="1392"/>
                        <a:pt x="222" y="1392"/>
                        <a:pt x="227" y="1392"/>
                      </a:cubicBezTo>
                      <a:cubicBezTo>
                        <a:pt x="232" y="1392"/>
                        <a:pt x="237" y="1392"/>
                        <a:pt x="242" y="1387"/>
                      </a:cubicBezTo>
                      <a:cubicBezTo>
                        <a:pt x="428" y="1266"/>
                        <a:pt x="428" y="1266"/>
                        <a:pt x="428" y="1266"/>
                      </a:cubicBezTo>
                      <a:cubicBezTo>
                        <a:pt x="1083" y="1266"/>
                        <a:pt x="1083" y="1266"/>
                        <a:pt x="1083" y="1266"/>
                      </a:cubicBezTo>
                      <a:cubicBezTo>
                        <a:pt x="1163" y="1266"/>
                        <a:pt x="1224" y="1201"/>
                        <a:pt x="1224" y="1125"/>
                      </a:cubicBezTo>
                      <a:cubicBezTo>
                        <a:pt x="1224" y="570"/>
                        <a:pt x="1224" y="570"/>
                        <a:pt x="1224" y="570"/>
                      </a:cubicBezTo>
                      <a:cubicBezTo>
                        <a:pt x="1224" y="489"/>
                        <a:pt x="1163" y="429"/>
                        <a:pt x="1083" y="429"/>
                      </a:cubicBezTo>
                      <a:close/>
                    </a:path>
                  </a:pathLst>
                </a:custGeom>
                <a:grp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176" name="Group 175"/>
                <p:cNvGrpSpPr/>
                <p:nvPr/>
              </p:nvGrpSpPr>
              <p:grpSpPr>
                <a:xfrm>
                  <a:off x="6038380" y="5776778"/>
                  <a:ext cx="856676" cy="568056"/>
                  <a:chOff x="3067050" y="1341438"/>
                  <a:chExt cx="6219826" cy="4124325"/>
                </a:xfrm>
                <a:grpFill/>
              </p:grpSpPr>
              <p:sp>
                <p:nvSpPr>
                  <p:cNvPr id="178" name="Freeform 21"/>
                  <p:cNvSpPr>
                    <a:spLocks/>
                  </p:cNvSpPr>
                  <p:nvPr/>
                </p:nvSpPr>
                <p:spPr bwMode="auto">
                  <a:xfrm>
                    <a:off x="7073902" y="1728786"/>
                    <a:ext cx="2212974" cy="3281361"/>
                  </a:xfrm>
                  <a:custGeom>
                    <a:avLst/>
                    <a:gdLst>
                      <a:gd name="T0" fmla="*/ 38 w 589"/>
                      <a:gd name="T1" fmla="*/ 360 h 873"/>
                      <a:gd name="T2" fmla="*/ 28 w 589"/>
                      <a:gd name="T3" fmla="*/ 393 h 873"/>
                      <a:gd name="T4" fmla="*/ 22 w 589"/>
                      <a:gd name="T5" fmla="*/ 415 h 873"/>
                      <a:gd name="T6" fmla="*/ 44 w 589"/>
                      <a:gd name="T7" fmla="*/ 420 h 873"/>
                      <a:gd name="T8" fmla="*/ 126 w 589"/>
                      <a:gd name="T9" fmla="*/ 447 h 873"/>
                      <a:gd name="T10" fmla="*/ 126 w 589"/>
                      <a:gd name="T11" fmla="*/ 486 h 873"/>
                      <a:gd name="T12" fmla="*/ 82 w 589"/>
                      <a:gd name="T13" fmla="*/ 518 h 873"/>
                      <a:gd name="T14" fmla="*/ 71 w 589"/>
                      <a:gd name="T15" fmla="*/ 540 h 873"/>
                      <a:gd name="T16" fmla="*/ 191 w 589"/>
                      <a:gd name="T17" fmla="*/ 666 h 873"/>
                      <a:gd name="T18" fmla="*/ 240 w 589"/>
                      <a:gd name="T19" fmla="*/ 873 h 873"/>
                      <a:gd name="T20" fmla="*/ 589 w 589"/>
                      <a:gd name="T21" fmla="*/ 873 h 873"/>
                      <a:gd name="T22" fmla="*/ 578 w 589"/>
                      <a:gd name="T23" fmla="*/ 660 h 873"/>
                      <a:gd name="T24" fmla="*/ 524 w 589"/>
                      <a:gd name="T25" fmla="*/ 606 h 873"/>
                      <a:gd name="T26" fmla="*/ 436 w 589"/>
                      <a:gd name="T27" fmla="*/ 573 h 873"/>
                      <a:gd name="T28" fmla="*/ 382 w 589"/>
                      <a:gd name="T29" fmla="*/ 546 h 873"/>
                      <a:gd name="T30" fmla="*/ 355 w 589"/>
                      <a:gd name="T31" fmla="*/ 518 h 873"/>
                      <a:gd name="T32" fmla="*/ 317 w 589"/>
                      <a:gd name="T33" fmla="*/ 486 h 873"/>
                      <a:gd name="T34" fmla="*/ 317 w 589"/>
                      <a:gd name="T35" fmla="*/ 447 h 873"/>
                      <a:gd name="T36" fmla="*/ 398 w 589"/>
                      <a:gd name="T37" fmla="*/ 420 h 873"/>
                      <a:gd name="T38" fmla="*/ 420 w 589"/>
                      <a:gd name="T39" fmla="*/ 415 h 873"/>
                      <a:gd name="T40" fmla="*/ 409 w 589"/>
                      <a:gd name="T41" fmla="*/ 393 h 873"/>
                      <a:gd name="T42" fmla="*/ 398 w 589"/>
                      <a:gd name="T43" fmla="*/ 360 h 873"/>
                      <a:gd name="T44" fmla="*/ 442 w 589"/>
                      <a:gd name="T45" fmla="*/ 398 h 873"/>
                      <a:gd name="T46" fmla="*/ 409 w 589"/>
                      <a:gd name="T47" fmla="*/ 316 h 873"/>
                      <a:gd name="T48" fmla="*/ 393 w 589"/>
                      <a:gd name="T49" fmla="*/ 240 h 873"/>
                      <a:gd name="T50" fmla="*/ 366 w 589"/>
                      <a:gd name="T51" fmla="*/ 93 h 873"/>
                      <a:gd name="T52" fmla="*/ 322 w 589"/>
                      <a:gd name="T53" fmla="*/ 33 h 873"/>
                      <a:gd name="T54" fmla="*/ 224 w 589"/>
                      <a:gd name="T55" fmla="*/ 0 h 873"/>
                      <a:gd name="T56" fmla="*/ 218 w 589"/>
                      <a:gd name="T57" fmla="*/ 0 h 873"/>
                      <a:gd name="T58" fmla="*/ 218 w 589"/>
                      <a:gd name="T59" fmla="*/ 0 h 873"/>
                      <a:gd name="T60" fmla="*/ 120 w 589"/>
                      <a:gd name="T61" fmla="*/ 33 h 873"/>
                      <a:gd name="T62" fmla="*/ 77 w 589"/>
                      <a:gd name="T63" fmla="*/ 93 h 873"/>
                      <a:gd name="T64" fmla="*/ 49 w 589"/>
                      <a:gd name="T65" fmla="*/ 240 h 873"/>
                      <a:gd name="T66" fmla="*/ 33 w 589"/>
                      <a:gd name="T67" fmla="*/ 322 h 873"/>
                      <a:gd name="T68" fmla="*/ 0 w 589"/>
                      <a:gd name="T69" fmla="*/ 398 h 873"/>
                      <a:gd name="T70" fmla="*/ 38 w 589"/>
                      <a:gd name="T71" fmla="*/ 36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9" h="873">
                        <a:moveTo>
                          <a:pt x="38" y="360"/>
                        </a:moveTo>
                        <a:cubicBezTo>
                          <a:pt x="38" y="360"/>
                          <a:pt x="33" y="393"/>
                          <a:pt x="28" y="393"/>
                        </a:cubicBezTo>
                        <a:cubicBezTo>
                          <a:pt x="28" y="398"/>
                          <a:pt x="17" y="415"/>
                          <a:pt x="22" y="415"/>
                        </a:cubicBezTo>
                        <a:cubicBezTo>
                          <a:pt x="44" y="420"/>
                          <a:pt x="44" y="420"/>
                          <a:pt x="44" y="420"/>
                        </a:cubicBezTo>
                        <a:cubicBezTo>
                          <a:pt x="126" y="447"/>
                          <a:pt x="126" y="447"/>
                          <a:pt x="126" y="447"/>
                        </a:cubicBezTo>
                        <a:cubicBezTo>
                          <a:pt x="126" y="486"/>
                          <a:pt x="126" y="486"/>
                          <a:pt x="126" y="486"/>
                        </a:cubicBezTo>
                        <a:cubicBezTo>
                          <a:pt x="115" y="486"/>
                          <a:pt x="88" y="507"/>
                          <a:pt x="82" y="518"/>
                        </a:cubicBezTo>
                        <a:cubicBezTo>
                          <a:pt x="82" y="524"/>
                          <a:pt x="77" y="535"/>
                          <a:pt x="71" y="540"/>
                        </a:cubicBezTo>
                        <a:cubicBezTo>
                          <a:pt x="148" y="573"/>
                          <a:pt x="191" y="617"/>
                          <a:pt x="191" y="666"/>
                        </a:cubicBezTo>
                        <a:cubicBezTo>
                          <a:pt x="191" y="671"/>
                          <a:pt x="240" y="835"/>
                          <a:pt x="240" y="873"/>
                        </a:cubicBezTo>
                        <a:cubicBezTo>
                          <a:pt x="589" y="873"/>
                          <a:pt x="589" y="873"/>
                          <a:pt x="589" y="873"/>
                        </a:cubicBezTo>
                        <a:cubicBezTo>
                          <a:pt x="578" y="660"/>
                          <a:pt x="578" y="660"/>
                          <a:pt x="578" y="660"/>
                        </a:cubicBezTo>
                        <a:cubicBezTo>
                          <a:pt x="578" y="660"/>
                          <a:pt x="556" y="611"/>
                          <a:pt x="524" y="606"/>
                        </a:cubicBezTo>
                        <a:cubicBezTo>
                          <a:pt x="496" y="600"/>
                          <a:pt x="453" y="589"/>
                          <a:pt x="436" y="573"/>
                        </a:cubicBezTo>
                        <a:cubicBezTo>
                          <a:pt x="426" y="567"/>
                          <a:pt x="393" y="551"/>
                          <a:pt x="382" y="546"/>
                        </a:cubicBezTo>
                        <a:cubicBezTo>
                          <a:pt x="371" y="546"/>
                          <a:pt x="360" y="524"/>
                          <a:pt x="355" y="518"/>
                        </a:cubicBezTo>
                        <a:cubicBezTo>
                          <a:pt x="355" y="507"/>
                          <a:pt x="322" y="486"/>
                          <a:pt x="317" y="486"/>
                        </a:cubicBezTo>
                        <a:cubicBezTo>
                          <a:pt x="317" y="447"/>
                          <a:pt x="317" y="447"/>
                          <a:pt x="317" y="447"/>
                        </a:cubicBezTo>
                        <a:cubicBezTo>
                          <a:pt x="398" y="420"/>
                          <a:pt x="398" y="420"/>
                          <a:pt x="398" y="420"/>
                        </a:cubicBezTo>
                        <a:cubicBezTo>
                          <a:pt x="420" y="415"/>
                          <a:pt x="420" y="415"/>
                          <a:pt x="420" y="415"/>
                        </a:cubicBezTo>
                        <a:cubicBezTo>
                          <a:pt x="426" y="415"/>
                          <a:pt x="409" y="398"/>
                          <a:pt x="409" y="393"/>
                        </a:cubicBezTo>
                        <a:cubicBezTo>
                          <a:pt x="409" y="387"/>
                          <a:pt x="398" y="360"/>
                          <a:pt x="398" y="360"/>
                        </a:cubicBezTo>
                        <a:cubicBezTo>
                          <a:pt x="398" y="360"/>
                          <a:pt x="431" y="393"/>
                          <a:pt x="442" y="398"/>
                        </a:cubicBezTo>
                        <a:cubicBezTo>
                          <a:pt x="442" y="398"/>
                          <a:pt x="415" y="349"/>
                          <a:pt x="409" y="316"/>
                        </a:cubicBezTo>
                        <a:cubicBezTo>
                          <a:pt x="398" y="289"/>
                          <a:pt x="393" y="246"/>
                          <a:pt x="393" y="240"/>
                        </a:cubicBezTo>
                        <a:cubicBezTo>
                          <a:pt x="393" y="235"/>
                          <a:pt x="376" y="115"/>
                          <a:pt x="366" y="93"/>
                        </a:cubicBezTo>
                        <a:cubicBezTo>
                          <a:pt x="355" y="76"/>
                          <a:pt x="344" y="44"/>
                          <a:pt x="322" y="33"/>
                        </a:cubicBezTo>
                        <a:cubicBezTo>
                          <a:pt x="300" y="22"/>
                          <a:pt x="267" y="0"/>
                          <a:pt x="224" y="0"/>
                        </a:cubicBezTo>
                        <a:cubicBezTo>
                          <a:pt x="224" y="0"/>
                          <a:pt x="224" y="0"/>
                          <a:pt x="218" y="0"/>
                        </a:cubicBezTo>
                        <a:cubicBezTo>
                          <a:pt x="218" y="0"/>
                          <a:pt x="218" y="0"/>
                          <a:pt x="218" y="0"/>
                        </a:cubicBezTo>
                        <a:cubicBezTo>
                          <a:pt x="175" y="0"/>
                          <a:pt x="142" y="22"/>
                          <a:pt x="120" y="33"/>
                        </a:cubicBezTo>
                        <a:cubicBezTo>
                          <a:pt x="98" y="44"/>
                          <a:pt x="82" y="76"/>
                          <a:pt x="77" y="93"/>
                        </a:cubicBezTo>
                        <a:cubicBezTo>
                          <a:pt x="66" y="115"/>
                          <a:pt x="49" y="235"/>
                          <a:pt x="49" y="240"/>
                        </a:cubicBezTo>
                        <a:cubicBezTo>
                          <a:pt x="49" y="246"/>
                          <a:pt x="44" y="289"/>
                          <a:pt x="33" y="322"/>
                        </a:cubicBezTo>
                        <a:cubicBezTo>
                          <a:pt x="28" y="349"/>
                          <a:pt x="0" y="398"/>
                          <a:pt x="0" y="398"/>
                        </a:cubicBezTo>
                        <a:cubicBezTo>
                          <a:pt x="11" y="393"/>
                          <a:pt x="38" y="360"/>
                          <a:pt x="38" y="3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79" name="Freeform 22"/>
                  <p:cNvSpPr>
                    <a:spLocks/>
                  </p:cNvSpPr>
                  <p:nvPr/>
                </p:nvSpPr>
                <p:spPr bwMode="auto">
                  <a:xfrm>
                    <a:off x="3067050" y="1600198"/>
                    <a:ext cx="2239966" cy="3332164"/>
                  </a:xfrm>
                  <a:custGeom>
                    <a:avLst/>
                    <a:gdLst>
                      <a:gd name="T0" fmla="*/ 388 w 596"/>
                      <a:gd name="T1" fmla="*/ 733 h 886"/>
                      <a:gd name="T2" fmla="*/ 388 w 596"/>
                      <a:gd name="T3" fmla="*/ 728 h 886"/>
                      <a:gd name="T4" fmla="*/ 388 w 596"/>
                      <a:gd name="T5" fmla="*/ 728 h 886"/>
                      <a:gd name="T6" fmla="*/ 591 w 596"/>
                      <a:gd name="T7" fmla="*/ 558 h 886"/>
                      <a:gd name="T8" fmla="*/ 591 w 596"/>
                      <a:gd name="T9" fmla="*/ 558 h 886"/>
                      <a:gd name="T10" fmla="*/ 520 w 596"/>
                      <a:gd name="T11" fmla="*/ 525 h 886"/>
                      <a:gd name="T12" fmla="*/ 509 w 596"/>
                      <a:gd name="T13" fmla="*/ 454 h 886"/>
                      <a:gd name="T14" fmla="*/ 569 w 596"/>
                      <a:gd name="T15" fmla="*/ 334 h 886"/>
                      <a:gd name="T16" fmla="*/ 591 w 596"/>
                      <a:gd name="T17" fmla="*/ 301 h 886"/>
                      <a:gd name="T18" fmla="*/ 574 w 596"/>
                      <a:gd name="T19" fmla="*/ 236 h 886"/>
                      <a:gd name="T20" fmla="*/ 574 w 596"/>
                      <a:gd name="T21" fmla="*/ 186 h 886"/>
                      <a:gd name="T22" fmla="*/ 525 w 596"/>
                      <a:gd name="T23" fmla="*/ 72 h 886"/>
                      <a:gd name="T24" fmla="*/ 476 w 596"/>
                      <a:gd name="T25" fmla="*/ 39 h 886"/>
                      <a:gd name="T26" fmla="*/ 438 w 596"/>
                      <a:gd name="T27" fmla="*/ 28 h 886"/>
                      <a:gd name="T28" fmla="*/ 438 w 596"/>
                      <a:gd name="T29" fmla="*/ 39 h 886"/>
                      <a:gd name="T30" fmla="*/ 438 w 596"/>
                      <a:gd name="T31" fmla="*/ 39 h 886"/>
                      <a:gd name="T32" fmla="*/ 432 w 596"/>
                      <a:gd name="T33" fmla="*/ 11 h 886"/>
                      <a:gd name="T34" fmla="*/ 432 w 596"/>
                      <a:gd name="T35" fmla="*/ 0 h 886"/>
                      <a:gd name="T36" fmla="*/ 383 w 596"/>
                      <a:gd name="T37" fmla="*/ 50 h 886"/>
                      <a:gd name="T38" fmla="*/ 388 w 596"/>
                      <a:gd name="T39" fmla="*/ 22 h 886"/>
                      <a:gd name="T40" fmla="*/ 317 w 596"/>
                      <a:gd name="T41" fmla="*/ 72 h 886"/>
                      <a:gd name="T42" fmla="*/ 268 w 596"/>
                      <a:gd name="T43" fmla="*/ 197 h 886"/>
                      <a:gd name="T44" fmla="*/ 273 w 596"/>
                      <a:gd name="T45" fmla="*/ 236 h 886"/>
                      <a:gd name="T46" fmla="*/ 262 w 596"/>
                      <a:gd name="T47" fmla="*/ 301 h 886"/>
                      <a:gd name="T48" fmla="*/ 290 w 596"/>
                      <a:gd name="T49" fmla="*/ 345 h 886"/>
                      <a:gd name="T50" fmla="*/ 334 w 596"/>
                      <a:gd name="T51" fmla="*/ 454 h 886"/>
                      <a:gd name="T52" fmla="*/ 323 w 596"/>
                      <a:gd name="T53" fmla="*/ 525 h 886"/>
                      <a:gd name="T54" fmla="*/ 230 w 596"/>
                      <a:gd name="T55" fmla="*/ 569 h 886"/>
                      <a:gd name="T56" fmla="*/ 104 w 596"/>
                      <a:gd name="T57" fmla="*/ 613 h 886"/>
                      <a:gd name="T58" fmla="*/ 22 w 596"/>
                      <a:gd name="T59" fmla="*/ 886 h 886"/>
                      <a:gd name="T60" fmla="*/ 350 w 596"/>
                      <a:gd name="T61" fmla="*/ 886 h 886"/>
                      <a:gd name="T62" fmla="*/ 388 w 596"/>
                      <a:gd name="T63" fmla="*/ 733 h 886"/>
                      <a:gd name="T64" fmla="*/ 388 w 596"/>
                      <a:gd name="T65" fmla="*/ 73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6" h="886">
                        <a:moveTo>
                          <a:pt x="388" y="733"/>
                        </a:moveTo>
                        <a:cubicBezTo>
                          <a:pt x="388" y="728"/>
                          <a:pt x="388" y="728"/>
                          <a:pt x="388" y="728"/>
                        </a:cubicBezTo>
                        <a:cubicBezTo>
                          <a:pt x="388" y="728"/>
                          <a:pt x="388" y="728"/>
                          <a:pt x="388" y="728"/>
                        </a:cubicBezTo>
                        <a:cubicBezTo>
                          <a:pt x="410" y="629"/>
                          <a:pt x="525" y="586"/>
                          <a:pt x="591" y="558"/>
                        </a:cubicBezTo>
                        <a:cubicBezTo>
                          <a:pt x="591" y="558"/>
                          <a:pt x="591" y="558"/>
                          <a:pt x="591" y="558"/>
                        </a:cubicBezTo>
                        <a:cubicBezTo>
                          <a:pt x="553" y="536"/>
                          <a:pt x="531" y="525"/>
                          <a:pt x="520" y="525"/>
                        </a:cubicBezTo>
                        <a:cubicBezTo>
                          <a:pt x="520" y="514"/>
                          <a:pt x="509" y="454"/>
                          <a:pt x="509" y="454"/>
                        </a:cubicBezTo>
                        <a:cubicBezTo>
                          <a:pt x="509" y="454"/>
                          <a:pt x="558" y="416"/>
                          <a:pt x="569" y="334"/>
                        </a:cubicBezTo>
                        <a:cubicBezTo>
                          <a:pt x="569" y="334"/>
                          <a:pt x="591" y="350"/>
                          <a:pt x="591" y="301"/>
                        </a:cubicBezTo>
                        <a:cubicBezTo>
                          <a:pt x="591" y="263"/>
                          <a:pt x="596" y="247"/>
                          <a:pt x="574" y="236"/>
                        </a:cubicBezTo>
                        <a:cubicBezTo>
                          <a:pt x="574" y="236"/>
                          <a:pt x="574" y="214"/>
                          <a:pt x="574" y="186"/>
                        </a:cubicBezTo>
                        <a:cubicBezTo>
                          <a:pt x="574" y="154"/>
                          <a:pt x="585" y="110"/>
                          <a:pt x="525" y="72"/>
                        </a:cubicBezTo>
                        <a:cubicBezTo>
                          <a:pt x="514" y="66"/>
                          <a:pt x="476" y="39"/>
                          <a:pt x="476" y="39"/>
                        </a:cubicBezTo>
                        <a:cubicBezTo>
                          <a:pt x="459" y="33"/>
                          <a:pt x="438" y="28"/>
                          <a:pt x="438" y="28"/>
                        </a:cubicBezTo>
                        <a:cubicBezTo>
                          <a:pt x="438" y="39"/>
                          <a:pt x="438" y="39"/>
                          <a:pt x="438" y="39"/>
                        </a:cubicBezTo>
                        <a:cubicBezTo>
                          <a:pt x="438" y="39"/>
                          <a:pt x="438" y="39"/>
                          <a:pt x="438" y="39"/>
                        </a:cubicBezTo>
                        <a:cubicBezTo>
                          <a:pt x="432" y="33"/>
                          <a:pt x="432" y="17"/>
                          <a:pt x="432" y="11"/>
                        </a:cubicBezTo>
                        <a:cubicBezTo>
                          <a:pt x="432" y="0"/>
                          <a:pt x="432" y="0"/>
                          <a:pt x="432" y="0"/>
                        </a:cubicBezTo>
                        <a:cubicBezTo>
                          <a:pt x="405" y="22"/>
                          <a:pt x="383" y="50"/>
                          <a:pt x="383" y="50"/>
                        </a:cubicBezTo>
                        <a:cubicBezTo>
                          <a:pt x="388" y="22"/>
                          <a:pt x="388" y="22"/>
                          <a:pt x="388" y="22"/>
                        </a:cubicBezTo>
                        <a:cubicBezTo>
                          <a:pt x="388" y="22"/>
                          <a:pt x="383" y="28"/>
                          <a:pt x="317" y="72"/>
                        </a:cubicBezTo>
                        <a:cubicBezTo>
                          <a:pt x="257" y="110"/>
                          <a:pt x="268" y="165"/>
                          <a:pt x="268" y="197"/>
                        </a:cubicBezTo>
                        <a:cubicBezTo>
                          <a:pt x="268" y="219"/>
                          <a:pt x="273" y="236"/>
                          <a:pt x="273" y="236"/>
                        </a:cubicBezTo>
                        <a:cubicBezTo>
                          <a:pt x="246" y="247"/>
                          <a:pt x="262" y="263"/>
                          <a:pt x="262" y="301"/>
                        </a:cubicBezTo>
                        <a:cubicBezTo>
                          <a:pt x="262" y="350"/>
                          <a:pt x="290" y="345"/>
                          <a:pt x="290" y="345"/>
                        </a:cubicBezTo>
                        <a:cubicBezTo>
                          <a:pt x="301" y="411"/>
                          <a:pt x="334" y="454"/>
                          <a:pt x="334" y="454"/>
                        </a:cubicBezTo>
                        <a:cubicBezTo>
                          <a:pt x="334" y="454"/>
                          <a:pt x="323" y="514"/>
                          <a:pt x="323" y="525"/>
                        </a:cubicBezTo>
                        <a:cubicBezTo>
                          <a:pt x="312" y="525"/>
                          <a:pt x="284" y="542"/>
                          <a:pt x="230" y="569"/>
                        </a:cubicBezTo>
                        <a:cubicBezTo>
                          <a:pt x="148" y="602"/>
                          <a:pt x="169" y="580"/>
                          <a:pt x="104" y="613"/>
                        </a:cubicBezTo>
                        <a:cubicBezTo>
                          <a:pt x="0" y="668"/>
                          <a:pt x="22" y="886"/>
                          <a:pt x="22" y="886"/>
                        </a:cubicBezTo>
                        <a:cubicBezTo>
                          <a:pt x="350" y="886"/>
                          <a:pt x="350" y="886"/>
                          <a:pt x="350" y="886"/>
                        </a:cubicBezTo>
                        <a:cubicBezTo>
                          <a:pt x="388" y="733"/>
                          <a:pt x="388" y="733"/>
                          <a:pt x="388" y="733"/>
                        </a:cubicBezTo>
                        <a:cubicBezTo>
                          <a:pt x="388" y="733"/>
                          <a:pt x="388" y="733"/>
                          <a:pt x="388" y="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80" name="Freeform 23"/>
                  <p:cNvSpPr>
                    <a:spLocks/>
                  </p:cNvSpPr>
                  <p:nvPr/>
                </p:nvSpPr>
                <p:spPr bwMode="auto">
                  <a:xfrm>
                    <a:off x="4443415" y="1341438"/>
                    <a:ext cx="3475042" cy="4124325"/>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sp>
            <p:nvSpPr>
              <p:cNvPr id="174" name="Freeform 17"/>
              <p:cNvSpPr>
                <a:spLocks noEditPoints="1"/>
              </p:cNvSpPr>
              <p:nvPr/>
            </p:nvSpPr>
            <p:spPr bwMode="auto">
              <a:xfrm>
                <a:off x="11146113" y="5013808"/>
                <a:ext cx="977625" cy="173791"/>
              </a:xfrm>
              <a:custGeom>
                <a:avLst/>
                <a:gdLst>
                  <a:gd name="T0" fmla="*/ 319 w 1808"/>
                  <a:gd name="T1" fmla="*/ 283 h 319"/>
                  <a:gd name="T2" fmla="*/ 109 w 1808"/>
                  <a:gd name="T3" fmla="*/ 195 h 319"/>
                  <a:gd name="T4" fmla="*/ 3 w 1808"/>
                  <a:gd name="T5" fmla="*/ 78 h 319"/>
                  <a:gd name="T6" fmla="*/ 237 w 1808"/>
                  <a:gd name="T7" fmla="*/ 2 h 319"/>
                  <a:gd name="T8" fmla="*/ 239 w 1808"/>
                  <a:gd name="T9" fmla="*/ 225 h 319"/>
                  <a:gd name="T10" fmla="*/ 1807 w 1808"/>
                  <a:gd name="T11" fmla="*/ 180 h 319"/>
                  <a:gd name="T12" fmla="*/ 1571 w 1808"/>
                  <a:gd name="T13" fmla="*/ 133 h 319"/>
                  <a:gd name="T14" fmla="*/ 1593 w 1808"/>
                  <a:gd name="T15" fmla="*/ 250 h 319"/>
                  <a:gd name="T16" fmla="*/ 1569 w 1808"/>
                  <a:gd name="T17" fmla="*/ 234 h 319"/>
                  <a:gd name="T18" fmla="*/ 1543 w 1808"/>
                  <a:gd name="T19" fmla="*/ 117 h 319"/>
                  <a:gd name="T20" fmla="*/ 1568 w 1808"/>
                  <a:gd name="T21" fmla="*/ 158 h 319"/>
                  <a:gd name="T22" fmla="*/ 1553 w 1808"/>
                  <a:gd name="T23" fmla="*/ 232 h 319"/>
                  <a:gd name="T24" fmla="*/ 489 w 1808"/>
                  <a:gd name="T25" fmla="*/ 255 h 319"/>
                  <a:gd name="T26" fmla="*/ 555 w 1808"/>
                  <a:gd name="T27" fmla="*/ 66 h 319"/>
                  <a:gd name="T28" fmla="*/ 441 w 1808"/>
                  <a:gd name="T29" fmla="*/ 66 h 319"/>
                  <a:gd name="T30" fmla="*/ 1118 w 1808"/>
                  <a:gd name="T31" fmla="*/ 249 h 319"/>
                  <a:gd name="T32" fmla="*/ 1185 w 1808"/>
                  <a:gd name="T33" fmla="*/ 156 h 319"/>
                  <a:gd name="T34" fmla="*/ 1164 w 1808"/>
                  <a:gd name="T35" fmla="*/ 82 h 319"/>
                  <a:gd name="T36" fmla="*/ 1215 w 1808"/>
                  <a:gd name="T37" fmla="*/ 67 h 319"/>
                  <a:gd name="T38" fmla="*/ 1147 w 1808"/>
                  <a:gd name="T39" fmla="*/ 159 h 319"/>
                  <a:gd name="T40" fmla="*/ 1137 w 1808"/>
                  <a:gd name="T41" fmla="*/ 233 h 319"/>
                  <a:gd name="T42" fmla="*/ 912 w 1808"/>
                  <a:gd name="T43" fmla="*/ 255 h 319"/>
                  <a:gd name="T44" fmla="*/ 972 w 1808"/>
                  <a:gd name="T45" fmla="*/ 169 h 319"/>
                  <a:gd name="T46" fmla="*/ 901 w 1808"/>
                  <a:gd name="T47" fmla="*/ 148 h 319"/>
                  <a:gd name="T48" fmla="*/ 994 w 1808"/>
                  <a:gd name="T49" fmla="*/ 147 h 319"/>
                  <a:gd name="T50" fmla="*/ 976 w 1808"/>
                  <a:gd name="T51" fmla="*/ 255 h 319"/>
                  <a:gd name="T52" fmla="*/ 972 w 1808"/>
                  <a:gd name="T53" fmla="*/ 186 h 319"/>
                  <a:gd name="T54" fmla="*/ 971 w 1808"/>
                  <a:gd name="T55" fmla="*/ 217 h 319"/>
                  <a:gd name="T56" fmla="*/ 1717 w 1808"/>
                  <a:gd name="T57" fmla="*/ 255 h 319"/>
                  <a:gd name="T58" fmla="*/ 1807 w 1808"/>
                  <a:gd name="T59" fmla="*/ 180 h 319"/>
                  <a:gd name="T60" fmla="*/ 1785 w 1808"/>
                  <a:gd name="T61" fmla="*/ 194 h 319"/>
                  <a:gd name="T62" fmla="*/ 1421 w 1808"/>
                  <a:gd name="T63" fmla="*/ 238 h 319"/>
                  <a:gd name="T64" fmla="*/ 1443 w 1808"/>
                  <a:gd name="T65" fmla="*/ 122 h 319"/>
                  <a:gd name="T66" fmla="*/ 1421 w 1808"/>
                  <a:gd name="T67" fmla="*/ 196 h 319"/>
                  <a:gd name="T68" fmla="*/ 1351 w 1808"/>
                  <a:gd name="T69" fmla="*/ 120 h 319"/>
                  <a:gd name="T70" fmla="*/ 1334 w 1808"/>
                  <a:gd name="T71" fmla="*/ 229 h 319"/>
                  <a:gd name="T72" fmla="*/ 842 w 1808"/>
                  <a:gd name="T73" fmla="*/ 237 h 319"/>
                  <a:gd name="T74" fmla="*/ 864 w 1808"/>
                  <a:gd name="T75" fmla="*/ 120 h 319"/>
                  <a:gd name="T76" fmla="*/ 841 w 1808"/>
                  <a:gd name="T77" fmla="*/ 211 h 319"/>
                  <a:gd name="T78" fmla="*/ 770 w 1808"/>
                  <a:gd name="T79" fmla="*/ 118 h 319"/>
                  <a:gd name="T80" fmla="*/ 804 w 1808"/>
                  <a:gd name="T81" fmla="*/ 258 h 319"/>
                  <a:gd name="T82" fmla="*/ 654 w 1808"/>
                  <a:gd name="T83" fmla="*/ 253 h 319"/>
                  <a:gd name="T84" fmla="*/ 678 w 1808"/>
                  <a:gd name="T85" fmla="*/ 169 h 319"/>
                  <a:gd name="T86" fmla="*/ 725 w 1808"/>
                  <a:gd name="T87" fmla="*/ 140 h 319"/>
                  <a:gd name="T88" fmla="*/ 680 w 1808"/>
                  <a:gd name="T89" fmla="*/ 195 h 319"/>
                  <a:gd name="T90" fmla="*/ 647 w 1808"/>
                  <a:gd name="T91" fmla="*/ 227 h 319"/>
                  <a:gd name="T92" fmla="*/ 1251 w 1808"/>
                  <a:gd name="T93" fmla="*/ 118 h 319"/>
                  <a:gd name="T94" fmla="*/ 1255 w 1808"/>
                  <a:gd name="T95" fmla="*/ 141 h 319"/>
                  <a:gd name="T96" fmla="*/ 1311 w 1808"/>
                  <a:gd name="T97" fmla="*/ 252 h 319"/>
                  <a:gd name="T98" fmla="*/ 1277 w 1808"/>
                  <a:gd name="T99" fmla="*/ 141 h 319"/>
                  <a:gd name="T100" fmla="*/ 1311 w 1808"/>
                  <a:gd name="T101" fmla="*/ 121 h 319"/>
                  <a:gd name="T102" fmla="*/ 1275 w 1808"/>
                  <a:gd name="T103" fmla="*/ 78 h 319"/>
                  <a:gd name="T104" fmla="*/ 1050 w 1808"/>
                  <a:gd name="T105" fmla="*/ 57 h 319"/>
                  <a:gd name="T106" fmla="*/ 1028 w 1808"/>
                  <a:gd name="T107" fmla="*/ 154 h 319"/>
                  <a:gd name="T108" fmla="*/ 620 w 1808"/>
                  <a:gd name="T109" fmla="*/ 251 h 319"/>
                  <a:gd name="T110" fmla="*/ 598 w 1808"/>
                  <a:gd name="T111" fmla="*/ 123 h 319"/>
                  <a:gd name="T112" fmla="*/ 1631 w 1808"/>
                  <a:gd name="T113" fmla="*/ 118 h 319"/>
                  <a:gd name="T114" fmla="*/ 1648 w 1808"/>
                  <a:gd name="T115" fmla="*/ 253 h 319"/>
                  <a:gd name="T116" fmla="*/ 595 w 1808"/>
                  <a:gd name="T117" fmla="*/ 74 h 319"/>
                  <a:gd name="T118" fmla="*/ 1636 w 1808"/>
                  <a:gd name="T119" fmla="*/ 8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8" h="319">
                    <a:moveTo>
                      <a:pt x="241" y="0"/>
                    </a:moveTo>
                    <a:cubicBezTo>
                      <a:pt x="241" y="1"/>
                      <a:pt x="242" y="1"/>
                      <a:pt x="243" y="1"/>
                    </a:cubicBezTo>
                    <a:cubicBezTo>
                      <a:pt x="267" y="11"/>
                      <a:pt x="292" y="21"/>
                      <a:pt x="316" y="30"/>
                    </a:cubicBezTo>
                    <a:cubicBezTo>
                      <a:pt x="320" y="32"/>
                      <a:pt x="319" y="31"/>
                      <a:pt x="319" y="36"/>
                    </a:cubicBezTo>
                    <a:cubicBezTo>
                      <a:pt x="319" y="118"/>
                      <a:pt x="319" y="201"/>
                      <a:pt x="319" y="283"/>
                    </a:cubicBezTo>
                    <a:cubicBezTo>
                      <a:pt x="319" y="283"/>
                      <a:pt x="319" y="283"/>
                      <a:pt x="319" y="283"/>
                    </a:cubicBezTo>
                    <a:cubicBezTo>
                      <a:pt x="319" y="288"/>
                      <a:pt x="320" y="287"/>
                      <a:pt x="316" y="288"/>
                    </a:cubicBezTo>
                    <a:cubicBezTo>
                      <a:pt x="302" y="294"/>
                      <a:pt x="288" y="300"/>
                      <a:pt x="274" y="305"/>
                    </a:cubicBezTo>
                    <a:cubicBezTo>
                      <a:pt x="264" y="309"/>
                      <a:pt x="253" y="313"/>
                      <a:pt x="243" y="318"/>
                    </a:cubicBezTo>
                    <a:cubicBezTo>
                      <a:pt x="240" y="319"/>
                      <a:pt x="239" y="318"/>
                      <a:pt x="237" y="316"/>
                    </a:cubicBezTo>
                    <a:cubicBezTo>
                      <a:pt x="197" y="276"/>
                      <a:pt x="156" y="236"/>
                      <a:pt x="116" y="195"/>
                    </a:cubicBezTo>
                    <a:cubicBezTo>
                      <a:pt x="113" y="192"/>
                      <a:pt x="113" y="192"/>
                      <a:pt x="109" y="195"/>
                    </a:cubicBezTo>
                    <a:cubicBezTo>
                      <a:pt x="85" y="214"/>
                      <a:pt x="60" y="234"/>
                      <a:pt x="35" y="253"/>
                    </a:cubicBezTo>
                    <a:cubicBezTo>
                      <a:pt x="33" y="255"/>
                      <a:pt x="31" y="255"/>
                      <a:pt x="29" y="254"/>
                    </a:cubicBezTo>
                    <a:cubicBezTo>
                      <a:pt x="20" y="249"/>
                      <a:pt x="12" y="245"/>
                      <a:pt x="3" y="241"/>
                    </a:cubicBezTo>
                    <a:cubicBezTo>
                      <a:pt x="2" y="240"/>
                      <a:pt x="1" y="239"/>
                      <a:pt x="0" y="239"/>
                    </a:cubicBezTo>
                    <a:cubicBezTo>
                      <a:pt x="0" y="186"/>
                      <a:pt x="0" y="132"/>
                      <a:pt x="0" y="79"/>
                    </a:cubicBezTo>
                    <a:cubicBezTo>
                      <a:pt x="1" y="79"/>
                      <a:pt x="2" y="79"/>
                      <a:pt x="3" y="78"/>
                    </a:cubicBezTo>
                    <a:cubicBezTo>
                      <a:pt x="12" y="74"/>
                      <a:pt x="20" y="70"/>
                      <a:pt x="29" y="65"/>
                    </a:cubicBezTo>
                    <a:cubicBezTo>
                      <a:pt x="31" y="64"/>
                      <a:pt x="33" y="64"/>
                      <a:pt x="35" y="66"/>
                    </a:cubicBezTo>
                    <a:cubicBezTo>
                      <a:pt x="60" y="85"/>
                      <a:pt x="85" y="105"/>
                      <a:pt x="110" y="124"/>
                    </a:cubicBezTo>
                    <a:cubicBezTo>
                      <a:pt x="113" y="126"/>
                      <a:pt x="113" y="127"/>
                      <a:pt x="115" y="124"/>
                    </a:cubicBezTo>
                    <a:cubicBezTo>
                      <a:pt x="115" y="124"/>
                      <a:pt x="115" y="124"/>
                      <a:pt x="116" y="123"/>
                    </a:cubicBezTo>
                    <a:cubicBezTo>
                      <a:pt x="156" y="83"/>
                      <a:pt x="197" y="43"/>
                      <a:pt x="237" y="2"/>
                    </a:cubicBezTo>
                    <a:cubicBezTo>
                      <a:pt x="238" y="1"/>
                      <a:pt x="239" y="1"/>
                      <a:pt x="239" y="0"/>
                    </a:cubicBezTo>
                    <a:cubicBezTo>
                      <a:pt x="240" y="0"/>
                      <a:pt x="240" y="0"/>
                      <a:pt x="241" y="0"/>
                    </a:cubicBezTo>
                    <a:close/>
                    <a:moveTo>
                      <a:pt x="239" y="225"/>
                    </a:moveTo>
                    <a:cubicBezTo>
                      <a:pt x="239" y="181"/>
                      <a:pt x="239" y="138"/>
                      <a:pt x="239" y="94"/>
                    </a:cubicBezTo>
                    <a:cubicBezTo>
                      <a:pt x="211" y="116"/>
                      <a:pt x="183" y="138"/>
                      <a:pt x="155" y="159"/>
                    </a:cubicBezTo>
                    <a:cubicBezTo>
                      <a:pt x="183" y="181"/>
                      <a:pt x="211" y="203"/>
                      <a:pt x="239" y="225"/>
                    </a:cubicBezTo>
                    <a:close/>
                    <a:moveTo>
                      <a:pt x="32" y="206"/>
                    </a:moveTo>
                    <a:cubicBezTo>
                      <a:pt x="48" y="190"/>
                      <a:pt x="64" y="175"/>
                      <a:pt x="79" y="160"/>
                    </a:cubicBezTo>
                    <a:cubicBezTo>
                      <a:pt x="63" y="144"/>
                      <a:pt x="48" y="128"/>
                      <a:pt x="32" y="113"/>
                    </a:cubicBezTo>
                    <a:cubicBezTo>
                      <a:pt x="32" y="144"/>
                      <a:pt x="32" y="175"/>
                      <a:pt x="32" y="206"/>
                    </a:cubicBezTo>
                    <a:close/>
                    <a:moveTo>
                      <a:pt x="1808" y="180"/>
                    </a:moveTo>
                    <a:cubicBezTo>
                      <a:pt x="1808" y="180"/>
                      <a:pt x="1807" y="180"/>
                      <a:pt x="1807" y="180"/>
                    </a:cubicBezTo>
                    <a:cubicBezTo>
                      <a:pt x="1807" y="184"/>
                      <a:pt x="1807" y="188"/>
                      <a:pt x="1807" y="192"/>
                    </a:cubicBezTo>
                    <a:cubicBezTo>
                      <a:pt x="1807" y="192"/>
                      <a:pt x="1807" y="192"/>
                      <a:pt x="1807" y="192"/>
                    </a:cubicBezTo>
                    <a:cubicBezTo>
                      <a:pt x="1808" y="192"/>
                      <a:pt x="1808" y="192"/>
                      <a:pt x="1808" y="192"/>
                    </a:cubicBezTo>
                    <a:cubicBezTo>
                      <a:pt x="1808" y="188"/>
                      <a:pt x="1808" y="184"/>
                      <a:pt x="1808" y="180"/>
                    </a:cubicBezTo>
                    <a:close/>
                    <a:moveTo>
                      <a:pt x="1571" y="137"/>
                    </a:moveTo>
                    <a:cubicBezTo>
                      <a:pt x="1571" y="135"/>
                      <a:pt x="1571" y="134"/>
                      <a:pt x="1571" y="133"/>
                    </a:cubicBezTo>
                    <a:cubicBezTo>
                      <a:pt x="1571" y="107"/>
                      <a:pt x="1571" y="82"/>
                      <a:pt x="1571" y="57"/>
                    </a:cubicBezTo>
                    <a:cubicBezTo>
                      <a:pt x="1571" y="52"/>
                      <a:pt x="1570" y="53"/>
                      <a:pt x="1575" y="53"/>
                    </a:cubicBezTo>
                    <a:cubicBezTo>
                      <a:pt x="1580" y="53"/>
                      <a:pt x="1585" y="53"/>
                      <a:pt x="1590" y="53"/>
                    </a:cubicBezTo>
                    <a:cubicBezTo>
                      <a:pt x="1593" y="53"/>
                      <a:pt x="1593" y="53"/>
                      <a:pt x="1593" y="56"/>
                    </a:cubicBezTo>
                    <a:cubicBezTo>
                      <a:pt x="1593" y="56"/>
                      <a:pt x="1593" y="57"/>
                      <a:pt x="1593" y="57"/>
                    </a:cubicBezTo>
                    <a:cubicBezTo>
                      <a:pt x="1593" y="122"/>
                      <a:pt x="1593" y="186"/>
                      <a:pt x="1593" y="250"/>
                    </a:cubicBezTo>
                    <a:cubicBezTo>
                      <a:pt x="1593" y="256"/>
                      <a:pt x="1594" y="255"/>
                      <a:pt x="1588" y="255"/>
                    </a:cubicBezTo>
                    <a:cubicBezTo>
                      <a:pt x="1583" y="255"/>
                      <a:pt x="1578" y="255"/>
                      <a:pt x="1573" y="255"/>
                    </a:cubicBezTo>
                    <a:cubicBezTo>
                      <a:pt x="1571" y="255"/>
                      <a:pt x="1571" y="255"/>
                      <a:pt x="1571" y="253"/>
                    </a:cubicBezTo>
                    <a:cubicBezTo>
                      <a:pt x="1571" y="247"/>
                      <a:pt x="1571" y="242"/>
                      <a:pt x="1571" y="236"/>
                    </a:cubicBezTo>
                    <a:cubicBezTo>
                      <a:pt x="1571" y="235"/>
                      <a:pt x="1571" y="234"/>
                      <a:pt x="1571" y="233"/>
                    </a:cubicBezTo>
                    <a:cubicBezTo>
                      <a:pt x="1570" y="233"/>
                      <a:pt x="1569" y="234"/>
                      <a:pt x="1569" y="234"/>
                    </a:cubicBezTo>
                    <a:cubicBezTo>
                      <a:pt x="1559" y="250"/>
                      <a:pt x="1544" y="258"/>
                      <a:pt x="1525" y="258"/>
                    </a:cubicBezTo>
                    <a:cubicBezTo>
                      <a:pt x="1510" y="259"/>
                      <a:pt x="1496" y="255"/>
                      <a:pt x="1485" y="243"/>
                    </a:cubicBezTo>
                    <a:cubicBezTo>
                      <a:pt x="1479" y="237"/>
                      <a:pt x="1474" y="229"/>
                      <a:pt x="1471" y="220"/>
                    </a:cubicBezTo>
                    <a:cubicBezTo>
                      <a:pt x="1464" y="197"/>
                      <a:pt x="1465" y="174"/>
                      <a:pt x="1474" y="152"/>
                    </a:cubicBezTo>
                    <a:cubicBezTo>
                      <a:pt x="1480" y="137"/>
                      <a:pt x="1491" y="125"/>
                      <a:pt x="1506" y="119"/>
                    </a:cubicBezTo>
                    <a:cubicBezTo>
                      <a:pt x="1518" y="114"/>
                      <a:pt x="1531" y="114"/>
                      <a:pt x="1543" y="117"/>
                    </a:cubicBezTo>
                    <a:cubicBezTo>
                      <a:pt x="1554" y="119"/>
                      <a:pt x="1562" y="125"/>
                      <a:pt x="1568" y="134"/>
                    </a:cubicBezTo>
                    <a:cubicBezTo>
                      <a:pt x="1569" y="135"/>
                      <a:pt x="1570" y="135"/>
                      <a:pt x="1570" y="136"/>
                    </a:cubicBezTo>
                    <a:cubicBezTo>
                      <a:pt x="1570" y="136"/>
                      <a:pt x="1570" y="136"/>
                      <a:pt x="1571" y="137"/>
                    </a:cubicBezTo>
                    <a:close/>
                    <a:moveTo>
                      <a:pt x="1571" y="184"/>
                    </a:moveTo>
                    <a:cubicBezTo>
                      <a:pt x="1571" y="180"/>
                      <a:pt x="1571" y="176"/>
                      <a:pt x="1571" y="172"/>
                    </a:cubicBezTo>
                    <a:cubicBezTo>
                      <a:pt x="1571" y="167"/>
                      <a:pt x="1570" y="163"/>
                      <a:pt x="1568" y="158"/>
                    </a:cubicBezTo>
                    <a:cubicBezTo>
                      <a:pt x="1562" y="144"/>
                      <a:pt x="1552" y="135"/>
                      <a:pt x="1536" y="134"/>
                    </a:cubicBezTo>
                    <a:cubicBezTo>
                      <a:pt x="1520" y="132"/>
                      <a:pt x="1508" y="138"/>
                      <a:pt x="1499" y="152"/>
                    </a:cubicBezTo>
                    <a:cubicBezTo>
                      <a:pt x="1496" y="155"/>
                      <a:pt x="1494" y="159"/>
                      <a:pt x="1493" y="163"/>
                    </a:cubicBezTo>
                    <a:cubicBezTo>
                      <a:pt x="1489" y="175"/>
                      <a:pt x="1489" y="186"/>
                      <a:pt x="1490" y="198"/>
                    </a:cubicBezTo>
                    <a:cubicBezTo>
                      <a:pt x="1490" y="205"/>
                      <a:pt x="1492" y="212"/>
                      <a:pt x="1495" y="218"/>
                    </a:cubicBezTo>
                    <a:cubicBezTo>
                      <a:pt x="1508" y="244"/>
                      <a:pt x="1538" y="244"/>
                      <a:pt x="1553" y="232"/>
                    </a:cubicBezTo>
                    <a:cubicBezTo>
                      <a:pt x="1563" y="224"/>
                      <a:pt x="1568" y="214"/>
                      <a:pt x="1570" y="202"/>
                    </a:cubicBezTo>
                    <a:cubicBezTo>
                      <a:pt x="1571" y="196"/>
                      <a:pt x="1571" y="190"/>
                      <a:pt x="1571" y="184"/>
                    </a:cubicBezTo>
                    <a:close/>
                    <a:moveTo>
                      <a:pt x="417" y="67"/>
                    </a:moveTo>
                    <a:cubicBezTo>
                      <a:pt x="431" y="107"/>
                      <a:pt x="446" y="146"/>
                      <a:pt x="460" y="186"/>
                    </a:cubicBezTo>
                    <a:cubicBezTo>
                      <a:pt x="468" y="208"/>
                      <a:pt x="476" y="230"/>
                      <a:pt x="484" y="252"/>
                    </a:cubicBezTo>
                    <a:cubicBezTo>
                      <a:pt x="485" y="255"/>
                      <a:pt x="485" y="255"/>
                      <a:pt x="489" y="255"/>
                    </a:cubicBezTo>
                    <a:cubicBezTo>
                      <a:pt x="494" y="255"/>
                      <a:pt x="500" y="255"/>
                      <a:pt x="506" y="255"/>
                    </a:cubicBezTo>
                    <a:cubicBezTo>
                      <a:pt x="511" y="255"/>
                      <a:pt x="509" y="256"/>
                      <a:pt x="511" y="251"/>
                    </a:cubicBezTo>
                    <a:cubicBezTo>
                      <a:pt x="534" y="190"/>
                      <a:pt x="557" y="128"/>
                      <a:pt x="579" y="67"/>
                    </a:cubicBezTo>
                    <a:cubicBezTo>
                      <a:pt x="580" y="66"/>
                      <a:pt x="580" y="65"/>
                      <a:pt x="580" y="64"/>
                    </a:cubicBezTo>
                    <a:cubicBezTo>
                      <a:pt x="573" y="64"/>
                      <a:pt x="566" y="64"/>
                      <a:pt x="559" y="63"/>
                    </a:cubicBezTo>
                    <a:cubicBezTo>
                      <a:pt x="557" y="63"/>
                      <a:pt x="556" y="64"/>
                      <a:pt x="555" y="66"/>
                    </a:cubicBezTo>
                    <a:cubicBezTo>
                      <a:pt x="553" y="73"/>
                      <a:pt x="550" y="81"/>
                      <a:pt x="547" y="88"/>
                    </a:cubicBezTo>
                    <a:cubicBezTo>
                      <a:pt x="531" y="133"/>
                      <a:pt x="515" y="178"/>
                      <a:pt x="499" y="223"/>
                    </a:cubicBezTo>
                    <a:cubicBezTo>
                      <a:pt x="499" y="224"/>
                      <a:pt x="499" y="226"/>
                      <a:pt x="497" y="226"/>
                    </a:cubicBezTo>
                    <a:cubicBezTo>
                      <a:pt x="497" y="225"/>
                      <a:pt x="497" y="225"/>
                      <a:pt x="496" y="224"/>
                    </a:cubicBezTo>
                    <a:cubicBezTo>
                      <a:pt x="484" y="188"/>
                      <a:pt x="471" y="152"/>
                      <a:pt x="459" y="116"/>
                    </a:cubicBezTo>
                    <a:cubicBezTo>
                      <a:pt x="453" y="100"/>
                      <a:pt x="447" y="83"/>
                      <a:pt x="441" y="66"/>
                    </a:cubicBezTo>
                    <a:cubicBezTo>
                      <a:pt x="441" y="64"/>
                      <a:pt x="440" y="63"/>
                      <a:pt x="438" y="63"/>
                    </a:cubicBezTo>
                    <a:cubicBezTo>
                      <a:pt x="434" y="64"/>
                      <a:pt x="429" y="64"/>
                      <a:pt x="425" y="64"/>
                    </a:cubicBezTo>
                    <a:cubicBezTo>
                      <a:pt x="422" y="64"/>
                      <a:pt x="419" y="64"/>
                      <a:pt x="416" y="64"/>
                    </a:cubicBezTo>
                    <a:cubicBezTo>
                      <a:pt x="416" y="65"/>
                      <a:pt x="416" y="66"/>
                      <a:pt x="417" y="67"/>
                    </a:cubicBezTo>
                    <a:close/>
                    <a:moveTo>
                      <a:pt x="1117" y="246"/>
                    </a:moveTo>
                    <a:cubicBezTo>
                      <a:pt x="1117" y="247"/>
                      <a:pt x="1117" y="248"/>
                      <a:pt x="1118" y="249"/>
                    </a:cubicBezTo>
                    <a:cubicBezTo>
                      <a:pt x="1120" y="249"/>
                      <a:pt x="1121" y="250"/>
                      <a:pt x="1122" y="251"/>
                    </a:cubicBezTo>
                    <a:cubicBezTo>
                      <a:pt x="1129" y="253"/>
                      <a:pt x="1136" y="255"/>
                      <a:pt x="1143" y="257"/>
                    </a:cubicBezTo>
                    <a:cubicBezTo>
                      <a:pt x="1159" y="260"/>
                      <a:pt x="1175" y="259"/>
                      <a:pt x="1191" y="253"/>
                    </a:cubicBezTo>
                    <a:cubicBezTo>
                      <a:pt x="1216" y="244"/>
                      <a:pt x="1227" y="223"/>
                      <a:pt x="1222" y="197"/>
                    </a:cubicBezTo>
                    <a:cubicBezTo>
                      <a:pt x="1220" y="186"/>
                      <a:pt x="1214" y="177"/>
                      <a:pt x="1205" y="170"/>
                    </a:cubicBezTo>
                    <a:cubicBezTo>
                      <a:pt x="1199" y="164"/>
                      <a:pt x="1192" y="160"/>
                      <a:pt x="1185" y="156"/>
                    </a:cubicBezTo>
                    <a:cubicBezTo>
                      <a:pt x="1177" y="151"/>
                      <a:pt x="1169" y="147"/>
                      <a:pt x="1161" y="141"/>
                    </a:cubicBezTo>
                    <a:cubicBezTo>
                      <a:pt x="1157" y="139"/>
                      <a:pt x="1153" y="136"/>
                      <a:pt x="1149" y="132"/>
                    </a:cubicBezTo>
                    <a:cubicBezTo>
                      <a:pt x="1145" y="128"/>
                      <a:pt x="1142" y="123"/>
                      <a:pt x="1141" y="117"/>
                    </a:cubicBezTo>
                    <a:cubicBezTo>
                      <a:pt x="1140" y="113"/>
                      <a:pt x="1140" y="110"/>
                      <a:pt x="1141" y="106"/>
                    </a:cubicBezTo>
                    <a:cubicBezTo>
                      <a:pt x="1141" y="100"/>
                      <a:pt x="1143" y="95"/>
                      <a:pt x="1147" y="91"/>
                    </a:cubicBezTo>
                    <a:cubicBezTo>
                      <a:pt x="1152" y="86"/>
                      <a:pt x="1158" y="84"/>
                      <a:pt x="1164" y="82"/>
                    </a:cubicBezTo>
                    <a:cubicBezTo>
                      <a:pt x="1171" y="80"/>
                      <a:pt x="1178" y="80"/>
                      <a:pt x="1185" y="81"/>
                    </a:cubicBezTo>
                    <a:cubicBezTo>
                      <a:pt x="1195" y="82"/>
                      <a:pt x="1205" y="85"/>
                      <a:pt x="1213" y="91"/>
                    </a:cubicBezTo>
                    <a:cubicBezTo>
                      <a:pt x="1214" y="91"/>
                      <a:pt x="1214" y="92"/>
                      <a:pt x="1215" y="92"/>
                    </a:cubicBezTo>
                    <a:cubicBezTo>
                      <a:pt x="1215" y="91"/>
                      <a:pt x="1215" y="91"/>
                      <a:pt x="1215" y="91"/>
                    </a:cubicBezTo>
                    <a:cubicBezTo>
                      <a:pt x="1215" y="86"/>
                      <a:pt x="1215" y="81"/>
                      <a:pt x="1215" y="75"/>
                    </a:cubicBezTo>
                    <a:cubicBezTo>
                      <a:pt x="1215" y="73"/>
                      <a:pt x="1216" y="69"/>
                      <a:pt x="1215" y="67"/>
                    </a:cubicBezTo>
                    <a:cubicBezTo>
                      <a:pt x="1213" y="65"/>
                      <a:pt x="1209" y="64"/>
                      <a:pt x="1206" y="63"/>
                    </a:cubicBezTo>
                    <a:cubicBezTo>
                      <a:pt x="1196" y="61"/>
                      <a:pt x="1185" y="60"/>
                      <a:pt x="1175" y="60"/>
                    </a:cubicBezTo>
                    <a:cubicBezTo>
                      <a:pt x="1168" y="61"/>
                      <a:pt x="1161" y="61"/>
                      <a:pt x="1155" y="64"/>
                    </a:cubicBezTo>
                    <a:cubicBezTo>
                      <a:pt x="1134" y="70"/>
                      <a:pt x="1120" y="83"/>
                      <a:pt x="1117" y="106"/>
                    </a:cubicBezTo>
                    <a:cubicBezTo>
                      <a:pt x="1116" y="121"/>
                      <a:pt x="1119" y="134"/>
                      <a:pt x="1130" y="145"/>
                    </a:cubicBezTo>
                    <a:cubicBezTo>
                      <a:pt x="1135" y="150"/>
                      <a:pt x="1141" y="154"/>
                      <a:pt x="1147" y="159"/>
                    </a:cubicBezTo>
                    <a:cubicBezTo>
                      <a:pt x="1154" y="163"/>
                      <a:pt x="1162" y="167"/>
                      <a:pt x="1169" y="172"/>
                    </a:cubicBezTo>
                    <a:cubicBezTo>
                      <a:pt x="1176" y="176"/>
                      <a:pt x="1183" y="181"/>
                      <a:pt x="1189" y="186"/>
                    </a:cubicBezTo>
                    <a:cubicBezTo>
                      <a:pt x="1197" y="193"/>
                      <a:pt x="1200" y="202"/>
                      <a:pt x="1200" y="212"/>
                    </a:cubicBezTo>
                    <a:cubicBezTo>
                      <a:pt x="1199" y="224"/>
                      <a:pt x="1193" y="231"/>
                      <a:pt x="1182" y="235"/>
                    </a:cubicBezTo>
                    <a:cubicBezTo>
                      <a:pt x="1179" y="236"/>
                      <a:pt x="1177" y="237"/>
                      <a:pt x="1174" y="237"/>
                    </a:cubicBezTo>
                    <a:cubicBezTo>
                      <a:pt x="1161" y="239"/>
                      <a:pt x="1149" y="237"/>
                      <a:pt x="1137" y="233"/>
                    </a:cubicBezTo>
                    <a:cubicBezTo>
                      <a:pt x="1130" y="230"/>
                      <a:pt x="1123" y="226"/>
                      <a:pt x="1117" y="221"/>
                    </a:cubicBezTo>
                    <a:cubicBezTo>
                      <a:pt x="1117" y="230"/>
                      <a:pt x="1117" y="238"/>
                      <a:pt x="1117" y="246"/>
                    </a:cubicBezTo>
                    <a:close/>
                    <a:moveTo>
                      <a:pt x="973" y="234"/>
                    </a:moveTo>
                    <a:cubicBezTo>
                      <a:pt x="973" y="235"/>
                      <a:pt x="972" y="237"/>
                      <a:pt x="971" y="238"/>
                    </a:cubicBezTo>
                    <a:cubicBezTo>
                      <a:pt x="962" y="251"/>
                      <a:pt x="949" y="258"/>
                      <a:pt x="933" y="258"/>
                    </a:cubicBezTo>
                    <a:cubicBezTo>
                      <a:pt x="926" y="259"/>
                      <a:pt x="919" y="258"/>
                      <a:pt x="912" y="255"/>
                    </a:cubicBezTo>
                    <a:cubicBezTo>
                      <a:pt x="898" y="249"/>
                      <a:pt x="890" y="239"/>
                      <a:pt x="888" y="224"/>
                    </a:cubicBezTo>
                    <a:cubicBezTo>
                      <a:pt x="888" y="218"/>
                      <a:pt x="888" y="212"/>
                      <a:pt x="889" y="206"/>
                    </a:cubicBezTo>
                    <a:cubicBezTo>
                      <a:pt x="892" y="195"/>
                      <a:pt x="899" y="187"/>
                      <a:pt x="909" y="181"/>
                    </a:cubicBezTo>
                    <a:cubicBezTo>
                      <a:pt x="917" y="177"/>
                      <a:pt x="925" y="175"/>
                      <a:pt x="933" y="174"/>
                    </a:cubicBezTo>
                    <a:cubicBezTo>
                      <a:pt x="946" y="172"/>
                      <a:pt x="958" y="171"/>
                      <a:pt x="970" y="169"/>
                    </a:cubicBezTo>
                    <a:cubicBezTo>
                      <a:pt x="971" y="169"/>
                      <a:pt x="972" y="169"/>
                      <a:pt x="972" y="169"/>
                    </a:cubicBezTo>
                    <a:cubicBezTo>
                      <a:pt x="974" y="168"/>
                      <a:pt x="974" y="168"/>
                      <a:pt x="974" y="166"/>
                    </a:cubicBezTo>
                    <a:cubicBezTo>
                      <a:pt x="974" y="160"/>
                      <a:pt x="973" y="154"/>
                      <a:pt x="971" y="148"/>
                    </a:cubicBezTo>
                    <a:cubicBezTo>
                      <a:pt x="966" y="138"/>
                      <a:pt x="958" y="134"/>
                      <a:pt x="948" y="134"/>
                    </a:cubicBezTo>
                    <a:cubicBezTo>
                      <a:pt x="932" y="133"/>
                      <a:pt x="919" y="138"/>
                      <a:pt x="906" y="147"/>
                    </a:cubicBezTo>
                    <a:cubicBezTo>
                      <a:pt x="905" y="148"/>
                      <a:pt x="903" y="149"/>
                      <a:pt x="902" y="150"/>
                    </a:cubicBezTo>
                    <a:cubicBezTo>
                      <a:pt x="901" y="150"/>
                      <a:pt x="901" y="149"/>
                      <a:pt x="901" y="148"/>
                    </a:cubicBezTo>
                    <a:cubicBezTo>
                      <a:pt x="901" y="142"/>
                      <a:pt x="901" y="136"/>
                      <a:pt x="901" y="130"/>
                    </a:cubicBezTo>
                    <a:cubicBezTo>
                      <a:pt x="901" y="128"/>
                      <a:pt x="902" y="127"/>
                      <a:pt x="904" y="126"/>
                    </a:cubicBezTo>
                    <a:cubicBezTo>
                      <a:pt x="908" y="124"/>
                      <a:pt x="912" y="122"/>
                      <a:pt x="917" y="121"/>
                    </a:cubicBezTo>
                    <a:cubicBezTo>
                      <a:pt x="927" y="118"/>
                      <a:pt x="936" y="115"/>
                      <a:pt x="947" y="115"/>
                    </a:cubicBezTo>
                    <a:cubicBezTo>
                      <a:pt x="953" y="115"/>
                      <a:pt x="959" y="115"/>
                      <a:pt x="965" y="117"/>
                    </a:cubicBezTo>
                    <a:cubicBezTo>
                      <a:pt x="981" y="121"/>
                      <a:pt x="990" y="131"/>
                      <a:pt x="994" y="147"/>
                    </a:cubicBezTo>
                    <a:cubicBezTo>
                      <a:pt x="995" y="153"/>
                      <a:pt x="996" y="159"/>
                      <a:pt x="996" y="165"/>
                    </a:cubicBezTo>
                    <a:cubicBezTo>
                      <a:pt x="996" y="194"/>
                      <a:pt x="996" y="223"/>
                      <a:pt x="996" y="252"/>
                    </a:cubicBezTo>
                    <a:cubicBezTo>
                      <a:pt x="996" y="252"/>
                      <a:pt x="996" y="252"/>
                      <a:pt x="996" y="253"/>
                    </a:cubicBezTo>
                    <a:cubicBezTo>
                      <a:pt x="996" y="255"/>
                      <a:pt x="995" y="255"/>
                      <a:pt x="994" y="255"/>
                    </a:cubicBezTo>
                    <a:cubicBezTo>
                      <a:pt x="989" y="255"/>
                      <a:pt x="984" y="255"/>
                      <a:pt x="979" y="255"/>
                    </a:cubicBezTo>
                    <a:cubicBezTo>
                      <a:pt x="978" y="255"/>
                      <a:pt x="977" y="255"/>
                      <a:pt x="976" y="255"/>
                    </a:cubicBezTo>
                    <a:cubicBezTo>
                      <a:pt x="975" y="255"/>
                      <a:pt x="974" y="254"/>
                      <a:pt x="974" y="253"/>
                    </a:cubicBezTo>
                    <a:cubicBezTo>
                      <a:pt x="974" y="248"/>
                      <a:pt x="974" y="243"/>
                      <a:pt x="974" y="238"/>
                    </a:cubicBezTo>
                    <a:cubicBezTo>
                      <a:pt x="974" y="237"/>
                      <a:pt x="974" y="236"/>
                      <a:pt x="974" y="234"/>
                    </a:cubicBezTo>
                    <a:cubicBezTo>
                      <a:pt x="974" y="234"/>
                      <a:pt x="974" y="234"/>
                      <a:pt x="973" y="234"/>
                    </a:cubicBezTo>
                    <a:close/>
                    <a:moveTo>
                      <a:pt x="974" y="186"/>
                    </a:moveTo>
                    <a:cubicBezTo>
                      <a:pt x="973" y="186"/>
                      <a:pt x="973" y="186"/>
                      <a:pt x="972" y="186"/>
                    </a:cubicBezTo>
                    <a:cubicBezTo>
                      <a:pt x="960" y="188"/>
                      <a:pt x="949" y="189"/>
                      <a:pt x="937" y="191"/>
                    </a:cubicBezTo>
                    <a:cubicBezTo>
                      <a:pt x="931" y="192"/>
                      <a:pt x="926" y="194"/>
                      <a:pt x="921" y="196"/>
                    </a:cubicBezTo>
                    <a:cubicBezTo>
                      <a:pt x="916" y="199"/>
                      <a:pt x="913" y="203"/>
                      <a:pt x="911" y="209"/>
                    </a:cubicBezTo>
                    <a:cubicBezTo>
                      <a:pt x="911" y="210"/>
                      <a:pt x="911" y="212"/>
                      <a:pt x="911" y="213"/>
                    </a:cubicBezTo>
                    <a:cubicBezTo>
                      <a:pt x="909" y="226"/>
                      <a:pt x="916" y="236"/>
                      <a:pt x="928" y="239"/>
                    </a:cubicBezTo>
                    <a:cubicBezTo>
                      <a:pt x="946" y="243"/>
                      <a:pt x="963" y="235"/>
                      <a:pt x="971" y="217"/>
                    </a:cubicBezTo>
                    <a:cubicBezTo>
                      <a:pt x="975" y="207"/>
                      <a:pt x="974" y="197"/>
                      <a:pt x="974" y="186"/>
                    </a:cubicBezTo>
                    <a:close/>
                    <a:moveTo>
                      <a:pt x="1807" y="180"/>
                    </a:moveTo>
                    <a:cubicBezTo>
                      <a:pt x="1807" y="184"/>
                      <a:pt x="1807" y="188"/>
                      <a:pt x="1807" y="192"/>
                    </a:cubicBezTo>
                    <a:cubicBezTo>
                      <a:pt x="1807" y="200"/>
                      <a:pt x="1806" y="208"/>
                      <a:pt x="1803" y="216"/>
                    </a:cubicBezTo>
                    <a:cubicBezTo>
                      <a:pt x="1793" y="240"/>
                      <a:pt x="1776" y="255"/>
                      <a:pt x="1749" y="258"/>
                    </a:cubicBezTo>
                    <a:cubicBezTo>
                      <a:pt x="1738" y="259"/>
                      <a:pt x="1727" y="259"/>
                      <a:pt x="1717" y="255"/>
                    </a:cubicBezTo>
                    <a:cubicBezTo>
                      <a:pt x="1698" y="249"/>
                      <a:pt x="1685" y="237"/>
                      <a:pt x="1678" y="218"/>
                    </a:cubicBezTo>
                    <a:cubicBezTo>
                      <a:pt x="1670" y="196"/>
                      <a:pt x="1671" y="174"/>
                      <a:pt x="1680" y="153"/>
                    </a:cubicBezTo>
                    <a:cubicBezTo>
                      <a:pt x="1689" y="131"/>
                      <a:pt x="1706" y="119"/>
                      <a:pt x="1729" y="116"/>
                    </a:cubicBezTo>
                    <a:cubicBezTo>
                      <a:pt x="1740" y="114"/>
                      <a:pt x="1750" y="114"/>
                      <a:pt x="1761" y="117"/>
                    </a:cubicBezTo>
                    <a:cubicBezTo>
                      <a:pt x="1782" y="122"/>
                      <a:pt x="1796" y="135"/>
                      <a:pt x="1803" y="155"/>
                    </a:cubicBezTo>
                    <a:cubicBezTo>
                      <a:pt x="1806" y="164"/>
                      <a:pt x="1807" y="172"/>
                      <a:pt x="1807" y="180"/>
                    </a:cubicBezTo>
                    <a:close/>
                    <a:moveTo>
                      <a:pt x="1695" y="188"/>
                    </a:moveTo>
                    <a:cubicBezTo>
                      <a:pt x="1695" y="194"/>
                      <a:pt x="1696" y="201"/>
                      <a:pt x="1698" y="208"/>
                    </a:cubicBezTo>
                    <a:cubicBezTo>
                      <a:pt x="1702" y="221"/>
                      <a:pt x="1710" y="231"/>
                      <a:pt x="1722" y="236"/>
                    </a:cubicBezTo>
                    <a:cubicBezTo>
                      <a:pt x="1730" y="239"/>
                      <a:pt x="1738" y="240"/>
                      <a:pt x="1746" y="239"/>
                    </a:cubicBezTo>
                    <a:cubicBezTo>
                      <a:pt x="1763" y="238"/>
                      <a:pt x="1775" y="229"/>
                      <a:pt x="1781" y="213"/>
                    </a:cubicBezTo>
                    <a:cubicBezTo>
                      <a:pt x="1783" y="207"/>
                      <a:pt x="1784" y="201"/>
                      <a:pt x="1785" y="194"/>
                    </a:cubicBezTo>
                    <a:cubicBezTo>
                      <a:pt x="1785" y="182"/>
                      <a:pt x="1785" y="171"/>
                      <a:pt x="1781" y="160"/>
                    </a:cubicBezTo>
                    <a:cubicBezTo>
                      <a:pt x="1777" y="151"/>
                      <a:pt x="1771" y="143"/>
                      <a:pt x="1762" y="138"/>
                    </a:cubicBezTo>
                    <a:cubicBezTo>
                      <a:pt x="1754" y="134"/>
                      <a:pt x="1746" y="133"/>
                      <a:pt x="1737" y="134"/>
                    </a:cubicBezTo>
                    <a:cubicBezTo>
                      <a:pt x="1719" y="135"/>
                      <a:pt x="1705" y="145"/>
                      <a:pt x="1699" y="163"/>
                    </a:cubicBezTo>
                    <a:cubicBezTo>
                      <a:pt x="1696" y="171"/>
                      <a:pt x="1696" y="179"/>
                      <a:pt x="1695" y="188"/>
                    </a:cubicBezTo>
                    <a:close/>
                    <a:moveTo>
                      <a:pt x="1421" y="238"/>
                    </a:moveTo>
                    <a:cubicBezTo>
                      <a:pt x="1421" y="243"/>
                      <a:pt x="1421" y="248"/>
                      <a:pt x="1421" y="253"/>
                    </a:cubicBezTo>
                    <a:cubicBezTo>
                      <a:pt x="1421" y="254"/>
                      <a:pt x="1422" y="255"/>
                      <a:pt x="1423" y="255"/>
                    </a:cubicBezTo>
                    <a:cubicBezTo>
                      <a:pt x="1429" y="255"/>
                      <a:pt x="1435" y="255"/>
                      <a:pt x="1441" y="255"/>
                    </a:cubicBezTo>
                    <a:cubicBezTo>
                      <a:pt x="1442" y="255"/>
                      <a:pt x="1443" y="255"/>
                      <a:pt x="1443" y="253"/>
                    </a:cubicBezTo>
                    <a:cubicBezTo>
                      <a:pt x="1443" y="252"/>
                      <a:pt x="1443" y="252"/>
                      <a:pt x="1443" y="251"/>
                    </a:cubicBezTo>
                    <a:cubicBezTo>
                      <a:pt x="1443" y="208"/>
                      <a:pt x="1443" y="165"/>
                      <a:pt x="1443" y="122"/>
                    </a:cubicBezTo>
                    <a:cubicBezTo>
                      <a:pt x="1443" y="122"/>
                      <a:pt x="1443" y="121"/>
                      <a:pt x="1443" y="120"/>
                    </a:cubicBezTo>
                    <a:cubicBezTo>
                      <a:pt x="1443" y="119"/>
                      <a:pt x="1442" y="118"/>
                      <a:pt x="1441" y="118"/>
                    </a:cubicBezTo>
                    <a:cubicBezTo>
                      <a:pt x="1435" y="118"/>
                      <a:pt x="1429" y="118"/>
                      <a:pt x="1423" y="118"/>
                    </a:cubicBezTo>
                    <a:cubicBezTo>
                      <a:pt x="1421" y="118"/>
                      <a:pt x="1421" y="119"/>
                      <a:pt x="1421" y="121"/>
                    </a:cubicBezTo>
                    <a:cubicBezTo>
                      <a:pt x="1421" y="121"/>
                      <a:pt x="1421" y="122"/>
                      <a:pt x="1421" y="123"/>
                    </a:cubicBezTo>
                    <a:cubicBezTo>
                      <a:pt x="1421" y="147"/>
                      <a:pt x="1421" y="172"/>
                      <a:pt x="1421" y="196"/>
                    </a:cubicBezTo>
                    <a:cubicBezTo>
                      <a:pt x="1421" y="202"/>
                      <a:pt x="1420" y="208"/>
                      <a:pt x="1419" y="214"/>
                    </a:cubicBezTo>
                    <a:cubicBezTo>
                      <a:pt x="1412" y="233"/>
                      <a:pt x="1395" y="243"/>
                      <a:pt x="1375" y="239"/>
                    </a:cubicBezTo>
                    <a:cubicBezTo>
                      <a:pt x="1364" y="236"/>
                      <a:pt x="1357" y="228"/>
                      <a:pt x="1354" y="218"/>
                    </a:cubicBezTo>
                    <a:cubicBezTo>
                      <a:pt x="1352" y="210"/>
                      <a:pt x="1351" y="203"/>
                      <a:pt x="1351" y="196"/>
                    </a:cubicBezTo>
                    <a:cubicBezTo>
                      <a:pt x="1351" y="171"/>
                      <a:pt x="1351" y="147"/>
                      <a:pt x="1351" y="123"/>
                    </a:cubicBezTo>
                    <a:cubicBezTo>
                      <a:pt x="1351" y="122"/>
                      <a:pt x="1351" y="121"/>
                      <a:pt x="1351" y="120"/>
                    </a:cubicBezTo>
                    <a:cubicBezTo>
                      <a:pt x="1351" y="119"/>
                      <a:pt x="1351" y="118"/>
                      <a:pt x="1350" y="118"/>
                    </a:cubicBezTo>
                    <a:cubicBezTo>
                      <a:pt x="1344" y="118"/>
                      <a:pt x="1337" y="118"/>
                      <a:pt x="1331" y="118"/>
                    </a:cubicBezTo>
                    <a:cubicBezTo>
                      <a:pt x="1330" y="118"/>
                      <a:pt x="1329" y="119"/>
                      <a:pt x="1329" y="120"/>
                    </a:cubicBezTo>
                    <a:cubicBezTo>
                      <a:pt x="1329" y="120"/>
                      <a:pt x="1329" y="121"/>
                      <a:pt x="1329" y="122"/>
                    </a:cubicBezTo>
                    <a:cubicBezTo>
                      <a:pt x="1329" y="148"/>
                      <a:pt x="1329" y="174"/>
                      <a:pt x="1329" y="201"/>
                    </a:cubicBezTo>
                    <a:cubicBezTo>
                      <a:pt x="1329" y="210"/>
                      <a:pt x="1330" y="220"/>
                      <a:pt x="1334" y="229"/>
                    </a:cubicBezTo>
                    <a:cubicBezTo>
                      <a:pt x="1339" y="243"/>
                      <a:pt x="1348" y="253"/>
                      <a:pt x="1363" y="257"/>
                    </a:cubicBezTo>
                    <a:cubicBezTo>
                      <a:pt x="1370" y="258"/>
                      <a:pt x="1376" y="259"/>
                      <a:pt x="1383" y="258"/>
                    </a:cubicBezTo>
                    <a:cubicBezTo>
                      <a:pt x="1398" y="257"/>
                      <a:pt x="1409" y="251"/>
                      <a:pt x="1417" y="239"/>
                    </a:cubicBezTo>
                    <a:cubicBezTo>
                      <a:pt x="1418" y="237"/>
                      <a:pt x="1419" y="236"/>
                      <a:pt x="1421" y="234"/>
                    </a:cubicBezTo>
                    <a:cubicBezTo>
                      <a:pt x="1421" y="236"/>
                      <a:pt x="1421" y="237"/>
                      <a:pt x="1421" y="238"/>
                    </a:cubicBezTo>
                    <a:close/>
                    <a:moveTo>
                      <a:pt x="842" y="237"/>
                    </a:moveTo>
                    <a:cubicBezTo>
                      <a:pt x="842" y="242"/>
                      <a:pt x="842" y="247"/>
                      <a:pt x="842" y="251"/>
                    </a:cubicBezTo>
                    <a:cubicBezTo>
                      <a:pt x="842" y="255"/>
                      <a:pt x="842" y="255"/>
                      <a:pt x="846" y="255"/>
                    </a:cubicBezTo>
                    <a:cubicBezTo>
                      <a:pt x="851" y="255"/>
                      <a:pt x="856" y="255"/>
                      <a:pt x="860" y="255"/>
                    </a:cubicBezTo>
                    <a:cubicBezTo>
                      <a:pt x="865" y="255"/>
                      <a:pt x="864" y="256"/>
                      <a:pt x="864" y="251"/>
                    </a:cubicBezTo>
                    <a:cubicBezTo>
                      <a:pt x="864" y="208"/>
                      <a:pt x="864" y="165"/>
                      <a:pt x="864" y="123"/>
                    </a:cubicBezTo>
                    <a:cubicBezTo>
                      <a:pt x="864" y="122"/>
                      <a:pt x="864" y="121"/>
                      <a:pt x="864" y="120"/>
                    </a:cubicBezTo>
                    <a:cubicBezTo>
                      <a:pt x="865" y="119"/>
                      <a:pt x="864" y="118"/>
                      <a:pt x="862" y="118"/>
                    </a:cubicBezTo>
                    <a:cubicBezTo>
                      <a:pt x="857" y="118"/>
                      <a:pt x="851" y="118"/>
                      <a:pt x="846" y="118"/>
                    </a:cubicBezTo>
                    <a:cubicBezTo>
                      <a:pt x="842" y="118"/>
                      <a:pt x="842" y="118"/>
                      <a:pt x="842" y="122"/>
                    </a:cubicBezTo>
                    <a:cubicBezTo>
                      <a:pt x="842" y="122"/>
                      <a:pt x="842" y="123"/>
                      <a:pt x="842" y="123"/>
                    </a:cubicBezTo>
                    <a:cubicBezTo>
                      <a:pt x="842" y="147"/>
                      <a:pt x="842" y="171"/>
                      <a:pt x="842" y="195"/>
                    </a:cubicBezTo>
                    <a:cubicBezTo>
                      <a:pt x="842" y="200"/>
                      <a:pt x="842" y="206"/>
                      <a:pt x="841" y="211"/>
                    </a:cubicBezTo>
                    <a:cubicBezTo>
                      <a:pt x="836" y="232"/>
                      <a:pt x="818" y="243"/>
                      <a:pt x="797" y="239"/>
                    </a:cubicBezTo>
                    <a:cubicBezTo>
                      <a:pt x="787" y="236"/>
                      <a:pt x="780" y="230"/>
                      <a:pt x="776" y="220"/>
                    </a:cubicBezTo>
                    <a:cubicBezTo>
                      <a:pt x="774" y="213"/>
                      <a:pt x="773" y="205"/>
                      <a:pt x="773" y="198"/>
                    </a:cubicBezTo>
                    <a:cubicBezTo>
                      <a:pt x="773" y="182"/>
                      <a:pt x="773" y="166"/>
                      <a:pt x="773" y="151"/>
                    </a:cubicBezTo>
                    <a:cubicBezTo>
                      <a:pt x="773" y="141"/>
                      <a:pt x="773" y="131"/>
                      <a:pt x="773" y="121"/>
                    </a:cubicBezTo>
                    <a:cubicBezTo>
                      <a:pt x="773" y="118"/>
                      <a:pt x="773" y="118"/>
                      <a:pt x="770" y="118"/>
                    </a:cubicBezTo>
                    <a:cubicBezTo>
                      <a:pt x="765" y="118"/>
                      <a:pt x="759" y="118"/>
                      <a:pt x="754" y="118"/>
                    </a:cubicBezTo>
                    <a:cubicBezTo>
                      <a:pt x="751" y="118"/>
                      <a:pt x="751" y="118"/>
                      <a:pt x="751" y="121"/>
                    </a:cubicBezTo>
                    <a:cubicBezTo>
                      <a:pt x="751" y="149"/>
                      <a:pt x="751" y="176"/>
                      <a:pt x="751" y="203"/>
                    </a:cubicBezTo>
                    <a:cubicBezTo>
                      <a:pt x="751" y="212"/>
                      <a:pt x="752" y="221"/>
                      <a:pt x="755" y="229"/>
                    </a:cubicBezTo>
                    <a:cubicBezTo>
                      <a:pt x="760" y="245"/>
                      <a:pt x="771" y="254"/>
                      <a:pt x="787" y="257"/>
                    </a:cubicBezTo>
                    <a:cubicBezTo>
                      <a:pt x="793" y="258"/>
                      <a:pt x="798" y="259"/>
                      <a:pt x="804" y="258"/>
                    </a:cubicBezTo>
                    <a:cubicBezTo>
                      <a:pt x="818" y="257"/>
                      <a:pt x="829" y="252"/>
                      <a:pt x="837" y="241"/>
                    </a:cubicBezTo>
                    <a:cubicBezTo>
                      <a:pt x="839" y="239"/>
                      <a:pt x="840" y="237"/>
                      <a:pt x="842" y="234"/>
                    </a:cubicBezTo>
                    <a:cubicBezTo>
                      <a:pt x="843" y="235"/>
                      <a:pt x="842" y="236"/>
                      <a:pt x="842" y="237"/>
                    </a:cubicBezTo>
                    <a:close/>
                    <a:moveTo>
                      <a:pt x="647" y="248"/>
                    </a:moveTo>
                    <a:cubicBezTo>
                      <a:pt x="647" y="250"/>
                      <a:pt x="647" y="250"/>
                      <a:pt x="648" y="251"/>
                    </a:cubicBezTo>
                    <a:cubicBezTo>
                      <a:pt x="650" y="252"/>
                      <a:pt x="652" y="253"/>
                      <a:pt x="654" y="253"/>
                    </a:cubicBezTo>
                    <a:cubicBezTo>
                      <a:pt x="667" y="259"/>
                      <a:pt x="681" y="260"/>
                      <a:pt x="695" y="257"/>
                    </a:cubicBezTo>
                    <a:cubicBezTo>
                      <a:pt x="704" y="256"/>
                      <a:pt x="712" y="252"/>
                      <a:pt x="719" y="246"/>
                    </a:cubicBezTo>
                    <a:cubicBezTo>
                      <a:pt x="735" y="232"/>
                      <a:pt x="736" y="203"/>
                      <a:pt x="717" y="190"/>
                    </a:cubicBezTo>
                    <a:cubicBezTo>
                      <a:pt x="714" y="188"/>
                      <a:pt x="711" y="186"/>
                      <a:pt x="708" y="184"/>
                    </a:cubicBezTo>
                    <a:cubicBezTo>
                      <a:pt x="703" y="182"/>
                      <a:pt x="699" y="180"/>
                      <a:pt x="694" y="178"/>
                    </a:cubicBezTo>
                    <a:cubicBezTo>
                      <a:pt x="689" y="175"/>
                      <a:pt x="683" y="173"/>
                      <a:pt x="678" y="169"/>
                    </a:cubicBezTo>
                    <a:cubicBezTo>
                      <a:pt x="675" y="167"/>
                      <a:pt x="673" y="165"/>
                      <a:pt x="672" y="162"/>
                    </a:cubicBezTo>
                    <a:cubicBezTo>
                      <a:pt x="668" y="152"/>
                      <a:pt x="670" y="141"/>
                      <a:pt x="681" y="136"/>
                    </a:cubicBezTo>
                    <a:cubicBezTo>
                      <a:pt x="683" y="135"/>
                      <a:pt x="685" y="135"/>
                      <a:pt x="687" y="134"/>
                    </a:cubicBezTo>
                    <a:cubicBezTo>
                      <a:pt x="699" y="133"/>
                      <a:pt x="711" y="135"/>
                      <a:pt x="721" y="141"/>
                    </a:cubicBezTo>
                    <a:cubicBezTo>
                      <a:pt x="722" y="142"/>
                      <a:pt x="723" y="143"/>
                      <a:pt x="724" y="143"/>
                    </a:cubicBezTo>
                    <a:cubicBezTo>
                      <a:pt x="725" y="142"/>
                      <a:pt x="725" y="141"/>
                      <a:pt x="725" y="140"/>
                    </a:cubicBezTo>
                    <a:cubicBezTo>
                      <a:pt x="725" y="135"/>
                      <a:pt x="725" y="130"/>
                      <a:pt x="725" y="125"/>
                    </a:cubicBezTo>
                    <a:cubicBezTo>
                      <a:pt x="725" y="121"/>
                      <a:pt x="725" y="121"/>
                      <a:pt x="721" y="120"/>
                    </a:cubicBezTo>
                    <a:cubicBezTo>
                      <a:pt x="710" y="115"/>
                      <a:pt x="699" y="114"/>
                      <a:pt x="687" y="115"/>
                    </a:cubicBezTo>
                    <a:cubicBezTo>
                      <a:pt x="677" y="117"/>
                      <a:pt x="669" y="120"/>
                      <a:pt x="661" y="126"/>
                    </a:cubicBezTo>
                    <a:cubicBezTo>
                      <a:pt x="642" y="141"/>
                      <a:pt x="642" y="174"/>
                      <a:pt x="664" y="186"/>
                    </a:cubicBezTo>
                    <a:cubicBezTo>
                      <a:pt x="669" y="189"/>
                      <a:pt x="674" y="192"/>
                      <a:pt x="680" y="195"/>
                    </a:cubicBezTo>
                    <a:cubicBezTo>
                      <a:pt x="687" y="198"/>
                      <a:pt x="694" y="201"/>
                      <a:pt x="701" y="206"/>
                    </a:cubicBezTo>
                    <a:cubicBezTo>
                      <a:pt x="707" y="210"/>
                      <a:pt x="709" y="217"/>
                      <a:pt x="708" y="224"/>
                    </a:cubicBezTo>
                    <a:cubicBezTo>
                      <a:pt x="707" y="232"/>
                      <a:pt x="703" y="236"/>
                      <a:pt x="696" y="238"/>
                    </a:cubicBezTo>
                    <a:cubicBezTo>
                      <a:pt x="695" y="238"/>
                      <a:pt x="694" y="238"/>
                      <a:pt x="693" y="239"/>
                    </a:cubicBezTo>
                    <a:cubicBezTo>
                      <a:pt x="678" y="241"/>
                      <a:pt x="663" y="238"/>
                      <a:pt x="651" y="229"/>
                    </a:cubicBezTo>
                    <a:cubicBezTo>
                      <a:pt x="649" y="228"/>
                      <a:pt x="649" y="227"/>
                      <a:pt x="647" y="227"/>
                    </a:cubicBezTo>
                    <a:cubicBezTo>
                      <a:pt x="647" y="234"/>
                      <a:pt x="647" y="241"/>
                      <a:pt x="647" y="248"/>
                    </a:cubicBezTo>
                    <a:close/>
                    <a:moveTo>
                      <a:pt x="1275" y="78"/>
                    </a:moveTo>
                    <a:cubicBezTo>
                      <a:pt x="1269" y="80"/>
                      <a:pt x="1263" y="82"/>
                      <a:pt x="1257" y="84"/>
                    </a:cubicBezTo>
                    <a:cubicBezTo>
                      <a:pt x="1255" y="85"/>
                      <a:pt x="1255" y="86"/>
                      <a:pt x="1255" y="88"/>
                    </a:cubicBezTo>
                    <a:cubicBezTo>
                      <a:pt x="1255" y="97"/>
                      <a:pt x="1255" y="106"/>
                      <a:pt x="1255" y="114"/>
                    </a:cubicBezTo>
                    <a:cubicBezTo>
                      <a:pt x="1255" y="118"/>
                      <a:pt x="1255" y="118"/>
                      <a:pt x="1251" y="118"/>
                    </a:cubicBezTo>
                    <a:cubicBezTo>
                      <a:pt x="1245" y="118"/>
                      <a:pt x="1239" y="118"/>
                      <a:pt x="1234" y="118"/>
                    </a:cubicBezTo>
                    <a:cubicBezTo>
                      <a:pt x="1231" y="118"/>
                      <a:pt x="1231" y="118"/>
                      <a:pt x="1231" y="121"/>
                    </a:cubicBezTo>
                    <a:cubicBezTo>
                      <a:pt x="1231" y="125"/>
                      <a:pt x="1231" y="130"/>
                      <a:pt x="1231" y="134"/>
                    </a:cubicBezTo>
                    <a:cubicBezTo>
                      <a:pt x="1231" y="137"/>
                      <a:pt x="1231" y="137"/>
                      <a:pt x="1234" y="137"/>
                    </a:cubicBezTo>
                    <a:cubicBezTo>
                      <a:pt x="1239" y="137"/>
                      <a:pt x="1245" y="137"/>
                      <a:pt x="1250" y="137"/>
                    </a:cubicBezTo>
                    <a:cubicBezTo>
                      <a:pt x="1255" y="137"/>
                      <a:pt x="1255" y="137"/>
                      <a:pt x="1255" y="141"/>
                    </a:cubicBezTo>
                    <a:cubicBezTo>
                      <a:pt x="1255" y="167"/>
                      <a:pt x="1255" y="192"/>
                      <a:pt x="1255" y="217"/>
                    </a:cubicBezTo>
                    <a:cubicBezTo>
                      <a:pt x="1255" y="224"/>
                      <a:pt x="1255" y="230"/>
                      <a:pt x="1257" y="236"/>
                    </a:cubicBezTo>
                    <a:cubicBezTo>
                      <a:pt x="1260" y="245"/>
                      <a:pt x="1265" y="252"/>
                      <a:pt x="1274" y="255"/>
                    </a:cubicBezTo>
                    <a:cubicBezTo>
                      <a:pt x="1278" y="257"/>
                      <a:pt x="1282" y="258"/>
                      <a:pt x="1287" y="258"/>
                    </a:cubicBezTo>
                    <a:cubicBezTo>
                      <a:pt x="1294" y="259"/>
                      <a:pt x="1302" y="258"/>
                      <a:pt x="1309" y="255"/>
                    </a:cubicBezTo>
                    <a:cubicBezTo>
                      <a:pt x="1310" y="254"/>
                      <a:pt x="1311" y="253"/>
                      <a:pt x="1311" y="252"/>
                    </a:cubicBezTo>
                    <a:cubicBezTo>
                      <a:pt x="1311" y="249"/>
                      <a:pt x="1311" y="246"/>
                      <a:pt x="1311" y="243"/>
                    </a:cubicBezTo>
                    <a:cubicBezTo>
                      <a:pt x="1311" y="240"/>
                      <a:pt x="1311" y="238"/>
                      <a:pt x="1311" y="235"/>
                    </a:cubicBezTo>
                    <a:cubicBezTo>
                      <a:pt x="1303" y="239"/>
                      <a:pt x="1300" y="240"/>
                      <a:pt x="1294" y="239"/>
                    </a:cubicBezTo>
                    <a:cubicBezTo>
                      <a:pt x="1285" y="239"/>
                      <a:pt x="1280" y="234"/>
                      <a:pt x="1278" y="225"/>
                    </a:cubicBezTo>
                    <a:cubicBezTo>
                      <a:pt x="1277" y="221"/>
                      <a:pt x="1277" y="218"/>
                      <a:pt x="1277" y="214"/>
                    </a:cubicBezTo>
                    <a:cubicBezTo>
                      <a:pt x="1277" y="189"/>
                      <a:pt x="1277" y="165"/>
                      <a:pt x="1277" y="141"/>
                    </a:cubicBezTo>
                    <a:cubicBezTo>
                      <a:pt x="1277" y="140"/>
                      <a:pt x="1277" y="140"/>
                      <a:pt x="1277" y="139"/>
                    </a:cubicBezTo>
                    <a:cubicBezTo>
                      <a:pt x="1277" y="138"/>
                      <a:pt x="1277" y="137"/>
                      <a:pt x="1278" y="137"/>
                    </a:cubicBezTo>
                    <a:cubicBezTo>
                      <a:pt x="1279" y="137"/>
                      <a:pt x="1280" y="137"/>
                      <a:pt x="1281" y="137"/>
                    </a:cubicBezTo>
                    <a:cubicBezTo>
                      <a:pt x="1290" y="137"/>
                      <a:pt x="1299" y="137"/>
                      <a:pt x="1308" y="137"/>
                    </a:cubicBezTo>
                    <a:cubicBezTo>
                      <a:pt x="1311" y="137"/>
                      <a:pt x="1311" y="137"/>
                      <a:pt x="1311" y="134"/>
                    </a:cubicBezTo>
                    <a:cubicBezTo>
                      <a:pt x="1311" y="130"/>
                      <a:pt x="1311" y="125"/>
                      <a:pt x="1311" y="121"/>
                    </a:cubicBezTo>
                    <a:cubicBezTo>
                      <a:pt x="1311" y="118"/>
                      <a:pt x="1311" y="118"/>
                      <a:pt x="1308" y="118"/>
                    </a:cubicBezTo>
                    <a:cubicBezTo>
                      <a:pt x="1299" y="118"/>
                      <a:pt x="1291" y="118"/>
                      <a:pt x="1282" y="118"/>
                    </a:cubicBezTo>
                    <a:cubicBezTo>
                      <a:pt x="1277" y="118"/>
                      <a:pt x="1277" y="118"/>
                      <a:pt x="1277" y="113"/>
                    </a:cubicBezTo>
                    <a:cubicBezTo>
                      <a:pt x="1277" y="103"/>
                      <a:pt x="1277" y="92"/>
                      <a:pt x="1277" y="82"/>
                    </a:cubicBezTo>
                    <a:cubicBezTo>
                      <a:pt x="1277" y="81"/>
                      <a:pt x="1277" y="79"/>
                      <a:pt x="1276" y="78"/>
                    </a:cubicBezTo>
                    <a:cubicBezTo>
                      <a:pt x="1276" y="78"/>
                      <a:pt x="1275" y="78"/>
                      <a:pt x="1275" y="78"/>
                    </a:cubicBezTo>
                    <a:close/>
                    <a:moveTo>
                      <a:pt x="1028" y="192"/>
                    </a:moveTo>
                    <a:cubicBezTo>
                      <a:pt x="1028" y="212"/>
                      <a:pt x="1028" y="232"/>
                      <a:pt x="1028" y="252"/>
                    </a:cubicBezTo>
                    <a:cubicBezTo>
                      <a:pt x="1028" y="255"/>
                      <a:pt x="1028" y="255"/>
                      <a:pt x="1031" y="255"/>
                    </a:cubicBezTo>
                    <a:cubicBezTo>
                      <a:pt x="1036" y="255"/>
                      <a:pt x="1041" y="255"/>
                      <a:pt x="1046" y="255"/>
                    </a:cubicBezTo>
                    <a:cubicBezTo>
                      <a:pt x="1051" y="255"/>
                      <a:pt x="1050" y="256"/>
                      <a:pt x="1050" y="251"/>
                    </a:cubicBezTo>
                    <a:cubicBezTo>
                      <a:pt x="1050" y="186"/>
                      <a:pt x="1050" y="122"/>
                      <a:pt x="1050" y="57"/>
                    </a:cubicBezTo>
                    <a:cubicBezTo>
                      <a:pt x="1050" y="56"/>
                      <a:pt x="1050" y="55"/>
                      <a:pt x="1050" y="55"/>
                    </a:cubicBezTo>
                    <a:cubicBezTo>
                      <a:pt x="1050" y="53"/>
                      <a:pt x="1049" y="53"/>
                      <a:pt x="1048" y="53"/>
                    </a:cubicBezTo>
                    <a:cubicBezTo>
                      <a:pt x="1042" y="53"/>
                      <a:pt x="1036" y="53"/>
                      <a:pt x="1030" y="53"/>
                    </a:cubicBezTo>
                    <a:cubicBezTo>
                      <a:pt x="1029" y="53"/>
                      <a:pt x="1028" y="53"/>
                      <a:pt x="1028" y="55"/>
                    </a:cubicBezTo>
                    <a:cubicBezTo>
                      <a:pt x="1028" y="56"/>
                      <a:pt x="1028" y="57"/>
                      <a:pt x="1028" y="57"/>
                    </a:cubicBezTo>
                    <a:cubicBezTo>
                      <a:pt x="1028" y="89"/>
                      <a:pt x="1028" y="121"/>
                      <a:pt x="1028" y="154"/>
                    </a:cubicBezTo>
                    <a:cubicBezTo>
                      <a:pt x="1028" y="166"/>
                      <a:pt x="1028" y="179"/>
                      <a:pt x="1028" y="192"/>
                    </a:cubicBezTo>
                    <a:close/>
                    <a:moveTo>
                      <a:pt x="598" y="210"/>
                    </a:moveTo>
                    <a:cubicBezTo>
                      <a:pt x="598" y="224"/>
                      <a:pt x="598" y="238"/>
                      <a:pt x="598" y="252"/>
                    </a:cubicBezTo>
                    <a:cubicBezTo>
                      <a:pt x="598" y="255"/>
                      <a:pt x="598" y="255"/>
                      <a:pt x="601" y="255"/>
                    </a:cubicBezTo>
                    <a:cubicBezTo>
                      <a:pt x="606" y="255"/>
                      <a:pt x="611" y="255"/>
                      <a:pt x="616" y="255"/>
                    </a:cubicBezTo>
                    <a:cubicBezTo>
                      <a:pt x="621" y="255"/>
                      <a:pt x="620" y="256"/>
                      <a:pt x="620" y="251"/>
                    </a:cubicBezTo>
                    <a:cubicBezTo>
                      <a:pt x="620" y="208"/>
                      <a:pt x="620" y="165"/>
                      <a:pt x="620" y="123"/>
                    </a:cubicBezTo>
                    <a:cubicBezTo>
                      <a:pt x="620" y="122"/>
                      <a:pt x="620" y="121"/>
                      <a:pt x="620" y="120"/>
                    </a:cubicBezTo>
                    <a:cubicBezTo>
                      <a:pt x="620" y="119"/>
                      <a:pt x="619" y="118"/>
                      <a:pt x="618" y="118"/>
                    </a:cubicBezTo>
                    <a:cubicBezTo>
                      <a:pt x="612" y="118"/>
                      <a:pt x="606" y="118"/>
                      <a:pt x="600" y="118"/>
                    </a:cubicBezTo>
                    <a:cubicBezTo>
                      <a:pt x="599" y="118"/>
                      <a:pt x="598" y="119"/>
                      <a:pt x="598" y="121"/>
                    </a:cubicBezTo>
                    <a:cubicBezTo>
                      <a:pt x="598" y="121"/>
                      <a:pt x="598" y="122"/>
                      <a:pt x="598" y="123"/>
                    </a:cubicBezTo>
                    <a:cubicBezTo>
                      <a:pt x="598" y="144"/>
                      <a:pt x="598" y="165"/>
                      <a:pt x="598" y="186"/>
                    </a:cubicBezTo>
                    <a:cubicBezTo>
                      <a:pt x="598" y="194"/>
                      <a:pt x="598" y="202"/>
                      <a:pt x="598" y="210"/>
                    </a:cubicBezTo>
                    <a:close/>
                    <a:moveTo>
                      <a:pt x="1648" y="146"/>
                    </a:moveTo>
                    <a:cubicBezTo>
                      <a:pt x="1648" y="138"/>
                      <a:pt x="1648" y="130"/>
                      <a:pt x="1648" y="122"/>
                    </a:cubicBezTo>
                    <a:cubicBezTo>
                      <a:pt x="1648" y="118"/>
                      <a:pt x="1648" y="118"/>
                      <a:pt x="1644" y="118"/>
                    </a:cubicBezTo>
                    <a:cubicBezTo>
                      <a:pt x="1640" y="118"/>
                      <a:pt x="1635" y="118"/>
                      <a:pt x="1631" y="118"/>
                    </a:cubicBezTo>
                    <a:cubicBezTo>
                      <a:pt x="1626" y="118"/>
                      <a:pt x="1626" y="118"/>
                      <a:pt x="1626" y="123"/>
                    </a:cubicBezTo>
                    <a:cubicBezTo>
                      <a:pt x="1626" y="165"/>
                      <a:pt x="1626" y="208"/>
                      <a:pt x="1626" y="251"/>
                    </a:cubicBezTo>
                    <a:cubicBezTo>
                      <a:pt x="1626" y="251"/>
                      <a:pt x="1626" y="252"/>
                      <a:pt x="1626" y="253"/>
                    </a:cubicBezTo>
                    <a:cubicBezTo>
                      <a:pt x="1626" y="255"/>
                      <a:pt x="1627" y="255"/>
                      <a:pt x="1628" y="255"/>
                    </a:cubicBezTo>
                    <a:cubicBezTo>
                      <a:pt x="1634" y="255"/>
                      <a:pt x="1640" y="255"/>
                      <a:pt x="1646" y="255"/>
                    </a:cubicBezTo>
                    <a:cubicBezTo>
                      <a:pt x="1648" y="255"/>
                      <a:pt x="1648" y="254"/>
                      <a:pt x="1648" y="253"/>
                    </a:cubicBezTo>
                    <a:cubicBezTo>
                      <a:pt x="1648" y="252"/>
                      <a:pt x="1648" y="251"/>
                      <a:pt x="1648" y="250"/>
                    </a:cubicBezTo>
                    <a:cubicBezTo>
                      <a:pt x="1648" y="229"/>
                      <a:pt x="1648" y="208"/>
                      <a:pt x="1648" y="187"/>
                    </a:cubicBezTo>
                    <a:cubicBezTo>
                      <a:pt x="1648" y="173"/>
                      <a:pt x="1648" y="159"/>
                      <a:pt x="1648" y="146"/>
                    </a:cubicBezTo>
                    <a:close/>
                    <a:moveTo>
                      <a:pt x="624" y="73"/>
                    </a:moveTo>
                    <a:cubicBezTo>
                      <a:pt x="624" y="65"/>
                      <a:pt x="618" y="59"/>
                      <a:pt x="609" y="59"/>
                    </a:cubicBezTo>
                    <a:cubicBezTo>
                      <a:pt x="601" y="59"/>
                      <a:pt x="595" y="66"/>
                      <a:pt x="595" y="74"/>
                    </a:cubicBezTo>
                    <a:cubicBezTo>
                      <a:pt x="595" y="82"/>
                      <a:pt x="601" y="88"/>
                      <a:pt x="610" y="88"/>
                    </a:cubicBezTo>
                    <a:cubicBezTo>
                      <a:pt x="618" y="88"/>
                      <a:pt x="624" y="81"/>
                      <a:pt x="624" y="73"/>
                    </a:cubicBezTo>
                    <a:close/>
                    <a:moveTo>
                      <a:pt x="1651" y="74"/>
                    </a:moveTo>
                    <a:cubicBezTo>
                      <a:pt x="1651" y="66"/>
                      <a:pt x="1645" y="59"/>
                      <a:pt x="1636" y="59"/>
                    </a:cubicBezTo>
                    <a:cubicBezTo>
                      <a:pt x="1628" y="59"/>
                      <a:pt x="1622" y="65"/>
                      <a:pt x="1622" y="73"/>
                    </a:cubicBezTo>
                    <a:cubicBezTo>
                      <a:pt x="1622" y="82"/>
                      <a:pt x="1628" y="88"/>
                      <a:pt x="1636" y="88"/>
                    </a:cubicBezTo>
                    <a:cubicBezTo>
                      <a:pt x="1645" y="88"/>
                      <a:pt x="1651" y="82"/>
                      <a:pt x="1651" y="7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181" name="TextBox 180"/>
            <p:cNvSpPr txBox="1"/>
            <p:nvPr/>
          </p:nvSpPr>
          <p:spPr>
            <a:xfrm>
              <a:off x="8931475" y="5668523"/>
              <a:ext cx="3036088" cy="615553"/>
            </a:xfrm>
            <a:prstGeom prst="rect">
              <a:avLst/>
            </a:prstGeom>
            <a:noFill/>
          </p:spPr>
          <p:txBody>
            <a:bodyPr wrap="square" lIns="0" tIns="0" rIns="0" bIns="0" rtlCol="0">
              <a:spAutoFit/>
            </a:bodyPr>
            <a:lstStyle>
              <a:defPPr>
                <a:defRPr lang="en-US"/>
              </a:defPPr>
              <a:lvl1pPr algn="ctr" defTabSz="1243038">
                <a:lnSpc>
                  <a:spcPct val="90000"/>
                </a:lnSpc>
                <a:spcBef>
                  <a:spcPct val="20000"/>
                </a:spcBef>
                <a:buSzPct val="80000"/>
                <a:defRPr sz="1200">
                  <a:gradFill>
                    <a:gsLst>
                      <a:gs pos="21429">
                        <a:schemeClr val="bg1">
                          <a:lumMod val="50000"/>
                        </a:schemeClr>
                      </a:gs>
                      <a:gs pos="42000">
                        <a:schemeClr val="bg1">
                          <a:lumMod val="50000"/>
                        </a:schemeClr>
                      </a:gs>
                    </a:gsLst>
                    <a:lin ang="5400000" scaled="0"/>
                  </a:gradFill>
                </a:defRPr>
              </a:lvl1pPr>
            </a:lstStyle>
            <a:p>
              <a:r>
                <a:rPr lang="en-US" sz="2000" dirty="0" smtClean="0">
                  <a:solidFill>
                    <a:srgbClr val="505050"/>
                  </a:solidFill>
                  <a:latin typeface="Segoe UI Light" panose="020B0502040204020203" pitchFamily="34" charset="0"/>
                  <a:cs typeface="Segoe UI Light" panose="020B0502040204020203" pitchFamily="34" charset="0"/>
                </a:rPr>
                <a:t>Integrated</a:t>
              </a:r>
            </a:p>
            <a:p>
              <a:r>
                <a:rPr lang="en-US" sz="2000" dirty="0" smtClean="0">
                  <a:solidFill>
                    <a:srgbClr val="505050"/>
                  </a:solidFill>
                  <a:latin typeface="Segoe UI Light" panose="020B0502040204020203" pitchFamily="34" charset="0"/>
                  <a:cs typeface="Segoe UI Light" panose="020B0502040204020203" pitchFamily="34" charset="0"/>
                </a:rPr>
                <a:t> custom apps</a:t>
              </a:r>
              <a:endParaRPr lang="en-US" sz="2000" dirty="0">
                <a:solidFill>
                  <a:srgbClr val="505050"/>
                </a:solidFill>
                <a:latin typeface="Segoe UI Light" panose="020B0502040204020203" pitchFamily="34" charset="0"/>
                <a:cs typeface="Segoe UI Light" panose="020B0502040204020203" pitchFamily="34" charset="0"/>
              </a:endParaRPr>
            </a:p>
          </p:txBody>
        </p:sp>
      </p:grpSp>
      <p:grpSp>
        <p:nvGrpSpPr>
          <p:cNvPr id="205" name="Group 204"/>
          <p:cNvGrpSpPr/>
          <p:nvPr/>
        </p:nvGrpSpPr>
        <p:grpSpPr>
          <a:xfrm>
            <a:off x="9546280" y="4273733"/>
            <a:ext cx="1054161" cy="744553"/>
            <a:chOff x="10323368" y="4285273"/>
            <a:chExt cx="1800370" cy="1271601"/>
          </a:xfrm>
        </p:grpSpPr>
        <p:grpSp>
          <p:nvGrpSpPr>
            <p:cNvPr id="206" name="Group 205"/>
            <p:cNvGrpSpPr/>
            <p:nvPr/>
          </p:nvGrpSpPr>
          <p:grpSpPr>
            <a:xfrm>
              <a:off x="10323368" y="4285273"/>
              <a:ext cx="1368990" cy="1271601"/>
              <a:chOff x="6038380" y="5079391"/>
              <a:chExt cx="1362360" cy="1265443"/>
            </a:xfrm>
            <a:solidFill>
              <a:schemeClr val="tx1"/>
            </a:solidFill>
          </p:grpSpPr>
          <p:sp>
            <p:nvSpPr>
              <p:cNvPr id="210" name="Freeform 5"/>
              <p:cNvSpPr>
                <a:spLocks noEditPoints="1"/>
              </p:cNvSpPr>
              <p:nvPr/>
            </p:nvSpPr>
            <p:spPr bwMode="auto">
              <a:xfrm>
                <a:off x="6400916" y="5079391"/>
                <a:ext cx="999824" cy="698479"/>
              </a:xfrm>
              <a:custGeom>
                <a:avLst/>
                <a:gdLst>
                  <a:gd name="T0" fmla="*/ 891 w 1994"/>
                  <a:gd name="T1" fmla="*/ 343 h 1392"/>
                  <a:gd name="T2" fmla="*/ 1319 w 1994"/>
                  <a:gd name="T3" fmla="*/ 343 h 1392"/>
                  <a:gd name="T4" fmla="*/ 1349 w 1994"/>
                  <a:gd name="T5" fmla="*/ 308 h 1392"/>
                  <a:gd name="T6" fmla="*/ 1319 w 1994"/>
                  <a:gd name="T7" fmla="*/ 277 h 1392"/>
                  <a:gd name="T8" fmla="*/ 891 w 1994"/>
                  <a:gd name="T9" fmla="*/ 277 h 1392"/>
                  <a:gd name="T10" fmla="*/ 856 w 1994"/>
                  <a:gd name="T11" fmla="*/ 308 h 1392"/>
                  <a:gd name="T12" fmla="*/ 891 w 1994"/>
                  <a:gd name="T13" fmla="*/ 343 h 1392"/>
                  <a:gd name="T14" fmla="*/ 891 w 1994"/>
                  <a:gd name="T15" fmla="*/ 212 h 1392"/>
                  <a:gd name="T16" fmla="*/ 1747 w 1994"/>
                  <a:gd name="T17" fmla="*/ 212 h 1392"/>
                  <a:gd name="T18" fmla="*/ 1777 w 1994"/>
                  <a:gd name="T19" fmla="*/ 181 h 1392"/>
                  <a:gd name="T20" fmla="*/ 1747 w 1994"/>
                  <a:gd name="T21" fmla="*/ 146 h 1392"/>
                  <a:gd name="T22" fmla="*/ 891 w 1994"/>
                  <a:gd name="T23" fmla="*/ 146 h 1392"/>
                  <a:gd name="T24" fmla="*/ 856 w 1994"/>
                  <a:gd name="T25" fmla="*/ 181 h 1392"/>
                  <a:gd name="T26" fmla="*/ 891 w 1994"/>
                  <a:gd name="T27" fmla="*/ 212 h 1392"/>
                  <a:gd name="T28" fmla="*/ 1964 w 1994"/>
                  <a:gd name="T29" fmla="*/ 0 h 1392"/>
                  <a:gd name="T30" fmla="*/ 675 w 1994"/>
                  <a:gd name="T31" fmla="*/ 0 h 1392"/>
                  <a:gd name="T32" fmla="*/ 645 w 1994"/>
                  <a:gd name="T33" fmla="*/ 30 h 1392"/>
                  <a:gd name="T34" fmla="*/ 645 w 1994"/>
                  <a:gd name="T35" fmla="*/ 373 h 1392"/>
                  <a:gd name="T36" fmla="*/ 710 w 1994"/>
                  <a:gd name="T37" fmla="*/ 373 h 1392"/>
                  <a:gd name="T38" fmla="*/ 710 w 1994"/>
                  <a:gd name="T39" fmla="*/ 60 h 1392"/>
                  <a:gd name="T40" fmla="*/ 1928 w 1994"/>
                  <a:gd name="T41" fmla="*/ 60 h 1392"/>
                  <a:gd name="T42" fmla="*/ 1928 w 1994"/>
                  <a:gd name="T43" fmla="*/ 858 h 1392"/>
                  <a:gd name="T44" fmla="*/ 1279 w 1994"/>
                  <a:gd name="T45" fmla="*/ 858 h 1392"/>
                  <a:gd name="T46" fmla="*/ 1279 w 1994"/>
                  <a:gd name="T47" fmla="*/ 923 h 1392"/>
                  <a:gd name="T48" fmla="*/ 1964 w 1994"/>
                  <a:gd name="T49" fmla="*/ 923 h 1392"/>
                  <a:gd name="T50" fmla="*/ 1994 w 1994"/>
                  <a:gd name="T51" fmla="*/ 888 h 1392"/>
                  <a:gd name="T52" fmla="*/ 1994 w 1994"/>
                  <a:gd name="T53" fmla="*/ 30 h 1392"/>
                  <a:gd name="T54" fmla="*/ 1964 w 1994"/>
                  <a:gd name="T55" fmla="*/ 0 h 1392"/>
                  <a:gd name="T56" fmla="*/ 1279 w 1994"/>
                  <a:gd name="T57" fmla="*/ 706 h 1392"/>
                  <a:gd name="T58" fmla="*/ 1747 w 1994"/>
                  <a:gd name="T59" fmla="*/ 706 h 1392"/>
                  <a:gd name="T60" fmla="*/ 1777 w 1994"/>
                  <a:gd name="T61" fmla="*/ 676 h 1392"/>
                  <a:gd name="T62" fmla="*/ 1777 w 1994"/>
                  <a:gd name="T63" fmla="*/ 469 h 1392"/>
                  <a:gd name="T64" fmla="*/ 1767 w 1994"/>
                  <a:gd name="T65" fmla="*/ 444 h 1392"/>
                  <a:gd name="T66" fmla="*/ 1742 w 1994"/>
                  <a:gd name="T67" fmla="*/ 439 h 1392"/>
                  <a:gd name="T68" fmla="*/ 1611 w 1994"/>
                  <a:gd name="T69" fmla="*/ 464 h 1392"/>
                  <a:gd name="T70" fmla="*/ 1596 w 1994"/>
                  <a:gd name="T71" fmla="*/ 469 h 1392"/>
                  <a:gd name="T72" fmla="*/ 1485 w 1994"/>
                  <a:gd name="T73" fmla="*/ 560 h 1392"/>
                  <a:gd name="T74" fmla="*/ 1375 w 1994"/>
                  <a:gd name="T75" fmla="*/ 514 h 1392"/>
                  <a:gd name="T76" fmla="*/ 1365 w 1994"/>
                  <a:gd name="T77" fmla="*/ 514 h 1392"/>
                  <a:gd name="T78" fmla="*/ 1344 w 1994"/>
                  <a:gd name="T79" fmla="*/ 519 h 1392"/>
                  <a:gd name="T80" fmla="*/ 1344 w 1994"/>
                  <a:gd name="T81" fmla="*/ 519 h 1392"/>
                  <a:gd name="T82" fmla="*/ 1279 w 1994"/>
                  <a:gd name="T83" fmla="*/ 560 h 1392"/>
                  <a:gd name="T84" fmla="*/ 1279 w 1994"/>
                  <a:gd name="T85" fmla="*/ 570 h 1392"/>
                  <a:gd name="T86" fmla="*/ 1279 w 1994"/>
                  <a:gd name="T87" fmla="*/ 706 h 1392"/>
                  <a:gd name="T88" fmla="*/ 1083 w 1994"/>
                  <a:gd name="T89" fmla="*/ 429 h 1392"/>
                  <a:gd name="T90" fmla="*/ 141 w 1994"/>
                  <a:gd name="T91" fmla="*/ 429 h 1392"/>
                  <a:gd name="T92" fmla="*/ 0 w 1994"/>
                  <a:gd name="T93" fmla="*/ 570 h 1392"/>
                  <a:gd name="T94" fmla="*/ 0 w 1994"/>
                  <a:gd name="T95" fmla="*/ 1125 h 1392"/>
                  <a:gd name="T96" fmla="*/ 141 w 1994"/>
                  <a:gd name="T97" fmla="*/ 1266 h 1392"/>
                  <a:gd name="T98" fmla="*/ 192 w 1994"/>
                  <a:gd name="T99" fmla="*/ 1266 h 1392"/>
                  <a:gd name="T100" fmla="*/ 192 w 1994"/>
                  <a:gd name="T101" fmla="*/ 1362 h 1392"/>
                  <a:gd name="T102" fmla="*/ 212 w 1994"/>
                  <a:gd name="T103" fmla="*/ 1392 h 1392"/>
                  <a:gd name="T104" fmla="*/ 227 w 1994"/>
                  <a:gd name="T105" fmla="*/ 1392 h 1392"/>
                  <a:gd name="T106" fmla="*/ 242 w 1994"/>
                  <a:gd name="T107" fmla="*/ 1387 h 1392"/>
                  <a:gd name="T108" fmla="*/ 428 w 1994"/>
                  <a:gd name="T109" fmla="*/ 1266 h 1392"/>
                  <a:gd name="T110" fmla="*/ 1083 w 1994"/>
                  <a:gd name="T111" fmla="*/ 1266 h 1392"/>
                  <a:gd name="T112" fmla="*/ 1224 w 1994"/>
                  <a:gd name="T113" fmla="*/ 1125 h 1392"/>
                  <a:gd name="T114" fmla="*/ 1224 w 1994"/>
                  <a:gd name="T115" fmla="*/ 570 h 1392"/>
                  <a:gd name="T116" fmla="*/ 1083 w 1994"/>
                  <a:gd name="T117" fmla="*/ 42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4" h="1392">
                    <a:moveTo>
                      <a:pt x="891" y="343"/>
                    </a:moveTo>
                    <a:cubicBezTo>
                      <a:pt x="1319" y="343"/>
                      <a:pt x="1319" y="343"/>
                      <a:pt x="1319" y="343"/>
                    </a:cubicBezTo>
                    <a:cubicBezTo>
                      <a:pt x="1334" y="343"/>
                      <a:pt x="1349" y="328"/>
                      <a:pt x="1349" y="308"/>
                    </a:cubicBezTo>
                    <a:cubicBezTo>
                      <a:pt x="1349" y="292"/>
                      <a:pt x="1334" y="277"/>
                      <a:pt x="1319" y="277"/>
                    </a:cubicBezTo>
                    <a:cubicBezTo>
                      <a:pt x="891" y="277"/>
                      <a:pt x="891" y="277"/>
                      <a:pt x="891" y="277"/>
                    </a:cubicBezTo>
                    <a:cubicBezTo>
                      <a:pt x="871" y="277"/>
                      <a:pt x="856" y="292"/>
                      <a:pt x="856" y="308"/>
                    </a:cubicBezTo>
                    <a:cubicBezTo>
                      <a:pt x="856" y="328"/>
                      <a:pt x="871" y="343"/>
                      <a:pt x="891" y="343"/>
                    </a:cubicBezTo>
                    <a:close/>
                    <a:moveTo>
                      <a:pt x="891" y="212"/>
                    </a:moveTo>
                    <a:cubicBezTo>
                      <a:pt x="1747" y="212"/>
                      <a:pt x="1747" y="212"/>
                      <a:pt x="1747" y="212"/>
                    </a:cubicBezTo>
                    <a:cubicBezTo>
                      <a:pt x="1767" y="212"/>
                      <a:pt x="1777" y="197"/>
                      <a:pt x="1777" y="181"/>
                    </a:cubicBezTo>
                    <a:cubicBezTo>
                      <a:pt x="1777" y="161"/>
                      <a:pt x="1767" y="146"/>
                      <a:pt x="1747" y="146"/>
                    </a:cubicBezTo>
                    <a:cubicBezTo>
                      <a:pt x="891" y="146"/>
                      <a:pt x="891" y="146"/>
                      <a:pt x="891" y="146"/>
                    </a:cubicBezTo>
                    <a:cubicBezTo>
                      <a:pt x="871" y="146"/>
                      <a:pt x="856" y="161"/>
                      <a:pt x="856" y="181"/>
                    </a:cubicBezTo>
                    <a:cubicBezTo>
                      <a:pt x="856" y="197"/>
                      <a:pt x="871" y="212"/>
                      <a:pt x="891" y="212"/>
                    </a:cubicBezTo>
                    <a:close/>
                    <a:moveTo>
                      <a:pt x="1964" y="0"/>
                    </a:moveTo>
                    <a:cubicBezTo>
                      <a:pt x="675" y="0"/>
                      <a:pt x="675" y="0"/>
                      <a:pt x="675" y="0"/>
                    </a:cubicBezTo>
                    <a:cubicBezTo>
                      <a:pt x="660" y="0"/>
                      <a:pt x="645" y="10"/>
                      <a:pt x="645" y="30"/>
                    </a:cubicBezTo>
                    <a:cubicBezTo>
                      <a:pt x="645" y="373"/>
                      <a:pt x="645" y="373"/>
                      <a:pt x="645" y="373"/>
                    </a:cubicBezTo>
                    <a:cubicBezTo>
                      <a:pt x="710" y="373"/>
                      <a:pt x="710" y="373"/>
                      <a:pt x="710" y="373"/>
                    </a:cubicBezTo>
                    <a:cubicBezTo>
                      <a:pt x="710" y="60"/>
                      <a:pt x="710" y="60"/>
                      <a:pt x="710" y="60"/>
                    </a:cubicBezTo>
                    <a:cubicBezTo>
                      <a:pt x="1928" y="60"/>
                      <a:pt x="1928" y="60"/>
                      <a:pt x="1928" y="60"/>
                    </a:cubicBezTo>
                    <a:cubicBezTo>
                      <a:pt x="1928" y="858"/>
                      <a:pt x="1928" y="858"/>
                      <a:pt x="1928" y="858"/>
                    </a:cubicBezTo>
                    <a:cubicBezTo>
                      <a:pt x="1279" y="858"/>
                      <a:pt x="1279" y="858"/>
                      <a:pt x="1279" y="858"/>
                    </a:cubicBezTo>
                    <a:cubicBezTo>
                      <a:pt x="1279" y="923"/>
                      <a:pt x="1279" y="923"/>
                      <a:pt x="1279" y="923"/>
                    </a:cubicBezTo>
                    <a:cubicBezTo>
                      <a:pt x="1964" y="923"/>
                      <a:pt x="1964" y="923"/>
                      <a:pt x="1964" y="923"/>
                    </a:cubicBezTo>
                    <a:cubicBezTo>
                      <a:pt x="1979" y="923"/>
                      <a:pt x="1994" y="908"/>
                      <a:pt x="1994" y="888"/>
                    </a:cubicBezTo>
                    <a:cubicBezTo>
                      <a:pt x="1994" y="30"/>
                      <a:pt x="1994" y="30"/>
                      <a:pt x="1994" y="30"/>
                    </a:cubicBezTo>
                    <a:cubicBezTo>
                      <a:pt x="1994" y="10"/>
                      <a:pt x="1979" y="0"/>
                      <a:pt x="1964" y="0"/>
                    </a:cubicBezTo>
                    <a:close/>
                    <a:moveTo>
                      <a:pt x="1279" y="706"/>
                    </a:moveTo>
                    <a:cubicBezTo>
                      <a:pt x="1747" y="706"/>
                      <a:pt x="1747" y="706"/>
                      <a:pt x="1747" y="706"/>
                    </a:cubicBezTo>
                    <a:cubicBezTo>
                      <a:pt x="1767" y="706"/>
                      <a:pt x="1777" y="691"/>
                      <a:pt x="1777" y="676"/>
                    </a:cubicBezTo>
                    <a:cubicBezTo>
                      <a:pt x="1777" y="469"/>
                      <a:pt x="1777" y="469"/>
                      <a:pt x="1777" y="469"/>
                    </a:cubicBezTo>
                    <a:cubicBezTo>
                      <a:pt x="1777" y="459"/>
                      <a:pt x="1777" y="449"/>
                      <a:pt x="1767" y="444"/>
                    </a:cubicBezTo>
                    <a:cubicBezTo>
                      <a:pt x="1762" y="439"/>
                      <a:pt x="1752" y="434"/>
                      <a:pt x="1742" y="439"/>
                    </a:cubicBezTo>
                    <a:cubicBezTo>
                      <a:pt x="1611" y="464"/>
                      <a:pt x="1611" y="464"/>
                      <a:pt x="1611" y="464"/>
                    </a:cubicBezTo>
                    <a:cubicBezTo>
                      <a:pt x="1606" y="464"/>
                      <a:pt x="1601" y="464"/>
                      <a:pt x="1596" y="469"/>
                    </a:cubicBezTo>
                    <a:cubicBezTo>
                      <a:pt x="1485" y="560"/>
                      <a:pt x="1485" y="560"/>
                      <a:pt x="1485" y="560"/>
                    </a:cubicBezTo>
                    <a:cubicBezTo>
                      <a:pt x="1375" y="514"/>
                      <a:pt x="1375" y="514"/>
                      <a:pt x="1375" y="514"/>
                    </a:cubicBezTo>
                    <a:cubicBezTo>
                      <a:pt x="1375" y="514"/>
                      <a:pt x="1370" y="514"/>
                      <a:pt x="1365" y="514"/>
                    </a:cubicBezTo>
                    <a:cubicBezTo>
                      <a:pt x="1359" y="514"/>
                      <a:pt x="1349" y="514"/>
                      <a:pt x="1344" y="519"/>
                    </a:cubicBezTo>
                    <a:cubicBezTo>
                      <a:pt x="1344" y="519"/>
                      <a:pt x="1344" y="519"/>
                      <a:pt x="1344" y="519"/>
                    </a:cubicBezTo>
                    <a:cubicBezTo>
                      <a:pt x="1279" y="560"/>
                      <a:pt x="1279" y="560"/>
                      <a:pt x="1279" y="560"/>
                    </a:cubicBezTo>
                    <a:cubicBezTo>
                      <a:pt x="1279" y="560"/>
                      <a:pt x="1279" y="565"/>
                      <a:pt x="1279" y="570"/>
                    </a:cubicBezTo>
                    <a:cubicBezTo>
                      <a:pt x="1279" y="706"/>
                      <a:pt x="1279" y="706"/>
                      <a:pt x="1279" y="706"/>
                    </a:cubicBezTo>
                    <a:close/>
                    <a:moveTo>
                      <a:pt x="1083" y="429"/>
                    </a:moveTo>
                    <a:cubicBezTo>
                      <a:pt x="141" y="429"/>
                      <a:pt x="141" y="429"/>
                      <a:pt x="141" y="429"/>
                    </a:cubicBezTo>
                    <a:cubicBezTo>
                      <a:pt x="66" y="429"/>
                      <a:pt x="0" y="489"/>
                      <a:pt x="0" y="570"/>
                    </a:cubicBezTo>
                    <a:cubicBezTo>
                      <a:pt x="0" y="1125"/>
                      <a:pt x="0" y="1125"/>
                      <a:pt x="0" y="1125"/>
                    </a:cubicBezTo>
                    <a:cubicBezTo>
                      <a:pt x="0" y="1201"/>
                      <a:pt x="66" y="1266"/>
                      <a:pt x="141" y="1266"/>
                    </a:cubicBezTo>
                    <a:cubicBezTo>
                      <a:pt x="192" y="1266"/>
                      <a:pt x="192" y="1266"/>
                      <a:pt x="192" y="1266"/>
                    </a:cubicBezTo>
                    <a:cubicBezTo>
                      <a:pt x="192" y="1362"/>
                      <a:pt x="192" y="1362"/>
                      <a:pt x="192" y="1362"/>
                    </a:cubicBezTo>
                    <a:cubicBezTo>
                      <a:pt x="192" y="1372"/>
                      <a:pt x="202" y="1387"/>
                      <a:pt x="212" y="1392"/>
                    </a:cubicBezTo>
                    <a:cubicBezTo>
                      <a:pt x="217" y="1392"/>
                      <a:pt x="222" y="1392"/>
                      <a:pt x="227" y="1392"/>
                    </a:cubicBezTo>
                    <a:cubicBezTo>
                      <a:pt x="232" y="1392"/>
                      <a:pt x="237" y="1392"/>
                      <a:pt x="242" y="1387"/>
                    </a:cubicBezTo>
                    <a:cubicBezTo>
                      <a:pt x="428" y="1266"/>
                      <a:pt x="428" y="1266"/>
                      <a:pt x="428" y="1266"/>
                    </a:cubicBezTo>
                    <a:cubicBezTo>
                      <a:pt x="1083" y="1266"/>
                      <a:pt x="1083" y="1266"/>
                      <a:pt x="1083" y="1266"/>
                    </a:cubicBezTo>
                    <a:cubicBezTo>
                      <a:pt x="1163" y="1266"/>
                      <a:pt x="1224" y="1201"/>
                      <a:pt x="1224" y="1125"/>
                    </a:cubicBezTo>
                    <a:cubicBezTo>
                      <a:pt x="1224" y="570"/>
                      <a:pt x="1224" y="570"/>
                      <a:pt x="1224" y="570"/>
                    </a:cubicBezTo>
                    <a:cubicBezTo>
                      <a:pt x="1224" y="489"/>
                      <a:pt x="1163" y="429"/>
                      <a:pt x="1083" y="429"/>
                    </a:cubicBezTo>
                    <a:close/>
                  </a:path>
                </a:pathLst>
              </a:custGeom>
              <a:grp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216" name="Group 215"/>
              <p:cNvGrpSpPr/>
              <p:nvPr/>
            </p:nvGrpSpPr>
            <p:grpSpPr>
              <a:xfrm>
                <a:off x="6038380" y="5776778"/>
                <a:ext cx="856676" cy="568056"/>
                <a:chOff x="3067050" y="1341438"/>
                <a:chExt cx="6219826" cy="4124325"/>
              </a:xfrm>
              <a:grpFill/>
            </p:grpSpPr>
            <p:sp>
              <p:nvSpPr>
                <p:cNvPr id="217" name="Freeform 21"/>
                <p:cNvSpPr>
                  <a:spLocks/>
                </p:cNvSpPr>
                <p:nvPr/>
              </p:nvSpPr>
              <p:spPr bwMode="auto">
                <a:xfrm>
                  <a:off x="7073902" y="1728786"/>
                  <a:ext cx="2212974" cy="3281361"/>
                </a:xfrm>
                <a:custGeom>
                  <a:avLst/>
                  <a:gdLst>
                    <a:gd name="T0" fmla="*/ 38 w 589"/>
                    <a:gd name="T1" fmla="*/ 360 h 873"/>
                    <a:gd name="T2" fmla="*/ 28 w 589"/>
                    <a:gd name="T3" fmla="*/ 393 h 873"/>
                    <a:gd name="T4" fmla="*/ 22 w 589"/>
                    <a:gd name="T5" fmla="*/ 415 h 873"/>
                    <a:gd name="T6" fmla="*/ 44 w 589"/>
                    <a:gd name="T7" fmla="*/ 420 h 873"/>
                    <a:gd name="T8" fmla="*/ 126 w 589"/>
                    <a:gd name="T9" fmla="*/ 447 h 873"/>
                    <a:gd name="T10" fmla="*/ 126 w 589"/>
                    <a:gd name="T11" fmla="*/ 486 h 873"/>
                    <a:gd name="T12" fmla="*/ 82 w 589"/>
                    <a:gd name="T13" fmla="*/ 518 h 873"/>
                    <a:gd name="T14" fmla="*/ 71 w 589"/>
                    <a:gd name="T15" fmla="*/ 540 h 873"/>
                    <a:gd name="T16" fmla="*/ 191 w 589"/>
                    <a:gd name="T17" fmla="*/ 666 h 873"/>
                    <a:gd name="T18" fmla="*/ 240 w 589"/>
                    <a:gd name="T19" fmla="*/ 873 h 873"/>
                    <a:gd name="T20" fmla="*/ 589 w 589"/>
                    <a:gd name="T21" fmla="*/ 873 h 873"/>
                    <a:gd name="T22" fmla="*/ 578 w 589"/>
                    <a:gd name="T23" fmla="*/ 660 h 873"/>
                    <a:gd name="T24" fmla="*/ 524 w 589"/>
                    <a:gd name="T25" fmla="*/ 606 h 873"/>
                    <a:gd name="T26" fmla="*/ 436 w 589"/>
                    <a:gd name="T27" fmla="*/ 573 h 873"/>
                    <a:gd name="T28" fmla="*/ 382 w 589"/>
                    <a:gd name="T29" fmla="*/ 546 h 873"/>
                    <a:gd name="T30" fmla="*/ 355 w 589"/>
                    <a:gd name="T31" fmla="*/ 518 h 873"/>
                    <a:gd name="T32" fmla="*/ 317 w 589"/>
                    <a:gd name="T33" fmla="*/ 486 h 873"/>
                    <a:gd name="T34" fmla="*/ 317 w 589"/>
                    <a:gd name="T35" fmla="*/ 447 h 873"/>
                    <a:gd name="T36" fmla="*/ 398 w 589"/>
                    <a:gd name="T37" fmla="*/ 420 h 873"/>
                    <a:gd name="T38" fmla="*/ 420 w 589"/>
                    <a:gd name="T39" fmla="*/ 415 h 873"/>
                    <a:gd name="T40" fmla="*/ 409 w 589"/>
                    <a:gd name="T41" fmla="*/ 393 h 873"/>
                    <a:gd name="T42" fmla="*/ 398 w 589"/>
                    <a:gd name="T43" fmla="*/ 360 h 873"/>
                    <a:gd name="T44" fmla="*/ 442 w 589"/>
                    <a:gd name="T45" fmla="*/ 398 h 873"/>
                    <a:gd name="T46" fmla="*/ 409 w 589"/>
                    <a:gd name="T47" fmla="*/ 316 h 873"/>
                    <a:gd name="T48" fmla="*/ 393 w 589"/>
                    <a:gd name="T49" fmla="*/ 240 h 873"/>
                    <a:gd name="T50" fmla="*/ 366 w 589"/>
                    <a:gd name="T51" fmla="*/ 93 h 873"/>
                    <a:gd name="T52" fmla="*/ 322 w 589"/>
                    <a:gd name="T53" fmla="*/ 33 h 873"/>
                    <a:gd name="T54" fmla="*/ 224 w 589"/>
                    <a:gd name="T55" fmla="*/ 0 h 873"/>
                    <a:gd name="T56" fmla="*/ 218 w 589"/>
                    <a:gd name="T57" fmla="*/ 0 h 873"/>
                    <a:gd name="T58" fmla="*/ 218 w 589"/>
                    <a:gd name="T59" fmla="*/ 0 h 873"/>
                    <a:gd name="T60" fmla="*/ 120 w 589"/>
                    <a:gd name="T61" fmla="*/ 33 h 873"/>
                    <a:gd name="T62" fmla="*/ 77 w 589"/>
                    <a:gd name="T63" fmla="*/ 93 h 873"/>
                    <a:gd name="T64" fmla="*/ 49 w 589"/>
                    <a:gd name="T65" fmla="*/ 240 h 873"/>
                    <a:gd name="T66" fmla="*/ 33 w 589"/>
                    <a:gd name="T67" fmla="*/ 322 h 873"/>
                    <a:gd name="T68" fmla="*/ 0 w 589"/>
                    <a:gd name="T69" fmla="*/ 398 h 873"/>
                    <a:gd name="T70" fmla="*/ 38 w 589"/>
                    <a:gd name="T71" fmla="*/ 360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9" h="873">
                      <a:moveTo>
                        <a:pt x="38" y="360"/>
                      </a:moveTo>
                      <a:cubicBezTo>
                        <a:pt x="38" y="360"/>
                        <a:pt x="33" y="393"/>
                        <a:pt x="28" y="393"/>
                      </a:cubicBezTo>
                      <a:cubicBezTo>
                        <a:pt x="28" y="398"/>
                        <a:pt x="17" y="415"/>
                        <a:pt x="22" y="415"/>
                      </a:cubicBezTo>
                      <a:cubicBezTo>
                        <a:pt x="44" y="420"/>
                        <a:pt x="44" y="420"/>
                        <a:pt x="44" y="420"/>
                      </a:cubicBezTo>
                      <a:cubicBezTo>
                        <a:pt x="126" y="447"/>
                        <a:pt x="126" y="447"/>
                        <a:pt x="126" y="447"/>
                      </a:cubicBezTo>
                      <a:cubicBezTo>
                        <a:pt x="126" y="486"/>
                        <a:pt x="126" y="486"/>
                        <a:pt x="126" y="486"/>
                      </a:cubicBezTo>
                      <a:cubicBezTo>
                        <a:pt x="115" y="486"/>
                        <a:pt x="88" y="507"/>
                        <a:pt x="82" y="518"/>
                      </a:cubicBezTo>
                      <a:cubicBezTo>
                        <a:pt x="82" y="524"/>
                        <a:pt x="77" y="535"/>
                        <a:pt x="71" y="540"/>
                      </a:cubicBezTo>
                      <a:cubicBezTo>
                        <a:pt x="148" y="573"/>
                        <a:pt x="191" y="617"/>
                        <a:pt x="191" y="666"/>
                      </a:cubicBezTo>
                      <a:cubicBezTo>
                        <a:pt x="191" y="671"/>
                        <a:pt x="240" y="835"/>
                        <a:pt x="240" y="873"/>
                      </a:cubicBezTo>
                      <a:cubicBezTo>
                        <a:pt x="589" y="873"/>
                        <a:pt x="589" y="873"/>
                        <a:pt x="589" y="873"/>
                      </a:cubicBezTo>
                      <a:cubicBezTo>
                        <a:pt x="578" y="660"/>
                        <a:pt x="578" y="660"/>
                        <a:pt x="578" y="660"/>
                      </a:cubicBezTo>
                      <a:cubicBezTo>
                        <a:pt x="578" y="660"/>
                        <a:pt x="556" y="611"/>
                        <a:pt x="524" y="606"/>
                      </a:cubicBezTo>
                      <a:cubicBezTo>
                        <a:pt x="496" y="600"/>
                        <a:pt x="453" y="589"/>
                        <a:pt x="436" y="573"/>
                      </a:cubicBezTo>
                      <a:cubicBezTo>
                        <a:pt x="426" y="567"/>
                        <a:pt x="393" y="551"/>
                        <a:pt x="382" y="546"/>
                      </a:cubicBezTo>
                      <a:cubicBezTo>
                        <a:pt x="371" y="546"/>
                        <a:pt x="360" y="524"/>
                        <a:pt x="355" y="518"/>
                      </a:cubicBezTo>
                      <a:cubicBezTo>
                        <a:pt x="355" y="507"/>
                        <a:pt x="322" y="486"/>
                        <a:pt x="317" y="486"/>
                      </a:cubicBezTo>
                      <a:cubicBezTo>
                        <a:pt x="317" y="447"/>
                        <a:pt x="317" y="447"/>
                        <a:pt x="317" y="447"/>
                      </a:cubicBezTo>
                      <a:cubicBezTo>
                        <a:pt x="398" y="420"/>
                        <a:pt x="398" y="420"/>
                        <a:pt x="398" y="420"/>
                      </a:cubicBezTo>
                      <a:cubicBezTo>
                        <a:pt x="420" y="415"/>
                        <a:pt x="420" y="415"/>
                        <a:pt x="420" y="415"/>
                      </a:cubicBezTo>
                      <a:cubicBezTo>
                        <a:pt x="426" y="415"/>
                        <a:pt x="409" y="398"/>
                        <a:pt x="409" y="393"/>
                      </a:cubicBezTo>
                      <a:cubicBezTo>
                        <a:pt x="409" y="387"/>
                        <a:pt x="398" y="360"/>
                        <a:pt x="398" y="360"/>
                      </a:cubicBezTo>
                      <a:cubicBezTo>
                        <a:pt x="398" y="360"/>
                        <a:pt x="431" y="393"/>
                        <a:pt x="442" y="398"/>
                      </a:cubicBezTo>
                      <a:cubicBezTo>
                        <a:pt x="442" y="398"/>
                        <a:pt x="415" y="349"/>
                        <a:pt x="409" y="316"/>
                      </a:cubicBezTo>
                      <a:cubicBezTo>
                        <a:pt x="398" y="289"/>
                        <a:pt x="393" y="246"/>
                        <a:pt x="393" y="240"/>
                      </a:cubicBezTo>
                      <a:cubicBezTo>
                        <a:pt x="393" y="235"/>
                        <a:pt x="376" y="115"/>
                        <a:pt x="366" y="93"/>
                      </a:cubicBezTo>
                      <a:cubicBezTo>
                        <a:pt x="355" y="76"/>
                        <a:pt x="344" y="44"/>
                        <a:pt x="322" y="33"/>
                      </a:cubicBezTo>
                      <a:cubicBezTo>
                        <a:pt x="300" y="22"/>
                        <a:pt x="267" y="0"/>
                        <a:pt x="224" y="0"/>
                      </a:cubicBezTo>
                      <a:cubicBezTo>
                        <a:pt x="224" y="0"/>
                        <a:pt x="224" y="0"/>
                        <a:pt x="218" y="0"/>
                      </a:cubicBezTo>
                      <a:cubicBezTo>
                        <a:pt x="218" y="0"/>
                        <a:pt x="218" y="0"/>
                        <a:pt x="218" y="0"/>
                      </a:cubicBezTo>
                      <a:cubicBezTo>
                        <a:pt x="175" y="0"/>
                        <a:pt x="142" y="22"/>
                        <a:pt x="120" y="33"/>
                      </a:cubicBezTo>
                      <a:cubicBezTo>
                        <a:pt x="98" y="44"/>
                        <a:pt x="82" y="76"/>
                        <a:pt x="77" y="93"/>
                      </a:cubicBezTo>
                      <a:cubicBezTo>
                        <a:pt x="66" y="115"/>
                        <a:pt x="49" y="235"/>
                        <a:pt x="49" y="240"/>
                      </a:cubicBezTo>
                      <a:cubicBezTo>
                        <a:pt x="49" y="246"/>
                        <a:pt x="44" y="289"/>
                        <a:pt x="33" y="322"/>
                      </a:cubicBezTo>
                      <a:cubicBezTo>
                        <a:pt x="28" y="349"/>
                        <a:pt x="0" y="398"/>
                        <a:pt x="0" y="398"/>
                      </a:cubicBezTo>
                      <a:cubicBezTo>
                        <a:pt x="11" y="393"/>
                        <a:pt x="38" y="360"/>
                        <a:pt x="38" y="3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18" name="Freeform 22"/>
                <p:cNvSpPr>
                  <a:spLocks/>
                </p:cNvSpPr>
                <p:nvPr/>
              </p:nvSpPr>
              <p:spPr bwMode="auto">
                <a:xfrm>
                  <a:off x="3067050" y="1600198"/>
                  <a:ext cx="2239966" cy="3332164"/>
                </a:xfrm>
                <a:custGeom>
                  <a:avLst/>
                  <a:gdLst>
                    <a:gd name="T0" fmla="*/ 388 w 596"/>
                    <a:gd name="T1" fmla="*/ 733 h 886"/>
                    <a:gd name="T2" fmla="*/ 388 w 596"/>
                    <a:gd name="T3" fmla="*/ 728 h 886"/>
                    <a:gd name="T4" fmla="*/ 388 w 596"/>
                    <a:gd name="T5" fmla="*/ 728 h 886"/>
                    <a:gd name="T6" fmla="*/ 591 w 596"/>
                    <a:gd name="T7" fmla="*/ 558 h 886"/>
                    <a:gd name="T8" fmla="*/ 591 w 596"/>
                    <a:gd name="T9" fmla="*/ 558 h 886"/>
                    <a:gd name="T10" fmla="*/ 520 w 596"/>
                    <a:gd name="T11" fmla="*/ 525 h 886"/>
                    <a:gd name="T12" fmla="*/ 509 w 596"/>
                    <a:gd name="T13" fmla="*/ 454 h 886"/>
                    <a:gd name="T14" fmla="*/ 569 w 596"/>
                    <a:gd name="T15" fmla="*/ 334 h 886"/>
                    <a:gd name="T16" fmla="*/ 591 w 596"/>
                    <a:gd name="T17" fmla="*/ 301 h 886"/>
                    <a:gd name="T18" fmla="*/ 574 w 596"/>
                    <a:gd name="T19" fmla="*/ 236 h 886"/>
                    <a:gd name="T20" fmla="*/ 574 w 596"/>
                    <a:gd name="T21" fmla="*/ 186 h 886"/>
                    <a:gd name="T22" fmla="*/ 525 w 596"/>
                    <a:gd name="T23" fmla="*/ 72 h 886"/>
                    <a:gd name="T24" fmla="*/ 476 w 596"/>
                    <a:gd name="T25" fmla="*/ 39 h 886"/>
                    <a:gd name="T26" fmla="*/ 438 w 596"/>
                    <a:gd name="T27" fmla="*/ 28 h 886"/>
                    <a:gd name="T28" fmla="*/ 438 w 596"/>
                    <a:gd name="T29" fmla="*/ 39 h 886"/>
                    <a:gd name="T30" fmla="*/ 438 w 596"/>
                    <a:gd name="T31" fmla="*/ 39 h 886"/>
                    <a:gd name="T32" fmla="*/ 432 w 596"/>
                    <a:gd name="T33" fmla="*/ 11 h 886"/>
                    <a:gd name="T34" fmla="*/ 432 w 596"/>
                    <a:gd name="T35" fmla="*/ 0 h 886"/>
                    <a:gd name="T36" fmla="*/ 383 w 596"/>
                    <a:gd name="T37" fmla="*/ 50 h 886"/>
                    <a:gd name="T38" fmla="*/ 388 w 596"/>
                    <a:gd name="T39" fmla="*/ 22 h 886"/>
                    <a:gd name="T40" fmla="*/ 317 w 596"/>
                    <a:gd name="T41" fmla="*/ 72 h 886"/>
                    <a:gd name="T42" fmla="*/ 268 w 596"/>
                    <a:gd name="T43" fmla="*/ 197 h 886"/>
                    <a:gd name="T44" fmla="*/ 273 w 596"/>
                    <a:gd name="T45" fmla="*/ 236 h 886"/>
                    <a:gd name="T46" fmla="*/ 262 w 596"/>
                    <a:gd name="T47" fmla="*/ 301 h 886"/>
                    <a:gd name="T48" fmla="*/ 290 w 596"/>
                    <a:gd name="T49" fmla="*/ 345 h 886"/>
                    <a:gd name="T50" fmla="*/ 334 w 596"/>
                    <a:gd name="T51" fmla="*/ 454 h 886"/>
                    <a:gd name="T52" fmla="*/ 323 w 596"/>
                    <a:gd name="T53" fmla="*/ 525 h 886"/>
                    <a:gd name="T54" fmla="*/ 230 w 596"/>
                    <a:gd name="T55" fmla="*/ 569 h 886"/>
                    <a:gd name="T56" fmla="*/ 104 w 596"/>
                    <a:gd name="T57" fmla="*/ 613 h 886"/>
                    <a:gd name="T58" fmla="*/ 22 w 596"/>
                    <a:gd name="T59" fmla="*/ 886 h 886"/>
                    <a:gd name="T60" fmla="*/ 350 w 596"/>
                    <a:gd name="T61" fmla="*/ 886 h 886"/>
                    <a:gd name="T62" fmla="*/ 388 w 596"/>
                    <a:gd name="T63" fmla="*/ 733 h 886"/>
                    <a:gd name="T64" fmla="*/ 388 w 596"/>
                    <a:gd name="T65" fmla="*/ 73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6" h="886">
                      <a:moveTo>
                        <a:pt x="388" y="733"/>
                      </a:moveTo>
                      <a:cubicBezTo>
                        <a:pt x="388" y="728"/>
                        <a:pt x="388" y="728"/>
                        <a:pt x="388" y="728"/>
                      </a:cubicBezTo>
                      <a:cubicBezTo>
                        <a:pt x="388" y="728"/>
                        <a:pt x="388" y="728"/>
                        <a:pt x="388" y="728"/>
                      </a:cubicBezTo>
                      <a:cubicBezTo>
                        <a:pt x="410" y="629"/>
                        <a:pt x="525" y="586"/>
                        <a:pt x="591" y="558"/>
                      </a:cubicBezTo>
                      <a:cubicBezTo>
                        <a:pt x="591" y="558"/>
                        <a:pt x="591" y="558"/>
                        <a:pt x="591" y="558"/>
                      </a:cubicBezTo>
                      <a:cubicBezTo>
                        <a:pt x="553" y="536"/>
                        <a:pt x="531" y="525"/>
                        <a:pt x="520" y="525"/>
                      </a:cubicBezTo>
                      <a:cubicBezTo>
                        <a:pt x="520" y="514"/>
                        <a:pt x="509" y="454"/>
                        <a:pt x="509" y="454"/>
                      </a:cubicBezTo>
                      <a:cubicBezTo>
                        <a:pt x="509" y="454"/>
                        <a:pt x="558" y="416"/>
                        <a:pt x="569" y="334"/>
                      </a:cubicBezTo>
                      <a:cubicBezTo>
                        <a:pt x="569" y="334"/>
                        <a:pt x="591" y="350"/>
                        <a:pt x="591" y="301"/>
                      </a:cubicBezTo>
                      <a:cubicBezTo>
                        <a:pt x="591" y="263"/>
                        <a:pt x="596" y="247"/>
                        <a:pt x="574" y="236"/>
                      </a:cubicBezTo>
                      <a:cubicBezTo>
                        <a:pt x="574" y="236"/>
                        <a:pt x="574" y="214"/>
                        <a:pt x="574" y="186"/>
                      </a:cubicBezTo>
                      <a:cubicBezTo>
                        <a:pt x="574" y="154"/>
                        <a:pt x="585" y="110"/>
                        <a:pt x="525" y="72"/>
                      </a:cubicBezTo>
                      <a:cubicBezTo>
                        <a:pt x="514" y="66"/>
                        <a:pt x="476" y="39"/>
                        <a:pt x="476" y="39"/>
                      </a:cubicBezTo>
                      <a:cubicBezTo>
                        <a:pt x="459" y="33"/>
                        <a:pt x="438" y="28"/>
                        <a:pt x="438" y="28"/>
                      </a:cubicBezTo>
                      <a:cubicBezTo>
                        <a:pt x="438" y="39"/>
                        <a:pt x="438" y="39"/>
                        <a:pt x="438" y="39"/>
                      </a:cubicBezTo>
                      <a:cubicBezTo>
                        <a:pt x="438" y="39"/>
                        <a:pt x="438" y="39"/>
                        <a:pt x="438" y="39"/>
                      </a:cubicBezTo>
                      <a:cubicBezTo>
                        <a:pt x="432" y="33"/>
                        <a:pt x="432" y="17"/>
                        <a:pt x="432" y="11"/>
                      </a:cubicBezTo>
                      <a:cubicBezTo>
                        <a:pt x="432" y="0"/>
                        <a:pt x="432" y="0"/>
                        <a:pt x="432" y="0"/>
                      </a:cubicBezTo>
                      <a:cubicBezTo>
                        <a:pt x="405" y="22"/>
                        <a:pt x="383" y="50"/>
                        <a:pt x="383" y="50"/>
                      </a:cubicBezTo>
                      <a:cubicBezTo>
                        <a:pt x="388" y="22"/>
                        <a:pt x="388" y="22"/>
                        <a:pt x="388" y="22"/>
                      </a:cubicBezTo>
                      <a:cubicBezTo>
                        <a:pt x="388" y="22"/>
                        <a:pt x="383" y="28"/>
                        <a:pt x="317" y="72"/>
                      </a:cubicBezTo>
                      <a:cubicBezTo>
                        <a:pt x="257" y="110"/>
                        <a:pt x="268" y="165"/>
                        <a:pt x="268" y="197"/>
                      </a:cubicBezTo>
                      <a:cubicBezTo>
                        <a:pt x="268" y="219"/>
                        <a:pt x="273" y="236"/>
                        <a:pt x="273" y="236"/>
                      </a:cubicBezTo>
                      <a:cubicBezTo>
                        <a:pt x="246" y="247"/>
                        <a:pt x="262" y="263"/>
                        <a:pt x="262" y="301"/>
                      </a:cubicBezTo>
                      <a:cubicBezTo>
                        <a:pt x="262" y="350"/>
                        <a:pt x="290" y="345"/>
                        <a:pt x="290" y="345"/>
                      </a:cubicBezTo>
                      <a:cubicBezTo>
                        <a:pt x="301" y="411"/>
                        <a:pt x="334" y="454"/>
                        <a:pt x="334" y="454"/>
                      </a:cubicBezTo>
                      <a:cubicBezTo>
                        <a:pt x="334" y="454"/>
                        <a:pt x="323" y="514"/>
                        <a:pt x="323" y="525"/>
                      </a:cubicBezTo>
                      <a:cubicBezTo>
                        <a:pt x="312" y="525"/>
                        <a:pt x="284" y="542"/>
                        <a:pt x="230" y="569"/>
                      </a:cubicBezTo>
                      <a:cubicBezTo>
                        <a:pt x="148" y="602"/>
                        <a:pt x="169" y="580"/>
                        <a:pt x="104" y="613"/>
                      </a:cubicBezTo>
                      <a:cubicBezTo>
                        <a:pt x="0" y="668"/>
                        <a:pt x="22" y="886"/>
                        <a:pt x="22" y="886"/>
                      </a:cubicBezTo>
                      <a:cubicBezTo>
                        <a:pt x="350" y="886"/>
                        <a:pt x="350" y="886"/>
                        <a:pt x="350" y="886"/>
                      </a:cubicBezTo>
                      <a:cubicBezTo>
                        <a:pt x="388" y="733"/>
                        <a:pt x="388" y="733"/>
                        <a:pt x="388" y="733"/>
                      </a:cubicBezTo>
                      <a:cubicBezTo>
                        <a:pt x="388" y="733"/>
                        <a:pt x="388" y="733"/>
                        <a:pt x="388" y="7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19" name="Freeform 23"/>
                <p:cNvSpPr>
                  <a:spLocks/>
                </p:cNvSpPr>
                <p:nvPr/>
              </p:nvSpPr>
              <p:spPr bwMode="auto">
                <a:xfrm>
                  <a:off x="4443415" y="1341438"/>
                  <a:ext cx="3475042" cy="4124325"/>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sp>
          <p:nvSpPr>
            <p:cNvPr id="208" name="Freeform 17"/>
            <p:cNvSpPr>
              <a:spLocks noEditPoints="1"/>
            </p:cNvSpPr>
            <p:nvPr/>
          </p:nvSpPr>
          <p:spPr bwMode="auto">
            <a:xfrm>
              <a:off x="11146113" y="5013808"/>
              <a:ext cx="977625" cy="173791"/>
            </a:xfrm>
            <a:custGeom>
              <a:avLst/>
              <a:gdLst>
                <a:gd name="T0" fmla="*/ 319 w 1808"/>
                <a:gd name="T1" fmla="*/ 283 h 319"/>
                <a:gd name="T2" fmla="*/ 109 w 1808"/>
                <a:gd name="T3" fmla="*/ 195 h 319"/>
                <a:gd name="T4" fmla="*/ 3 w 1808"/>
                <a:gd name="T5" fmla="*/ 78 h 319"/>
                <a:gd name="T6" fmla="*/ 237 w 1808"/>
                <a:gd name="T7" fmla="*/ 2 h 319"/>
                <a:gd name="T8" fmla="*/ 239 w 1808"/>
                <a:gd name="T9" fmla="*/ 225 h 319"/>
                <a:gd name="T10" fmla="*/ 1807 w 1808"/>
                <a:gd name="T11" fmla="*/ 180 h 319"/>
                <a:gd name="T12" fmla="*/ 1571 w 1808"/>
                <a:gd name="T13" fmla="*/ 133 h 319"/>
                <a:gd name="T14" fmla="*/ 1593 w 1808"/>
                <a:gd name="T15" fmla="*/ 250 h 319"/>
                <a:gd name="T16" fmla="*/ 1569 w 1808"/>
                <a:gd name="T17" fmla="*/ 234 h 319"/>
                <a:gd name="T18" fmla="*/ 1543 w 1808"/>
                <a:gd name="T19" fmla="*/ 117 h 319"/>
                <a:gd name="T20" fmla="*/ 1568 w 1808"/>
                <a:gd name="T21" fmla="*/ 158 h 319"/>
                <a:gd name="T22" fmla="*/ 1553 w 1808"/>
                <a:gd name="T23" fmla="*/ 232 h 319"/>
                <a:gd name="T24" fmla="*/ 489 w 1808"/>
                <a:gd name="T25" fmla="*/ 255 h 319"/>
                <a:gd name="T26" fmla="*/ 555 w 1808"/>
                <a:gd name="T27" fmla="*/ 66 h 319"/>
                <a:gd name="T28" fmla="*/ 441 w 1808"/>
                <a:gd name="T29" fmla="*/ 66 h 319"/>
                <a:gd name="T30" fmla="*/ 1118 w 1808"/>
                <a:gd name="T31" fmla="*/ 249 h 319"/>
                <a:gd name="T32" fmla="*/ 1185 w 1808"/>
                <a:gd name="T33" fmla="*/ 156 h 319"/>
                <a:gd name="T34" fmla="*/ 1164 w 1808"/>
                <a:gd name="T35" fmla="*/ 82 h 319"/>
                <a:gd name="T36" fmla="*/ 1215 w 1808"/>
                <a:gd name="T37" fmla="*/ 67 h 319"/>
                <a:gd name="T38" fmla="*/ 1147 w 1808"/>
                <a:gd name="T39" fmla="*/ 159 h 319"/>
                <a:gd name="T40" fmla="*/ 1137 w 1808"/>
                <a:gd name="T41" fmla="*/ 233 h 319"/>
                <a:gd name="T42" fmla="*/ 912 w 1808"/>
                <a:gd name="T43" fmla="*/ 255 h 319"/>
                <a:gd name="T44" fmla="*/ 972 w 1808"/>
                <a:gd name="T45" fmla="*/ 169 h 319"/>
                <a:gd name="T46" fmla="*/ 901 w 1808"/>
                <a:gd name="T47" fmla="*/ 148 h 319"/>
                <a:gd name="T48" fmla="*/ 994 w 1808"/>
                <a:gd name="T49" fmla="*/ 147 h 319"/>
                <a:gd name="T50" fmla="*/ 976 w 1808"/>
                <a:gd name="T51" fmla="*/ 255 h 319"/>
                <a:gd name="T52" fmla="*/ 972 w 1808"/>
                <a:gd name="T53" fmla="*/ 186 h 319"/>
                <a:gd name="T54" fmla="*/ 971 w 1808"/>
                <a:gd name="T55" fmla="*/ 217 h 319"/>
                <a:gd name="T56" fmla="*/ 1717 w 1808"/>
                <a:gd name="T57" fmla="*/ 255 h 319"/>
                <a:gd name="T58" fmla="*/ 1807 w 1808"/>
                <a:gd name="T59" fmla="*/ 180 h 319"/>
                <a:gd name="T60" fmla="*/ 1785 w 1808"/>
                <a:gd name="T61" fmla="*/ 194 h 319"/>
                <a:gd name="T62" fmla="*/ 1421 w 1808"/>
                <a:gd name="T63" fmla="*/ 238 h 319"/>
                <a:gd name="T64" fmla="*/ 1443 w 1808"/>
                <a:gd name="T65" fmla="*/ 122 h 319"/>
                <a:gd name="T66" fmla="*/ 1421 w 1808"/>
                <a:gd name="T67" fmla="*/ 196 h 319"/>
                <a:gd name="T68" fmla="*/ 1351 w 1808"/>
                <a:gd name="T69" fmla="*/ 120 h 319"/>
                <a:gd name="T70" fmla="*/ 1334 w 1808"/>
                <a:gd name="T71" fmla="*/ 229 h 319"/>
                <a:gd name="T72" fmla="*/ 842 w 1808"/>
                <a:gd name="T73" fmla="*/ 237 h 319"/>
                <a:gd name="T74" fmla="*/ 864 w 1808"/>
                <a:gd name="T75" fmla="*/ 120 h 319"/>
                <a:gd name="T76" fmla="*/ 841 w 1808"/>
                <a:gd name="T77" fmla="*/ 211 h 319"/>
                <a:gd name="T78" fmla="*/ 770 w 1808"/>
                <a:gd name="T79" fmla="*/ 118 h 319"/>
                <a:gd name="T80" fmla="*/ 804 w 1808"/>
                <a:gd name="T81" fmla="*/ 258 h 319"/>
                <a:gd name="T82" fmla="*/ 654 w 1808"/>
                <a:gd name="T83" fmla="*/ 253 h 319"/>
                <a:gd name="T84" fmla="*/ 678 w 1808"/>
                <a:gd name="T85" fmla="*/ 169 h 319"/>
                <a:gd name="T86" fmla="*/ 725 w 1808"/>
                <a:gd name="T87" fmla="*/ 140 h 319"/>
                <a:gd name="T88" fmla="*/ 680 w 1808"/>
                <a:gd name="T89" fmla="*/ 195 h 319"/>
                <a:gd name="T90" fmla="*/ 647 w 1808"/>
                <a:gd name="T91" fmla="*/ 227 h 319"/>
                <a:gd name="T92" fmla="*/ 1251 w 1808"/>
                <a:gd name="T93" fmla="*/ 118 h 319"/>
                <a:gd name="T94" fmla="*/ 1255 w 1808"/>
                <a:gd name="T95" fmla="*/ 141 h 319"/>
                <a:gd name="T96" fmla="*/ 1311 w 1808"/>
                <a:gd name="T97" fmla="*/ 252 h 319"/>
                <a:gd name="T98" fmla="*/ 1277 w 1808"/>
                <a:gd name="T99" fmla="*/ 141 h 319"/>
                <a:gd name="T100" fmla="*/ 1311 w 1808"/>
                <a:gd name="T101" fmla="*/ 121 h 319"/>
                <a:gd name="T102" fmla="*/ 1275 w 1808"/>
                <a:gd name="T103" fmla="*/ 78 h 319"/>
                <a:gd name="T104" fmla="*/ 1050 w 1808"/>
                <a:gd name="T105" fmla="*/ 57 h 319"/>
                <a:gd name="T106" fmla="*/ 1028 w 1808"/>
                <a:gd name="T107" fmla="*/ 154 h 319"/>
                <a:gd name="T108" fmla="*/ 620 w 1808"/>
                <a:gd name="T109" fmla="*/ 251 h 319"/>
                <a:gd name="T110" fmla="*/ 598 w 1808"/>
                <a:gd name="T111" fmla="*/ 123 h 319"/>
                <a:gd name="T112" fmla="*/ 1631 w 1808"/>
                <a:gd name="T113" fmla="*/ 118 h 319"/>
                <a:gd name="T114" fmla="*/ 1648 w 1808"/>
                <a:gd name="T115" fmla="*/ 253 h 319"/>
                <a:gd name="T116" fmla="*/ 595 w 1808"/>
                <a:gd name="T117" fmla="*/ 74 h 319"/>
                <a:gd name="T118" fmla="*/ 1636 w 1808"/>
                <a:gd name="T119" fmla="*/ 8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8" h="319">
                  <a:moveTo>
                    <a:pt x="241" y="0"/>
                  </a:moveTo>
                  <a:cubicBezTo>
                    <a:pt x="241" y="1"/>
                    <a:pt x="242" y="1"/>
                    <a:pt x="243" y="1"/>
                  </a:cubicBezTo>
                  <a:cubicBezTo>
                    <a:pt x="267" y="11"/>
                    <a:pt x="292" y="21"/>
                    <a:pt x="316" y="30"/>
                  </a:cubicBezTo>
                  <a:cubicBezTo>
                    <a:pt x="320" y="32"/>
                    <a:pt x="319" y="31"/>
                    <a:pt x="319" y="36"/>
                  </a:cubicBezTo>
                  <a:cubicBezTo>
                    <a:pt x="319" y="118"/>
                    <a:pt x="319" y="201"/>
                    <a:pt x="319" y="283"/>
                  </a:cubicBezTo>
                  <a:cubicBezTo>
                    <a:pt x="319" y="283"/>
                    <a:pt x="319" y="283"/>
                    <a:pt x="319" y="283"/>
                  </a:cubicBezTo>
                  <a:cubicBezTo>
                    <a:pt x="319" y="288"/>
                    <a:pt x="320" y="287"/>
                    <a:pt x="316" y="288"/>
                  </a:cubicBezTo>
                  <a:cubicBezTo>
                    <a:pt x="302" y="294"/>
                    <a:pt x="288" y="300"/>
                    <a:pt x="274" y="305"/>
                  </a:cubicBezTo>
                  <a:cubicBezTo>
                    <a:pt x="264" y="309"/>
                    <a:pt x="253" y="313"/>
                    <a:pt x="243" y="318"/>
                  </a:cubicBezTo>
                  <a:cubicBezTo>
                    <a:pt x="240" y="319"/>
                    <a:pt x="239" y="318"/>
                    <a:pt x="237" y="316"/>
                  </a:cubicBezTo>
                  <a:cubicBezTo>
                    <a:pt x="197" y="276"/>
                    <a:pt x="156" y="236"/>
                    <a:pt x="116" y="195"/>
                  </a:cubicBezTo>
                  <a:cubicBezTo>
                    <a:pt x="113" y="192"/>
                    <a:pt x="113" y="192"/>
                    <a:pt x="109" y="195"/>
                  </a:cubicBezTo>
                  <a:cubicBezTo>
                    <a:pt x="85" y="214"/>
                    <a:pt x="60" y="234"/>
                    <a:pt x="35" y="253"/>
                  </a:cubicBezTo>
                  <a:cubicBezTo>
                    <a:pt x="33" y="255"/>
                    <a:pt x="31" y="255"/>
                    <a:pt x="29" y="254"/>
                  </a:cubicBezTo>
                  <a:cubicBezTo>
                    <a:pt x="20" y="249"/>
                    <a:pt x="12" y="245"/>
                    <a:pt x="3" y="241"/>
                  </a:cubicBezTo>
                  <a:cubicBezTo>
                    <a:pt x="2" y="240"/>
                    <a:pt x="1" y="239"/>
                    <a:pt x="0" y="239"/>
                  </a:cubicBezTo>
                  <a:cubicBezTo>
                    <a:pt x="0" y="186"/>
                    <a:pt x="0" y="132"/>
                    <a:pt x="0" y="79"/>
                  </a:cubicBezTo>
                  <a:cubicBezTo>
                    <a:pt x="1" y="79"/>
                    <a:pt x="2" y="79"/>
                    <a:pt x="3" y="78"/>
                  </a:cubicBezTo>
                  <a:cubicBezTo>
                    <a:pt x="12" y="74"/>
                    <a:pt x="20" y="70"/>
                    <a:pt x="29" y="65"/>
                  </a:cubicBezTo>
                  <a:cubicBezTo>
                    <a:pt x="31" y="64"/>
                    <a:pt x="33" y="64"/>
                    <a:pt x="35" y="66"/>
                  </a:cubicBezTo>
                  <a:cubicBezTo>
                    <a:pt x="60" y="85"/>
                    <a:pt x="85" y="105"/>
                    <a:pt x="110" y="124"/>
                  </a:cubicBezTo>
                  <a:cubicBezTo>
                    <a:pt x="113" y="126"/>
                    <a:pt x="113" y="127"/>
                    <a:pt x="115" y="124"/>
                  </a:cubicBezTo>
                  <a:cubicBezTo>
                    <a:pt x="115" y="124"/>
                    <a:pt x="115" y="124"/>
                    <a:pt x="116" y="123"/>
                  </a:cubicBezTo>
                  <a:cubicBezTo>
                    <a:pt x="156" y="83"/>
                    <a:pt x="197" y="43"/>
                    <a:pt x="237" y="2"/>
                  </a:cubicBezTo>
                  <a:cubicBezTo>
                    <a:pt x="238" y="1"/>
                    <a:pt x="239" y="1"/>
                    <a:pt x="239" y="0"/>
                  </a:cubicBezTo>
                  <a:cubicBezTo>
                    <a:pt x="240" y="0"/>
                    <a:pt x="240" y="0"/>
                    <a:pt x="241" y="0"/>
                  </a:cubicBezTo>
                  <a:close/>
                  <a:moveTo>
                    <a:pt x="239" y="225"/>
                  </a:moveTo>
                  <a:cubicBezTo>
                    <a:pt x="239" y="181"/>
                    <a:pt x="239" y="138"/>
                    <a:pt x="239" y="94"/>
                  </a:cubicBezTo>
                  <a:cubicBezTo>
                    <a:pt x="211" y="116"/>
                    <a:pt x="183" y="138"/>
                    <a:pt x="155" y="159"/>
                  </a:cubicBezTo>
                  <a:cubicBezTo>
                    <a:pt x="183" y="181"/>
                    <a:pt x="211" y="203"/>
                    <a:pt x="239" y="225"/>
                  </a:cubicBezTo>
                  <a:close/>
                  <a:moveTo>
                    <a:pt x="32" y="206"/>
                  </a:moveTo>
                  <a:cubicBezTo>
                    <a:pt x="48" y="190"/>
                    <a:pt x="64" y="175"/>
                    <a:pt x="79" y="160"/>
                  </a:cubicBezTo>
                  <a:cubicBezTo>
                    <a:pt x="63" y="144"/>
                    <a:pt x="48" y="128"/>
                    <a:pt x="32" y="113"/>
                  </a:cubicBezTo>
                  <a:cubicBezTo>
                    <a:pt x="32" y="144"/>
                    <a:pt x="32" y="175"/>
                    <a:pt x="32" y="206"/>
                  </a:cubicBezTo>
                  <a:close/>
                  <a:moveTo>
                    <a:pt x="1808" y="180"/>
                  </a:moveTo>
                  <a:cubicBezTo>
                    <a:pt x="1808" y="180"/>
                    <a:pt x="1807" y="180"/>
                    <a:pt x="1807" y="180"/>
                  </a:cubicBezTo>
                  <a:cubicBezTo>
                    <a:pt x="1807" y="184"/>
                    <a:pt x="1807" y="188"/>
                    <a:pt x="1807" y="192"/>
                  </a:cubicBezTo>
                  <a:cubicBezTo>
                    <a:pt x="1807" y="192"/>
                    <a:pt x="1807" y="192"/>
                    <a:pt x="1807" y="192"/>
                  </a:cubicBezTo>
                  <a:cubicBezTo>
                    <a:pt x="1808" y="192"/>
                    <a:pt x="1808" y="192"/>
                    <a:pt x="1808" y="192"/>
                  </a:cubicBezTo>
                  <a:cubicBezTo>
                    <a:pt x="1808" y="188"/>
                    <a:pt x="1808" y="184"/>
                    <a:pt x="1808" y="180"/>
                  </a:cubicBezTo>
                  <a:close/>
                  <a:moveTo>
                    <a:pt x="1571" y="137"/>
                  </a:moveTo>
                  <a:cubicBezTo>
                    <a:pt x="1571" y="135"/>
                    <a:pt x="1571" y="134"/>
                    <a:pt x="1571" y="133"/>
                  </a:cubicBezTo>
                  <a:cubicBezTo>
                    <a:pt x="1571" y="107"/>
                    <a:pt x="1571" y="82"/>
                    <a:pt x="1571" y="57"/>
                  </a:cubicBezTo>
                  <a:cubicBezTo>
                    <a:pt x="1571" y="52"/>
                    <a:pt x="1570" y="53"/>
                    <a:pt x="1575" y="53"/>
                  </a:cubicBezTo>
                  <a:cubicBezTo>
                    <a:pt x="1580" y="53"/>
                    <a:pt x="1585" y="53"/>
                    <a:pt x="1590" y="53"/>
                  </a:cubicBezTo>
                  <a:cubicBezTo>
                    <a:pt x="1593" y="53"/>
                    <a:pt x="1593" y="53"/>
                    <a:pt x="1593" y="56"/>
                  </a:cubicBezTo>
                  <a:cubicBezTo>
                    <a:pt x="1593" y="56"/>
                    <a:pt x="1593" y="57"/>
                    <a:pt x="1593" y="57"/>
                  </a:cubicBezTo>
                  <a:cubicBezTo>
                    <a:pt x="1593" y="122"/>
                    <a:pt x="1593" y="186"/>
                    <a:pt x="1593" y="250"/>
                  </a:cubicBezTo>
                  <a:cubicBezTo>
                    <a:pt x="1593" y="256"/>
                    <a:pt x="1594" y="255"/>
                    <a:pt x="1588" y="255"/>
                  </a:cubicBezTo>
                  <a:cubicBezTo>
                    <a:pt x="1583" y="255"/>
                    <a:pt x="1578" y="255"/>
                    <a:pt x="1573" y="255"/>
                  </a:cubicBezTo>
                  <a:cubicBezTo>
                    <a:pt x="1571" y="255"/>
                    <a:pt x="1571" y="255"/>
                    <a:pt x="1571" y="253"/>
                  </a:cubicBezTo>
                  <a:cubicBezTo>
                    <a:pt x="1571" y="247"/>
                    <a:pt x="1571" y="242"/>
                    <a:pt x="1571" y="236"/>
                  </a:cubicBezTo>
                  <a:cubicBezTo>
                    <a:pt x="1571" y="235"/>
                    <a:pt x="1571" y="234"/>
                    <a:pt x="1571" y="233"/>
                  </a:cubicBezTo>
                  <a:cubicBezTo>
                    <a:pt x="1570" y="233"/>
                    <a:pt x="1569" y="234"/>
                    <a:pt x="1569" y="234"/>
                  </a:cubicBezTo>
                  <a:cubicBezTo>
                    <a:pt x="1559" y="250"/>
                    <a:pt x="1544" y="258"/>
                    <a:pt x="1525" y="258"/>
                  </a:cubicBezTo>
                  <a:cubicBezTo>
                    <a:pt x="1510" y="259"/>
                    <a:pt x="1496" y="255"/>
                    <a:pt x="1485" y="243"/>
                  </a:cubicBezTo>
                  <a:cubicBezTo>
                    <a:pt x="1479" y="237"/>
                    <a:pt x="1474" y="229"/>
                    <a:pt x="1471" y="220"/>
                  </a:cubicBezTo>
                  <a:cubicBezTo>
                    <a:pt x="1464" y="197"/>
                    <a:pt x="1465" y="174"/>
                    <a:pt x="1474" y="152"/>
                  </a:cubicBezTo>
                  <a:cubicBezTo>
                    <a:pt x="1480" y="137"/>
                    <a:pt x="1491" y="125"/>
                    <a:pt x="1506" y="119"/>
                  </a:cubicBezTo>
                  <a:cubicBezTo>
                    <a:pt x="1518" y="114"/>
                    <a:pt x="1531" y="114"/>
                    <a:pt x="1543" y="117"/>
                  </a:cubicBezTo>
                  <a:cubicBezTo>
                    <a:pt x="1554" y="119"/>
                    <a:pt x="1562" y="125"/>
                    <a:pt x="1568" y="134"/>
                  </a:cubicBezTo>
                  <a:cubicBezTo>
                    <a:pt x="1569" y="135"/>
                    <a:pt x="1570" y="135"/>
                    <a:pt x="1570" y="136"/>
                  </a:cubicBezTo>
                  <a:cubicBezTo>
                    <a:pt x="1570" y="136"/>
                    <a:pt x="1570" y="136"/>
                    <a:pt x="1571" y="137"/>
                  </a:cubicBezTo>
                  <a:close/>
                  <a:moveTo>
                    <a:pt x="1571" y="184"/>
                  </a:moveTo>
                  <a:cubicBezTo>
                    <a:pt x="1571" y="180"/>
                    <a:pt x="1571" y="176"/>
                    <a:pt x="1571" y="172"/>
                  </a:cubicBezTo>
                  <a:cubicBezTo>
                    <a:pt x="1571" y="167"/>
                    <a:pt x="1570" y="163"/>
                    <a:pt x="1568" y="158"/>
                  </a:cubicBezTo>
                  <a:cubicBezTo>
                    <a:pt x="1562" y="144"/>
                    <a:pt x="1552" y="135"/>
                    <a:pt x="1536" y="134"/>
                  </a:cubicBezTo>
                  <a:cubicBezTo>
                    <a:pt x="1520" y="132"/>
                    <a:pt x="1508" y="138"/>
                    <a:pt x="1499" y="152"/>
                  </a:cubicBezTo>
                  <a:cubicBezTo>
                    <a:pt x="1496" y="155"/>
                    <a:pt x="1494" y="159"/>
                    <a:pt x="1493" y="163"/>
                  </a:cubicBezTo>
                  <a:cubicBezTo>
                    <a:pt x="1489" y="175"/>
                    <a:pt x="1489" y="186"/>
                    <a:pt x="1490" y="198"/>
                  </a:cubicBezTo>
                  <a:cubicBezTo>
                    <a:pt x="1490" y="205"/>
                    <a:pt x="1492" y="212"/>
                    <a:pt x="1495" y="218"/>
                  </a:cubicBezTo>
                  <a:cubicBezTo>
                    <a:pt x="1508" y="244"/>
                    <a:pt x="1538" y="244"/>
                    <a:pt x="1553" y="232"/>
                  </a:cubicBezTo>
                  <a:cubicBezTo>
                    <a:pt x="1563" y="224"/>
                    <a:pt x="1568" y="214"/>
                    <a:pt x="1570" y="202"/>
                  </a:cubicBezTo>
                  <a:cubicBezTo>
                    <a:pt x="1571" y="196"/>
                    <a:pt x="1571" y="190"/>
                    <a:pt x="1571" y="184"/>
                  </a:cubicBezTo>
                  <a:close/>
                  <a:moveTo>
                    <a:pt x="417" y="67"/>
                  </a:moveTo>
                  <a:cubicBezTo>
                    <a:pt x="431" y="107"/>
                    <a:pt x="446" y="146"/>
                    <a:pt x="460" y="186"/>
                  </a:cubicBezTo>
                  <a:cubicBezTo>
                    <a:pt x="468" y="208"/>
                    <a:pt x="476" y="230"/>
                    <a:pt x="484" y="252"/>
                  </a:cubicBezTo>
                  <a:cubicBezTo>
                    <a:pt x="485" y="255"/>
                    <a:pt x="485" y="255"/>
                    <a:pt x="489" y="255"/>
                  </a:cubicBezTo>
                  <a:cubicBezTo>
                    <a:pt x="494" y="255"/>
                    <a:pt x="500" y="255"/>
                    <a:pt x="506" y="255"/>
                  </a:cubicBezTo>
                  <a:cubicBezTo>
                    <a:pt x="511" y="255"/>
                    <a:pt x="509" y="256"/>
                    <a:pt x="511" y="251"/>
                  </a:cubicBezTo>
                  <a:cubicBezTo>
                    <a:pt x="534" y="190"/>
                    <a:pt x="557" y="128"/>
                    <a:pt x="579" y="67"/>
                  </a:cubicBezTo>
                  <a:cubicBezTo>
                    <a:pt x="580" y="66"/>
                    <a:pt x="580" y="65"/>
                    <a:pt x="580" y="64"/>
                  </a:cubicBezTo>
                  <a:cubicBezTo>
                    <a:pt x="573" y="64"/>
                    <a:pt x="566" y="64"/>
                    <a:pt x="559" y="63"/>
                  </a:cubicBezTo>
                  <a:cubicBezTo>
                    <a:pt x="557" y="63"/>
                    <a:pt x="556" y="64"/>
                    <a:pt x="555" y="66"/>
                  </a:cubicBezTo>
                  <a:cubicBezTo>
                    <a:pt x="553" y="73"/>
                    <a:pt x="550" y="81"/>
                    <a:pt x="547" y="88"/>
                  </a:cubicBezTo>
                  <a:cubicBezTo>
                    <a:pt x="531" y="133"/>
                    <a:pt x="515" y="178"/>
                    <a:pt x="499" y="223"/>
                  </a:cubicBezTo>
                  <a:cubicBezTo>
                    <a:pt x="499" y="224"/>
                    <a:pt x="499" y="226"/>
                    <a:pt x="497" y="226"/>
                  </a:cubicBezTo>
                  <a:cubicBezTo>
                    <a:pt x="497" y="225"/>
                    <a:pt x="497" y="225"/>
                    <a:pt x="496" y="224"/>
                  </a:cubicBezTo>
                  <a:cubicBezTo>
                    <a:pt x="484" y="188"/>
                    <a:pt x="471" y="152"/>
                    <a:pt x="459" y="116"/>
                  </a:cubicBezTo>
                  <a:cubicBezTo>
                    <a:pt x="453" y="100"/>
                    <a:pt x="447" y="83"/>
                    <a:pt x="441" y="66"/>
                  </a:cubicBezTo>
                  <a:cubicBezTo>
                    <a:pt x="441" y="64"/>
                    <a:pt x="440" y="63"/>
                    <a:pt x="438" y="63"/>
                  </a:cubicBezTo>
                  <a:cubicBezTo>
                    <a:pt x="434" y="64"/>
                    <a:pt x="429" y="64"/>
                    <a:pt x="425" y="64"/>
                  </a:cubicBezTo>
                  <a:cubicBezTo>
                    <a:pt x="422" y="64"/>
                    <a:pt x="419" y="64"/>
                    <a:pt x="416" y="64"/>
                  </a:cubicBezTo>
                  <a:cubicBezTo>
                    <a:pt x="416" y="65"/>
                    <a:pt x="416" y="66"/>
                    <a:pt x="417" y="67"/>
                  </a:cubicBezTo>
                  <a:close/>
                  <a:moveTo>
                    <a:pt x="1117" y="246"/>
                  </a:moveTo>
                  <a:cubicBezTo>
                    <a:pt x="1117" y="247"/>
                    <a:pt x="1117" y="248"/>
                    <a:pt x="1118" y="249"/>
                  </a:cubicBezTo>
                  <a:cubicBezTo>
                    <a:pt x="1120" y="249"/>
                    <a:pt x="1121" y="250"/>
                    <a:pt x="1122" y="251"/>
                  </a:cubicBezTo>
                  <a:cubicBezTo>
                    <a:pt x="1129" y="253"/>
                    <a:pt x="1136" y="255"/>
                    <a:pt x="1143" y="257"/>
                  </a:cubicBezTo>
                  <a:cubicBezTo>
                    <a:pt x="1159" y="260"/>
                    <a:pt x="1175" y="259"/>
                    <a:pt x="1191" y="253"/>
                  </a:cubicBezTo>
                  <a:cubicBezTo>
                    <a:pt x="1216" y="244"/>
                    <a:pt x="1227" y="223"/>
                    <a:pt x="1222" y="197"/>
                  </a:cubicBezTo>
                  <a:cubicBezTo>
                    <a:pt x="1220" y="186"/>
                    <a:pt x="1214" y="177"/>
                    <a:pt x="1205" y="170"/>
                  </a:cubicBezTo>
                  <a:cubicBezTo>
                    <a:pt x="1199" y="164"/>
                    <a:pt x="1192" y="160"/>
                    <a:pt x="1185" y="156"/>
                  </a:cubicBezTo>
                  <a:cubicBezTo>
                    <a:pt x="1177" y="151"/>
                    <a:pt x="1169" y="147"/>
                    <a:pt x="1161" y="141"/>
                  </a:cubicBezTo>
                  <a:cubicBezTo>
                    <a:pt x="1157" y="139"/>
                    <a:pt x="1153" y="136"/>
                    <a:pt x="1149" y="132"/>
                  </a:cubicBezTo>
                  <a:cubicBezTo>
                    <a:pt x="1145" y="128"/>
                    <a:pt x="1142" y="123"/>
                    <a:pt x="1141" y="117"/>
                  </a:cubicBezTo>
                  <a:cubicBezTo>
                    <a:pt x="1140" y="113"/>
                    <a:pt x="1140" y="110"/>
                    <a:pt x="1141" y="106"/>
                  </a:cubicBezTo>
                  <a:cubicBezTo>
                    <a:pt x="1141" y="100"/>
                    <a:pt x="1143" y="95"/>
                    <a:pt x="1147" y="91"/>
                  </a:cubicBezTo>
                  <a:cubicBezTo>
                    <a:pt x="1152" y="86"/>
                    <a:pt x="1158" y="84"/>
                    <a:pt x="1164" y="82"/>
                  </a:cubicBezTo>
                  <a:cubicBezTo>
                    <a:pt x="1171" y="80"/>
                    <a:pt x="1178" y="80"/>
                    <a:pt x="1185" y="81"/>
                  </a:cubicBezTo>
                  <a:cubicBezTo>
                    <a:pt x="1195" y="82"/>
                    <a:pt x="1205" y="85"/>
                    <a:pt x="1213" y="91"/>
                  </a:cubicBezTo>
                  <a:cubicBezTo>
                    <a:pt x="1214" y="91"/>
                    <a:pt x="1214" y="92"/>
                    <a:pt x="1215" y="92"/>
                  </a:cubicBezTo>
                  <a:cubicBezTo>
                    <a:pt x="1215" y="91"/>
                    <a:pt x="1215" y="91"/>
                    <a:pt x="1215" y="91"/>
                  </a:cubicBezTo>
                  <a:cubicBezTo>
                    <a:pt x="1215" y="86"/>
                    <a:pt x="1215" y="81"/>
                    <a:pt x="1215" y="75"/>
                  </a:cubicBezTo>
                  <a:cubicBezTo>
                    <a:pt x="1215" y="73"/>
                    <a:pt x="1216" y="69"/>
                    <a:pt x="1215" y="67"/>
                  </a:cubicBezTo>
                  <a:cubicBezTo>
                    <a:pt x="1213" y="65"/>
                    <a:pt x="1209" y="64"/>
                    <a:pt x="1206" y="63"/>
                  </a:cubicBezTo>
                  <a:cubicBezTo>
                    <a:pt x="1196" y="61"/>
                    <a:pt x="1185" y="60"/>
                    <a:pt x="1175" y="60"/>
                  </a:cubicBezTo>
                  <a:cubicBezTo>
                    <a:pt x="1168" y="61"/>
                    <a:pt x="1161" y="61"/>
                    <a:pt x="1155" y="64"/>
                  </a:cubicBezTo>
                  <a:cubicBezTo>
                    <a:pt x="1134" y="70"/>
                    <a:pt x="1120" y="83"/>
                    <a:pt x="1117" y="106"/>
                  </a:cubicBezTo>
                  <a:cubicBezTo>
                    <a:pt x="1116" y="121"/>
                    <a:pt x="1119" y="134"/>
                    <a:pt x="1130" y="145"/>
                  </a:cubicBezTo>
                  <a:cubicBezTo>
                    <a:pt x="1135" y="150"/>
                    <a:pt x="1141" y="154"/>
                    <a:pt x="1147" y="159"/>
                  </a:cubicBezTo>
                  <a:cubicBezTo>
                    <a:pt x="1154" y="163"/>
                    <a:pt x="1162" y="167"/>
                    <a:pt x="1169" y="172"/>
                  </a:cubicBezTo>
                  <a:cubicBezTo>
                    <a:pt x="1176" y="176"/>
                    <a:pt x="1183" y="181"/>
                    <a:pt x="1189" y="186"/>
                  </a:cubicBezTo>
                  <a:cubicBezTo>
                    <a:pt x="1197" y="193"/>
                    <a:pt x="1200" y="202"/>
                    <a:pt x="1200" y="212"/>
                  </a:cubicBezTo>
                  <a:cubicBezTo>
                    <a:pt x="1199" y="224"/>
                    <a:pt x="1193" y="231"/>
                    <a:pt x="1182" y="235"/>
                  </a:cubicBezTo>
                  <a:cubicBezTo>
                    <a:pt x="1179" y="236"/>
                    <a:pt x="1177" y="237"/>
                    <a:pt x="1174" y="237"/>
                  </a:cubicBezTo>
                  <a:cubicBezTo>
                    <a:pt x="1161" y="239"/>
                    <a:pt x="1149" y="237"/>
                    <a:pt x="1137" y="233"/>
                  </a:cubicBezTo>
                  <a:cubicBezTo>
                    <a:pt x="1130" y="230"/>
                    <a:pt x="1123" y="226"/>
                    <a:pt x="1117" y="221"/>
                  </a:cubicBezTo>
                  <a:cubicBezTo>
                    <a:pt x="1117" y="230"/>
                    <a:pt x="1117" y="238"/>
                    <a:pt x="1117" y="246"/>
                  </a:cubicBezTo>
                  <a:close/>
                  <a:moveTo>
                    <a:pt x="973" y="234"/>
                  </a:moveTo>
                  <a:cubicBezTo>
                    <a:pt x="973" y="235"/>
                    <a:pt x="972" y="237"/>
                    <a:pt x="971" y="238"/>
                  </a:cubicBezTo>
                  <a:cubicBezTo>
                    <a:pt x="962" y="251"/>
                    <a:pt x="949" y="258"/>
                    <a:pt x="933" y="258"/>
                  </a:cubicBezTo>
                  <a:cubicBezTo>
                    <a:pt x="926" y="259"/>
                    <a:pt x="919" y="258"/>
                    <a:pt x="912" y="255"/>
                  </a:cubicBezTo>
                  <a:cubicBezTo>
                    <a:pt x="898" y="249"/>
                    <a:pt x="890" y="239"/>
                    <a:pt x="888" y="224"/>
                  </a:cubicBezTo>
                  <a:cubicBezTo>
                    <a:pt x="888" y="218"/>
                    <a:pt x="888" y="212"/>
                    <a:pt x="889" y="206"/>
                  </a:cubicBezTo>
                  <a:cubicBezTo>
                    <a:pt x="892" y="195"/>
                    <a:pt x="899" y="187"/>
                    <a:pt x="909" y="181"/>
                  </a:cubicBezTo>
                  <a:cubicBezTo>
                    <a:pt x="917" y="177"/>
                    <a:pt x="925" y="175"/>
                    <a:pt x="933" y="174"/>
                  </a:cubicBezTo>
                  <a:cubicBezTo>
                    <a:pt x="946" y="172"/>
                    <a:pt x="958" y="171"/>
                    <a:pt x="970" y="169"/>
                  </a:cubicBezTo>
                  <a:cubicBezTo>
                    <a:pt x="971" y="169"/>
                    <a:pt x="972" y="169"/>
                    <a:pt x="972" y="169"/>
                  </a:cubicBezTo>
                  <a:cubicBezTo>
                    <a:pt x="974" y="168"/>
                    <a:pt x="974" y="168"/>
                    <a:pt x="974" y="166"/>
                  </a:cubicBezTo>
                  <a:cubicBezTo>
                    <a:pt x="974" y="160"/>
                    <a:pt x="973" y="154"/>
                    <a:pt x="971" y="148"/>
                  </a:cubicBezTo>
                  <a:cubicBezTo>
                    <a:pt x="966" y="138"/>
                    <a:pt x="958" y="134"/>
                    <a:pt x="948" y="134"/>
                  </a:cubicBezTo>
                  <a:cubicBezTo>
                    <a:pt x="932" y="133"/>
                    <a:pt x="919" y="138"/>
                    <a:pt x="906" y="147"/>
                  </a:cubicBezTo>
                  <a:cubicBezTo>
                    <a:pt x="905" y="148"/>
                    <a:pt x="903" y="149"/>
                    <a:pt x="902" y="150"/>
                  </a:cubicBezTo>
                  <a:cubicBezTo>
                    <a:pt x="901" y="150"/>
                    <a:pt x="901" y="149"/>
                    <a:pt x="901" y="148"/>
                  </a:cubicBezTo>
                  <a:cubicBezTo>
                    <a:pt x="901" y="142"/>
                    <a:pt x="901" y="136"/>
                    <a:pt x="901" y="130"/>
                  </a:cubicBezTo>
                  <a:cubicBezTo>
                    <a:pt x="901" y="128"/>
                    <a:pt x="902" y="127"/>
                    <a:pt x="904" y="126"/>
                  </a:cubicBezTo>
                  <a:cubicBezTo>
                    <a:pt x="908" y="124"/>
                    <a:pt x="912" y="122"/>
                    <a:pt x="917" y="121"/>
                  </a:cubicBezTo>
                  <a:cubicBezTo>
                    <a:pt x="927" y="118"/>
                    <a:pt x="936" y="115"/>
                    <a:pt x="947" y="115"/>
                  </a:cubicBezTo>
                  <a:cubicBezTo>
                    <a:pt x="953" y="115"/>
                    <a:pt x="959" y="115"/>
                    <a:pt x="965" y="117"/>
                  </a:cubicBezTo>
                  <a:cubicBezTo>
                    <a:pt x="981" y="121"/>
                    <a:pt x="990" y="131"/>
                    <a:pt x="994" y="147"/>
                  </a:cubicBezTo>
                  <a:cubicBezTo>
                    <a:pt x="995" y="153"/>
                    <a:pt x="996" y="159"/>
                    <a:pt x="996" y="165"/>
                  </a:cubicBezTo>
                  <a:cubicBezTo>
                    <a:pt x="996" y="194"/>
                    <a:pt x="996" y="223"/>
                    <a:pt x="996" y="252"/>
                  </a:cubicBezTo>
                  <a:cubicBezTo>
                    <a:pt x="996" y="252"/>
                    <a:pt x="996" y="252"/>
                    <a:pt x="996" y="253"/>
                  </a:cubicBezTo>
                  <a:cubicBezTo>
                    <a:pt x="996" y="255"/>
                    <a:pt x="995" y="255"/>
                    <a:pt x="994" y="255"/>
                  </a:cubicBezTo>
                  <a:cubicBezTo>
                    <a:pt x="989" y="255"/>
                    <a:pt x="984" y="255"/>
                    <a:pt x="979" y="255"/>
                  </a:cubicBezTo>
                  <a:cubicBezTo>
                    <a:pt x="978" y="255"/>
                    <a:pt x="977" y="255"/>
                    <a:pt x="976" y="255"/>
                  </a:cubicBezTo>
                  <a:cubicBezTo>
                    <a:pt x="975" y="255"/>
                    <a:pt x="974" y="254"/>
                    <a:pt x="974" y="253"/>
                  </a:cubicBezTo>
                  <a:cubicBezTo>
                    <a:pt x="974" y="248"/>
                    <a:pt x="974" y="243"/>
                    <a:pt x="974" y="238"/>
                  </a:cubicBezTo>
                  <a:cubicBezTo>
                    <a:pt x="974" y="237"/>
                    <a:pt x="974" y="236"/>
                    <a:pt x="974" y="234"/>
                  </a:cubicBezTo>
                  <a:cubicBezTo>
                    <a:pt x="974" y="234"/>
                    <a:pt x="974" y="234"/>
                    <a:pt x="973" y="234"/>
                  </a:cubicBezTo>
                  <a:close/>
                  <a:moveTo>
                    <a:pt x="974" y="186"/>
                  </a:moveTo>
                  <a:cubicBezTo>
                    <a:pt x="973" y="186"/>
                    <a:pt x="973" y="186"/>
                    <a:pt x="972" y="186"/>
                  </a:cubicBezTo>
                  <a:cubicBezTo>
                    <a:pt x="960" y="188"/>
                    <a:pt x="949" y="189"/>
                    <a:pt x="937" y="191"/>
                  </a:cubicBezTo>
                  <a:cubicBezTo>
                    <a:pt x="931" y="192"/>
                    <a:pt x="926" y="194"/>
                    <a:pt x="921" y="196"/>
                  </a:cubicBezTo>
                  <a:cubicBezTo>
                    <a:pt x="916" y="199"/>
                    <a:pt x="913" y="203"/>
                    <a:pt x="911" y="209"/>
                  </a:cubicBezTo>
                  <a:cubicBezTo>
                    <a:pt x="911" y="210"/>
                    <a:pt x="911" y="212"/>
                    <a:pt x="911" y="213"/>
                  </a:cubicBezTo>
                  <a:cubicBezTo>
                    <a:pt x="909" y="226"/>
                    <a:pt x="916" y="236"/>
                    <a:pt x="928" y="239"/>
                  </a:cubicBezTo>
                  <a:cubicBezTo>
                    <a:pt x="946" y="243"/>
                    <a:pt x="963" y="235"/>
                    <a:pt x="971" y="217"/>
                  </a:cubicBezTo>
                  <a:cubicBezTo>
                    <a:pt x="975" y="207"/>
                    <a:pt x="974" y="197"/>
                    <a:pt x="974" y="186"/>
                  </a:cubicBezTo>
                  <a:close/>
                  <a:moveTo>
                    <a:pt x="1807" y="180"/>
                  </a:moveTo>
                  <a:cubicBezTo>
                    <a:pt x="1807" y="184"/>
                    <a:pt x="1807" y="188"/>
                    <a:pt x="1807" y="192"/>
                  </a:cubicBezTo>
                  <a:cubicBezTo>
                    <a:pt x="1807" y="200"/>
                    <a:pt x="1806" y="208"/>
                    <a:pt x="1803" y="216"/>
                  </a:cubicBezTo>
                  <a:cubicBezTo>
                    <a:pt x="1793" y="240"/>
                    <a:pt x="1776" y="255"/>
                    <a:pt x="1749" y="258"/>
                  </a:cubicBezTo>
                  <a:cubicBezTo>
                    <a:pt x="1738" y="259"/>
                    <a:pt x="1727" y="259"/>
                    <a:pt x="1717" y="255"/>
                  </a:cubicBezTo>
                  <a:cubicBezTo>
                    <a:pt x="1698" y="249"/>
                    <a:pt x="1685" y="237"/>
                    <a:pt x="1678" y="218"/>
                  </a:cubicBezTo>
                  <a:cubicBezTo>
                    <a:pt x="1670" y="196"/>
                    <a:pt x="1671" y="174"/>
                    <a:pt x="1680" y="153"/>
                  </a:cubicBezTo>
                  <a:cubicBezTo>
                    <a:pt x="1689" y="131"/>
                    <a:pt x="1706" y="119"/>
                    <a:pt x="1729" y="116"/>
                  </a:cubicBezTo>
                  <a:cubicBezTo>
                    <a:pt x="1740" y="114"/>
                    <a:pt x="1750" y="114"/>
                    <a:pt x="1761" y="117"/>
                  </a:cubicBezTo>
                  <a:cubicBezTo>
                    <a:pt x="1782" y="122"/>
                    <a:pt x="1796" y="135"/>
                    <a:pt x="1803" y="155"/>
                  </a:cubicBezTo>
                  <a:cubicBezTo>
                    <a:pt x="1806" y="164"/>
                    <a:pt x="1807" y="172"/>
                    <a:pt x="1807" y="180"/>
                  </a:cubicBezTo>
                  <a:close/>
                  <a:moveTo>
                    <a:pt x="1695" y="188"/>
                  </a:moveTo>
                  <a:cubicBezTo>
                    <a:pt x="1695" y="194"/>
                    <a:pt x="1696" y="201"/>
                    <a:pt x="1698" y="208"/>
                  </a:cubicBezTo>
                  <a:cubicBezTo>
                    <a:pt x="1702" y="221"/>
                    <a:pt x="1710" y="231"/>
                    <a:pt x="1722" y="236"/>
                  </a:cubicBezTo>
                  <a:cubicBezTo>
                    <a:pt x="1730" y="239"/>
                    <a:pt x="1738" y="240"/>
                    <a:pt x="1746" y="239"/>
                  </a:cubicBezTo>
                  <a:cubicBezTo>
                    <a:pt x="1763" y="238"/>
                    <a:pt x="1775" y="229"/>
                    <a:pt x="1781" y="213"/>
                  </a:cubicBezTo>
                  <a:cubicBezTo>
                    <a:pt x="1783" y="207"/>
                    <a:pt x="1784" y="201"/>
                    <a:pt x="1785" y="194"/>
                  </a:cubicBezTo>
                  <a:cubicBezTo>
                    <a:pt x="1785" y="182"/>
                    <a:pt x="1785" y="171"/>
                    <a:pt x="1781" y="160"/>
                  </a:cubicBezTo>
                  <a:cubicBezTo>
                    <a:pt x="1777" y="151"/>
                    <a:pt x="1771" y="143"/>
                    <a:pt x="1762" y="138"/>
                  </a:cubicBezTo>
                  <a:cubicBezTo>
                    <a:pt x="1754" y="134"/>
                    <a:pt x="1746" y="133"/>
                    <a:pt x="1737" y="134"/>
                  </a:cubicBezTo>
                  <a:cubicBezTo>
                    <a:pt x="1719" y="135"/>
                    <a:pt x="1705" y="145"/>
                    <a:pt x="1699" y="163"/>
                  </a:cubicBezTo>
                  <a:cubicBezTo>
                    <a:pt x="1696" y="171"/>
                    <a:pt x="1696" y="179"/>
                    <a:pt x="1695" y="188"/>
                  </a:cubicBezTo>
                  <a:close/>
                  <a:moveTo>
                    <a:pt x="1421" y="238"/>
                  </a:moveTo>
                  <a:cubicBezTo>
                    <a:pt x="1421" y="243"/>
                    <a:pt x="1421" y="248"/>
                    <a:pt x="1421" y="253"/>
                  </a:cubicBezTo>
                  <a:cubicBezTo>
                    <a:pt x="1421" y="254"/>
                    <a:pt x="1422" y="255"/>
                    <a:pt x="1423" y="255"/>
                  </a:cubicBezTo>
                  <a:cubicBezTo>
                    <a:pt x="1429" y="255"/>
                    <a:pt x="1435" y="255"/>
                    <a:pt x="1441" y="255"/>
                  </a:cubicBezTo>
                  <a:cubicBezTo>
                    <a:pt x="1442" y="255"/>
                    <a:pt x="1443" y="255"/>
                    <a:pt x="1443" y="253"/>
                  </a:cubicBezTo>
                  <a:cubicBezTo>
                    <a:pt x="1443" y="252"/>
                    <a:pt x="1443" y="252"/>
                    <a:pt x="1443" y="251"/>
                  </a:cubicBezTo>
                  <a:cubicBezTo>
                    <a:pt x="1443" y="208"/>
                    <a:pt x="1443" y="165"/>
                    <a:pt x="1443" y="122"/>
                  </a:cubicBezTo>
                  <a:cubicBezTo>
                    <a:pt x="1443" y="122"/>
                    <a:pt x="1443" y="121"/>
                    <a:pt x="1443" y="120"/>
                  </a:cubicBezTo>
                  <a:cubicBezTo>
                    <a:pt x="1443" y="119"/>
                    <a:pt x="1442" y="118"/>
                    <a:pt x="1441" y="118"/>
                  </a:cubicBezTo>
                  <a:cubicBezTo>
                    <a:pt x="1435" y="118"/>
                    <a:pt x="1429" y="118"/>
                    <a:pt x="1423" y="118"/>
                  </a:cubicBezTo>
                  <a:cubicBezTo>
                    <a:pt x="1421" y="118"/>
                    <a:pt x="1421" y="119"/>
                    <a:pt x="1421" y="121"/>
                  </a:cubicBezTo>
                  <a:cubicBezTo>
                    <a:pt x="1421" y="121"/>
                    <a:pt x="1421" y="122"/>
                    <a:pt x="1421" y="123"/>
                  </a:cubicBezTo>
                  <a:cubicBezTo>
                    <a:pt x="1421" y="147"/>
                    <a:pt x="1421" y="172"/>
                    <a:pt x="1421" y="196"/>
                  </a:cubicBezTo>
                  <a:cubicBezTo>
                    <a:pt x="1421" y="202"/>
                    <a:pt x="1420" y="208"/>
                    <a:pt x="1419" y="214"/>
                  </a:cubicBezTo>
                  <a:cubicBezTo>
                    <a:pt x="1412" y="233"/>
                    <a:pt x="1395" y="243"/>
                    <a:pt x="1375" y="239"/>
                  </a:cubicBezTo>
                  <a:cubicBezTo>
                    <a:pt x="1364" y="236"/>
                    <a:pt x="1357" y="228"/>
                    <a:pt x="1354" y="218"/>
                  </a:cubicBezTo>
                  <a:cubicBezTo>
                    <a:pt x="1352" y="210"/>
                    <a:pt x="1351" y="203"/>
                    <a:pt x="1351" y="196"/>
                  </a:cubicBezTo>
                  <a:cubicBezTo>
                    <a:pt x="1351" y="171"/>
                    <a:pt x="1351" y="147"/>
                    <a:pt x="1351" y="123"/>
                  </a:cubicBezTo>
                  <a:cubicBezTo>
                    <a:pt x="1351" y="122"/>
                    <a:pt x="1351" y="121"/>
                    <a:pt x="1351" y="120"/>
                  </a:cubicBezTo>
                  <a:cubicBezTo>
                    <a:pt x="1351" y="119"/>
                    <a:pt x="1351" y="118"/>
                    <a:pt x="1350" y="118"/>
                  </a:cubicBezTo>
                  <a:cubicBezTo>
                    <a:pt x="1344" y="118"/>
                    <a:pt x="1337" y="118"/>
                    <a:pt x="1331" y="118"/>
                  </a:cubicBezTo>
                  <a:cubicBezTo>
                    <a:pt x="1330" y="118"/>
                    <a:pt x="1329" y="119"/>
                    <a:pt x="1329" y="120"/>
                  </a:cubicBezTo>
                  <a:cubicBezTo>
                    <a:pt x="1329" y="120"/>
                    <a:pt x="1329" y="121"/>
                    <a:pt x="1329" y="122"/>
                  </a:cubicBezTo>
                  <a:cubicBezTo>
                    <a:pt x="1329" y="148"/>
                    <a:pt x="1329" y="174"/>
                    <a:pt x="1329" y="201"/>
                  </a:cubicBezTo>
                  <a:cubicBezTo>
                    <a:pt x="1329" y="210"/>
                    <a:pt x="1330" y="220"/>
                    <a:pt x="1334" y="229"/>
                  </a:cubicBezTo>
                  <a:cubicBezTo>
                    <a:pt x="1339" y="243"/>
                    <a:pt x="1348" y="253"/>
                    <a:pt x="1363" y="257"/>
                  </a:cubicBezTo>
                  <a:cubicBezTo>
                    <a:pt x="1370" y="258"/>
                    <a:pt x="1376" y="259"/>
                    <a:pt x="1383" y="258"/>
                  </a:cubicBezTo>
                  <a:cubicBezTo>
                    <a:pt x="1398" y="257"/>
                    <a:pt x="1409" y="251"/>
                    <a:pt x="1417" y="239"/>
                  </a:cubicBezTo>
                  <a:cubicBezTo>
                    <a:pt x="1418" y="237"/>
                    <a:pt x="1419" y="236"/>
                    <a:pt x="1421" y="234"/>
                  </a:cubicBezTo>
                  <a:cubicBezTo>
                    <a:pt x="1421" y="236"/>
                    <a:pt x="1421" y="237"/>
                    <a:pt x="1421" y="238"/>
                  </a:cubicBezTo>
                  <a:close/>
                  <a:moveTo>
                    <a:pt x="842" y="237"/>
                  </a:moveTo>
                  <a:cubicBezTo>
                    <a:pt x="842" y="242"/>
                    <a:pt x="842" y="247"/>
                    <a:pt x="842" y="251"/>
                  </a:cubicBezTo>
                  <a:cubicBezTo>
                    <a:pt x="842" y="255"/>
                    <a:pt x="842" y="255"/>
                    <a:pt x="846" y="255"/>
                  </a:cubicBezTo>
                  <a:cubicBezTo>
                    <a:pt x="851" y="255"/>
                    <a:pt x="856" y="255"/>
                    <a:pt x="860" y="255"/>
                  </a:cubicBezTo>
                  <a:cubicBezTo>
                    <a:pt x="865" y="255"/>
                    <a:pt x="864" y="256"/>
                    <a:pt x="864" y="251"/>
                  </a:cubicBezTo>
                  <a:cubicBezTo>
                    <a:pt x="864" y="208"/>
                    <a:pt x="864" y="165"/>
                    <a:pt x="864" y="123"/>
                  </a:cubicBezTo>
                  <a:cubicBezTo>
                    <a:pt x="864" y="122"/>
                    <a:pt x="864" y="121"/>
                    <a:pt x="864" y="120"/>
                  </a:cubicBezTo>
                  <a:cubicBezTo>
                    <a:pt x="865" y="119"/>
                    <a:pt x="864" y="118"/>
                    <a:pt x="862" y="118"/>
                  </a:cubicBezTo>
                  <a:cubicBezTo>
                    <a:pt x="857" y="118"/>
                    <a:pt x="851" y="118"/>
                    <a:pt x="846" y="118"/>
                  </a:cubicBezTo>
                  <a:cubicBezTo>
                    <a:pt x="842" y="118"/>
                    <a:pt x="842" y="118"/>
                    <a:pt x="842" y="122"/>
                  </a:cubicBezTo>
                  <a:cubicBezTo>
                    <a:pt x="842" y="122"/>
                    <a:pt x="842" y="123"/>
                    <a:pt x="842" y="123"/>
                  </a:cubicBezTo>
                  <a:cubicBezTo>
                    <a:pt x="842" y="147"/>
                    <a:pt x="842" y="171"/>
                    <a:pt x="842" y="195"/>
                  </a:cubicBezTo>
                  <a:cubicBezTo>
                    <a:pt x="842" y="200"/>
                    <a:pt x="842" y="206"/>
                    <a:pt x="841" y="211"/>
                  </a:cubicBezTo>
                  <a:cubicBezTo>
                    <a:pt x="836" y="232"/>
                    <a:pt x="818" y="243"/>
                    <a:pt x="797" y="239"/>
                  </a:cubicBezTo>
                  <a:cubicBezTo>
                    <a:pt x="787" y="236"/>
                    <a:pt x="780" y="230"/>
                    <a:pt x="776" y="220"/>
                  </a:cubicBezTo>
                  <a:cubicBezTo>
                    <a:pt x="774" y="213"/>
                    <a:pt x="773" y="205"/>
                    <a:pt x="773" y="198"/>
                  </a:cubicBezTo>
                  <a:cubicBezTo>
                    <a:pt x="773" y="182"/>
                    <a:pt x="773" y="166"/>
                    <a:pt x="773" y="151"/>
                  </a:cubicBezTo>
                  <a:cubicBezTo>
                    <a:pt x="773" y="141"/>
                    <a:pt x="773" y="131"/>
                    <a:pt x="773" y="121"/>
                  </a:cubicBezTo>
                  <a:cubicBezTo>
                    <a:pt x="773" y="118"/>
                    <a:pt x="773" y="118"/>
                    <a:pt x="770" y="118"/>
                  </a:cubicBezTo>
                  <a:cubicBezTo>
                    <a:pt x="765" y="118"/>
                    <a:pt x="759" y="118"/>
                    <a:pt x="754" y="118"/>
                  </a:cubicBezTo>
                  <a:cubicBezTo>
                    <a:pt x="751" y="118"/>
                    <a:pt x="751" y="118"/>
                    <a:pt x="751" y="121"/>
                  </a:cubicBezTo>
                  <a:cubicBezTo>
                    <a:pt x="751" y="149"/>
                    <a:pt x="751" y="176"/>
                    <a:pt x="751" y="203"/>
                  </a:cubicBezTo>
                  <a:cubicBezTo>
                    <a:pt x="751" y="212"/>
                    <a:pt x="752" y="221"/>
                    <a:pt x="755" y="229"/>
                  </a:cubicBezTo>
                  <a:cubicBezTo>
                    <a:pt x="760" y="245"/>
                    <a:pt x="771" y="254"/>
                    <a:pt x="787" y="257"/>
                  </a:cubicBezTo>
                  <a:cubicBezTo>
                    <a:pt x="793" y="258"/>
                    <a:pt x="798" y="259"/>
                    <a:pt x="804" y="258"/>
                  </a:cubicBezTo>
                  <a:cubicBezTo>
                    <a:pt x="818" y="257"/>
                    <a:pt x="829" y="252"/>
                    <a:pt x="837" y="241"/>
                  </a:cubicBezTo>
                  <a:cubicBezTo>
                    <a:pt x="839" y="239"/>
                    <a:pt x="840" y="237"/>
                    <a:pt x="842" y="234"/>
                  </a:cubicBezTo>
                  <a:cubicBezTo>
                    <a:pt x="843" y="235"/>
                    <a:pt x="842" y="236"/>
                    <a:pt x="842" y="237"/>
                  </a:cubicBezTo>
                  <a:close/>
                  <a:moveTo>
                    <a:pt x="647" y="248"/>
                  </a:moveTo>
                  <a:cubicBezTo>
                    <a:pt x="647" y="250"/>
                    <a:pt x="647" y="250"/>
                    <a:pt x="648" y="251"/>
                  </a:cubicBezTo>
                  <a:cubicBezTo>
                    <a:pt x="650" y="252"/>
                    <a:pt x="652" y="253"/>
                    <a:pt x="654" y="253"/>
                  </a:cubicBezTo>
                  <a:cubicBezTo>
                    <a:pt x="667" y="259"/>
                    <a:pt x="681" y="260"/>
                    <a:pt x="695" y="257"/>
                  </a:cubicBezTo>
                  <a:cubicBezTo>
                    <a:pt x="704" y="256"/>
                    <a:pt x="712" y="252"/>
                    <a:pt x="719" y="246"/>
                  </a:cubicBezTo>
                  <a:cubicBezTo>
                    <a:pt x="735" y="232"/>
                    <a:pt x="736" y="203"/>
                    <a:pt x="717" y="190"/>
                  </a:cubicBezTo>
                  <a:cubicBezTo>
                    <a:pt x="714" y="188"/>
                    <a:pt x="711" y="186"/>
                    <a:pt x="708" y="184"/>
                  </a:cubicBezTo>
                  <a:cubicBezTo>
                    <a:pt x="703" y="182"/>
                    <a:pt x="699" y="180"/>
                    <a:pt x="694" y="178"/>
                  </a:cubicBezTo>
                  <a:cubicBezTo>
                    <a:pt x="689" y="175"/>
                    <a:pt x="683" y="173"/>
                    <a:pt x="678" y="169"/>
                  </a:cubicBezTo>
                  <a:cubicBezTo>
                    <a:pt x="675" y="167"/>
                    <a:pt x="673" y="165"/>
                    <a:pt x="672" y="162"/>
                  </a:cubicBezTo>
                  <a:cubicBezTo>
                    <a:pt x="668" y="152"/>
                    <a:pt x="670" y="141"/>
                    <a:pt x="681" y="136"/>
                  </a:cubicBezTo>
                  <a:cubicBezTo>
                    <a:pt x="683" y="135"/>
                    <a:pt x="685" y="135"/>
                    <a:pt x="687" y="134"/>
                  </a:cubicBezTo>
                  <a:cubicBezTo>
                    <a:pt x="699" y="133"/>
                    <a:pt x="711" y="135"/>
                    <a:pt x="721" y="141"/>
                  </a:cubicBezTo>
                  <a:cubicBezTo>
                    <a:pt x="722" y="142"/>
                    <a:pt x="723" y="143"/>
                    <a:pt x="724" y="143"/>
                  </a:cubicBezTo>
                  <a:cubicBezTo>
                    <a:pt x="725" y="142"/>
                    <a:pt x="725" y="141"/>
                    <a:pt x="725" y="140"/>
                  </a:cubicBezTo>
                  <a:cubicBezTo>
                    <a:pt x="725" y="135"/>
                    <a:pt x="725" y="130"/>
                    <a:pt x="725" y="125"/>
                  </a:cubicBezTo>
                  <a:cubicBezTo>
                    <a:pt x="725" y="121"/>
                    <a:pt x="725" y="121"/>
                    <a:pt x="721" y="120"/>
                  </a:cubicBezTo>
                  <a:cubicBezTo>
                    <a:pt x="710" y="115"/>
                    <a:pt x="699" y="114"/>
                    <a:pt x="687" y="115"/>
                  </a:cubicBezTo>
                  <a:cubicBezTo>
                    <a:pt x="677" y="117"/>
                    <a:pt x="669" y="120"/>
                    <a:pt x="661" y="126"/>
                  </a:cubicBezTo>
                  <a:cubicBezTo>
                    <a:pt x="642" y="141"/>
                    <a:pt x="642" y="174"/>
                    <a:pt x="664" y="186"/>
                  </a:cubicBezTo>
                  <a:cubicBezTo>
                    <a:pt x="669" y="189"/>
                    <a:pt x="674" y="192"/>
                    <a:pt x="680" y="195"/>
                  </a:cubicBezTo>
                  <a:cubicBezTo>
                    <a:pt x="687" y="198"/>
                    <a:pt x="694" y="201"/>
                    <a:pt x="701" y="206"/>
                  </a:cubicBezTo>
                  <a:cubicBezTo>
                    <a:pt x="707" y="210"/>
                    <a:pt x="709" y="217"/>
                    <a:pt x="708" y="224"/>
                  </a:cubicBezTo>
                  <a:cubicBezTo>
                    <a:pt x="707" y="232"/>
                    <a:pt x="703" y="236"/>
                    <a:pt x="696" y="238"/>
                  </a:cubicBezTo>
                  <a:cubicBezTo>
                    <a:pt x="695" y="238"/>
                    <a:pt x="694" y="238"/>
                    <a:pt x="693" y="239"/>
                  </a:cubicBezTo>
                  <a:cubicBezTo>
                    <a:pt x="678" y="241"/>
                    <a:pt x="663" y="238"/>
                    <a:pt x="651" y="229"/>
                  </a:cubicBezTo>
                  <a:cubicBezTo>
                    <a:pt x="649" y="228"/>
                    <a:pt x="649" y="227"/>
                    <a:pt x="647" y="227"/>
                  </a:cubicBezTo>
                  <a:cubicBezTo>
                    <a:pt x="647" y="234"/>
                    <a:pt x="647" y="241"/>
                    <a:pt x="647" y="248"/>
                  </a:cubicBezTo>
                  <a:close/>
                  <a:moveTo>
                    <a:pt x="1275" y="78"/>
                  </a:moveTo>
                  <a:cubicBezTo>
                    <a:pt x="1269" y="80"/>
                    <a:pt x="1263" y="82"/>
                    <a:pt x="1257" y="84"/>
                  </a:cubicBezTo>
                  <a:cubicBezTo>
                    <a:pt x="1255" y="85"/>
                    <a:pt x="1255" y="86"/>
                    <a:pt x="1255" y="88"/>
                  </a:cubicBezTo>
                  <a:cubicBezTo>
                    <a:pt x="1255" y="97"/>
                    <a:pt x="1255" y="106"/>
                    <a:pt x="1255" y="114"/>
                  </a:cubicBezTo>
                  <a:cubicBezTo>
                    <a:pt x="1255" y="118"/>
                    <a:pt x="1255" y="118"/>
                    <a:pt x="1251" y="118"/>
                  </a:cubicBezTo>
                  <a:cubicBezTo>
                    <a:pt x="1245" y="118"/>
                    <a:pt x="1239" y="118"/>
                    <a:pt x="1234" y="118"/>
                  </a:cubicBezTo>
                  <a:cubicBezTo>
                    <a:pt x="1231" y="118"/>
                    <a:pt x="1231" y="118"/>
                    <a:pt x="1231" y="121"/>
                  </a:cubicBezTo>
                  <a:cubicBezTo>
                    <a:pt x="1231" y="125"/>
                    <a:pt x="1231" y="130"/>
                    <a:pt x="1231" y="134"/>
                  </a:cubicBezTo>
                  <a:cubicBezTo>
                    <a:pt x="1231" y="137"/>
                    <a:pt x="1231" y="137"/>
                    <a:pt x="1234" y="137"/>
                  </a:cubicBezTo>
                  <a:cubicBezTo>
                    <a:pt x="1239" y="137"/>
                    <a:pt x="1245" y="137"/>
                    <a:pt x="1250" y="137"/>
                  </a:cubicBezTo>
                  <a:cubicBezTo>
                    <a:pt x="1255" y="137"/>
                    <a:pt x="1255" y="137"/>
                    <a:pt x="1255" y="141"/>
                  </a:cubicBezTo>
                  <a:cubicBezTo>
                    <a:pt x="1255" y="167"/>
                    <a:pt x="1255" y="192"/>
                    <a:pt x="1255" y="217"/>
                  </a:cubicBezTo>
                  <a:cubicBezTo>
                    <a:pt x="1255" y="224"/>
                    <a:pt x="1255" y="230"/>
                    <a:pt x="1257" y="236"/>
                  </a:cubicBezTo>
                  <a:cubicBezTo>
                    <a:pt x="1260" y="245"/>
                    <a:pt x="1265" y="252"/>
                    <a:pt x="1274" y="255"/>
                  </a:cubicBezTo>
                  <a:cubicBezTo>
                    <a:pt x="1278" y="257"/>
                    <a:pt x="1282" y="258"/>
                    <a:pt x="1287" y="258"/>
                  </a:cubicBezTo>
                  <a:cubicBezTo>
                    <a:pt x="1294" y="259"/>
                    <a:pt x="1302" y="258"/>
                    <a:pt x="1309" y="255"/>
                  </a:cubicBezTo>
                  <a:cubicBezTo>
                    <a:pt x="1310" y="254"/>
                    <a:pt x="1311" y="253"/>
                    <a:pt x="1311" y="252"/>
                  </a:cubicBezTo>
                  <a:cubicBezTo>
                    <a:pt x="1311" y="249"/>
                    <a:pt x="1311" y="246"/>
                    <a:pt x="1311" y="243"/>
                  </a:cubicBezTo>
                  <a:cubicBezTo>
                    <a:pt x="1311" y="240"/>
                    <a:pt x="1311" y="238"/>
                    <a:pt x="1311" y="235"/>
                  </a:cubicBezTo>
                  <a:cubicBezTo>
                    <a:pt x="1303" y="239"/>
                    <a:pt x="1300" y="240"/>
                    <a:pt x="1294" y="239"/>
                  </a:cubicBezTo>
                  <a:cubicBezTo>
                    <a:pt x="1285" y="239"/>
                    <a:pt x="1280" y="234"/>
                    <a:pt x="1278" y="225"/>
                  </a:cubicBezTo>
                  <a:cubicBezTo>
                    <a:pt x="1277" y="221"/>
                    <a:pt x="1277" y="218"/>
                    <a:pt x="1277" y="214"/>
                  </a:cubicBezTo>
                  <a:cubicBezTo>
                    <a:pt x="1277" y="189"/>
                    <a:pt x="1277" y="165"/>
                    <a:pt x="1277" y="141"/>
                  </a:cubicBezTo>
                  <a:cubicBezTo>
                    <a:pt x="1277" y="140"/>
                    <a:pt x="1277" y="140"/>
                    <a:pt x="1277" y="139"/>
                  </a:cubicBezTo>
                  <a:cubicBezTo>
                    <a:pt x="1277" y="138"/>
                    <a:pt x="1277" y="137"/>
                    <a:pt x="1278" y="137"/>
                  </a:cubicBezTo>
                  <a:cubicBezTo>
                    <a:pt x="1279" y="137"/>
                    <a:pt x="1280" y="137"/>
                    <a:pt x="1281" y="137"/>
                  </a:cubicBezTo>
                  <a:cubicBezTo>
                    <a:pt x="1290" y="137"/>
                    <a:pt x="1299" y="137"/>
                    <a:pt x="1308" y="137"/>
                  </a:cubicBezTo>
                  <a:cubicBezTo>
                    <a:pt x="1311" y="137"/>
                    <a:pt x="1311" y="137"/>
                    <a:pt x="1311" y="134"/>
                  </a:cubicBezTo>
                  <a:cubicBezTo>
                    <a:pt x="1311" y="130"/>
                    <a:pt x="1311" y="125"/>
                    <a:pt x="1311" y="121"/>
                  </a:cubicBezTo>
                  <a:cubicBezTo>
                    <a:pt x="1311" y="118"/>
                    <a:pt x="1311" y="118"/>
                    <a:pt x="1308" y="118"/>
                  </a:cubicBezTo>
                  <a:cubicBezTo>
                    <a:pt x="1299" y="118"/>
                    <a:pt x="1291" y="118"/>
                    <a:pt x="1282" y="118"/>
                  </a:cubicBezTo>
                  <a:cubicBezTo>
                    <a:pt x="1277" y="118"/>
                    <a:pt x="1277" y="118"/>
                    <a:pt x="1277" y="113"/>
                  </a:cubicBezTo>
                  <a:cubicBezTo>
                    <a:pt x="1277" y="103"/>
                    <a:pt x="1277" y="92"/>
                    <a:pt x="1277" y="82"/>
                  </a:cubicBezTo>
                  <a:cubicBezTo>
                    <a:pt x="1277" y="81"/>
                    <a:pt x="1277" y="79"/>
                    <a:pt x="1276" y="78"/>
                  </a:cubicBezTo>
                  <a:cubicBezTo>
                    <a:pt x="1276" y="78"/>
                    <a:pt x="1275" y="78"/>
                    <a:pt x="1275" y="78"/>
                  </a:cubicBezTo>
                  <a:close/>
                  <a:moveTo>
                    <a:pt x="1028" y="192"/>
                  </a:moveTo>
                  <a:cubicBezTo>
                    <a:pt x="1028" y="212"/>
                    <a:pt x="1028" y="232"/>
                    <a:pt x="1028" y="252"/>
                  </a:cubicBezTo>
                  <a:cubicBezTo>
                    <a:pt x="1028" y="255"/>
                    <a:pt x="1028" y="255"/>
                    <a:pt x="1031" y="255"/>
                  </a:cubicBezTo>
                  <a:cubicBezTo>
                    <a:pt x="1036" y="255"/>
                    <a:pt x="1041" y="255"/>
                    <a:pt x="1046" y="255"/>
                  </a:cubicBezTo>
                  <a:cubicBezTo>
                    <a:pt x="1051" y="255"/>
                    <a:pt x="1050" y="256"/>
                    <a:pt x="1050" y="251"/>
                  </a:cubicBezTo>
                  <a:cubicBezTo>
                    <a:pt x="1050" y="186"/>
                    <a:pt x="1050" y="122"/>
                    <a:pt x="1050" y="57"/>
                  </a:cubicBezTo>
                  <a:cubicBezTo>
                    <a:pt x="1050" y="56"/>
                    <a:pt x="1050" y="55"/>
                    <a:pt x="1050" y="55"/>
                  </a:cubicBezTo>
                  <a:cubicBezTo>
                    <a:pt x="1050" y="53"/>
                    <a:pt x="1049" y="53"/>
                    <a:pt x="1048" y="53"/>
                  </a:cubicBezTo>
                  <a:cubicBezTo>
                    <a:pt x="1042" y="53"/>
                    <a:pt x="1036" y="53"/>
                    <a:pt x="1030" y="53"/>
                  </a:cubicBezTo>
                  <a:cubicBezTo>
                    <a:pt x="1029" y="53"/>
                    <a:pt x="1028" y="53"/>
                    <a:pt x="1028" y="55"/>
                  </a:cubicBezTo>
                  <a:cubicBezTo>
                    <a:pt x="1028" y="56"/>
                    <a:pt x="1028" y="57"/>
                    <a:pt x="1028" y="57"/>
                  </a:cubicBezTo>
                  <a:cubicBezTo>
                    <a:pt x="1028" y="89"/>
                    <a:pt x="1028" y="121"/>
                    <a:pt x="1028" y="154"/>
                  </a:cubicBezTo>
                  <a:cubicBezTo>
                    <a:pt x="1028" y="166"/>
                    <a:pt x="1028" y="179"/>
                    <a:pt x="1028" y="192"/>
                  </a:cubicBezTo>
                  <a:close/>
                  <a:moveTo>
                    <a:pt x="598" y="210"/>
                  </a:moveTo>
                  <a:cubicBezTo>
                    <a:pt x="598" y="224"/>
                    <a:pt x="598" y="238"/>
                    <a:pt x="598" y="252"/>
                  </a:cubicBezTo>
                  <a:cubicBezTo>
                    <a:pt x="598" y="255"/>
                    <a:pt x="598" y="255"/>
                    <a:pt x="601" y="255"/>
                  </a:cubicBezTo>
                  <a:cubicBezTo>
                    <a:pt x="606" y="255"/>
                    <a:pt x="611" y="255"/>
                    <a:pt x="616" y="255"/>
                  </a:cubicBezTo>
                  <a:cubicBezTo>
                    <a:pt x="621" y="255"/>
                    <a:pt x="620" y="256"/>
                    <a:pt x="620" y="251"/>
                  </a:cubicBezTo>
                  <a:cubicBezTo>
                    <a:pt x="620" y="208"/>
                    <a:pt x="620" y="165"/>
                    <a:pt x="620" y="123"/>
                  </a:cubicBezTo>
                  <a:cubicBezTo>
                    <a:pt x="620" y="122"/>
                    <a:pt x="620" y="121"/>
                    <a:pt x="620" y="120"/>
                  </a:cubicBezTo>
                  <a:cubicBezTo>
                    <a:pt x="620" y="119"/>
                    <a:pt x="619" y="118"/>
                    <a:pt x="618" y="118"/>
                  </a:cubicBezTo>
                  <a:cubicBezTo>
                    <a:pt x="612" y="118"/>
                    <a:pt x="606" y="118"/>
                    <a:pt x="600" y="118"/>
                  </a:cubicBezTo>
                  <a:cubicBezTo>
                    <a:pt x="599" y="118"/>
                    <a:pt x="598" y="119"/>
                    <a:pt x="598" y="121"/>
                  </a:cubicBezTo>
                  <a:cubicBezTo>
                    <a:pt x="598" y="121"/>
                    <a:pt x="598" y="122"/>
                    <a:pt x="598" y="123"/>
                  </a:cubicBezTo>
                  <a:cubicBezTo>
                    <a:pt x="598" y="144"/>
                    <a:pt x="598" y="165"/>
                    <a:pt x="598" y="186"/>
                  </a:cubicBezTo>
                  <a:cubicBezTo>
                    <a:pt x="598" y="194"/>
                    <a:pt x="598" y="202"/>
                    <a:pt x="598" y="210"/>
                  </a:cubicBezTo>
                  <a:close/>
                  <a:moveTo>
                    <a:pt x="1648" y="146"/>
                  </a:moveTo>
                  <a:cubicBezTo>
                    <a:pt x="1648" y="138"/>
                    <a:pt x="1648" y="130"/>
                    <a:pt x="1648" y="122"/>
                  </a:cubicBezTo>
                  <a:cubicBezTo>
                    <a:pt x="1648" y="118"/>
                    <a:pt x="1648" y="118"/>
                    <a:pt x="1644" y="118"/>
                  </a:cubicBezTo>
                  <a:cubicBezTo>
                    <a:pt x="1640" y="118"/>
                    <a:pt x="1635" y="118"/>
                    <a:pt x="1631" y="118"/>
                  </a:cubicBezTo>
                  <a:cubicBezTo>
                    <a:pt x="1626" y="118"/>
                    <a:pt x="1626" y="118"/>
                    <a:pt x="1626" y="123"/>
                  </a:cubicBezTo>
                  <a:cubicBezTo>
                    <a:pt x="1626" y="165"/>
                    <a:pt x="1626" y="208"/>
                    <a:pt x="1626" y="251"/>
                  </a:cubicBezTo>
                  <a:cubicBezTo>
                    <a:pt x="1626" y="251"/>
                    <a:pt x="1626" y="252"/>
                    <a:pt x="1626" y="253"/>
                  </a:cubicBezTo>
                  <a:cubicBezTo>
                    <a:pt x="1626" y="255"/>
                    <a:pt x="1627" y="255"/>
                    <a:pt x="1628" y="255"/>
                  </a:cubicBezTo>
                  <a:cubicBezTo>
                    <a:pt x="1634" y="255"/>
                    <a:pt x="1640" y="255"/>
                    <a:pt x="1646" y="255"/>
                  </a:cubicBezTo>
                  <a:cubicBezTo>
                    <a:pt x="1648" y="255"/>
                    <a:pt x="1648" y="254"/>
                    <a:pt x="1648" y="253"/>
                  </a:cubicBezTo>
                  <a:cubicBezTo>
                    <a:pt x="1648" y="252"/>
                    <a:pt x="1648" y="251"/>
                    <a:pt x="1648" y="250"/>
                  </a:cubicBezTo>
                  <a:cubicBezTo>
                    <a:pt x="1648" y="229"/>
                    <a:pt x="1648" y="208"/>
                    <a:pt x="1648" y="187"/>
                  </a:cubicBezTo>
                  <a:cubicBezTo>
                    <a:pt x="1648" y="173"/>
                    <a:pt x="1648" y="159"/>
                    <a:pt x="1648" y="146"/>
                  </a:cubicBezTo>
                  <a:close/>
                  <a:moveTo>
                    <a:pt x="624" y="73"/>
                  </a:moveTo>
                  <a:cubicBezTo>
                    <a:pt x="624" y="65"/>
                    <a:pt x="618" y="59"/>
                    <a:pt x="609" y="59"/>
                  </a:cubicBezTo>
                  <a:cubicBezTo>
                    <a:pt x="601" y="59"/>
                    <a:pt x="595" y="66"/>
                    <a:pt x="595" y="74"/>
                  </a:cubicBezTo>
                  <a:cubicBezTo>
                    <a:pt x="595" y="82"/>
                    <a:pt x="601" y="88"/>
                    <a:pt x="610" y="88"/>
                  </a:cubicBezTo>
                  <a:cubicBezTo>
                    <a:pt x="618" y="88"/>
                    <a:pt x="624" y="81"/>
                    <a:pt x="624" y="73"/>
                  </a:cubicBezTo>
                  <a:close/>
                  <a:moveTo>
                    <a:pt x="1651" y="74"/>
                  </a:moveTo>
                  <a:cubicBezTo>
                    <a:pt x="1651" y="66"/>
                    <a:pt x="1645" y="59"/>
                    <a:pt x="1636" y="59"/>
                  </a:cubicBezTo>
                  <a:cubicBezTo>
                    <a:pt x="1628" y="59"/>
                    <a:pt x="1622" y="65"/>
                    <a:pt x="1622" y="73"/>
                  </a:cubicBezTo>
                  <a:cubicBezTo>
                    <a:pt x="1622" y="82"/>
                    <a:pt x="1628" y="88"/>
                    <a:pt x="1636" y="88"/>
                  </a:cubicBezTo>
                  <a:cubicBezTo>
                    <a:pt x="1645" y="88"/>
                    <a:pt x="1651" y="82"/>
                    <a:pt x="1651" y="7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0" name="Group 219"/>
          <p:cNvGrpSpPr>
            <a:grpSpLocks noChangeAspect="1"/>
          </p:cNvGrpSpPr>
          <p:nvPr/>
        </p:nvGrpSpPr>
        <p:grpSpPr>
          <a:xfrm>
            <a:off x="5349174" y="4285817"/>
            <a:ext cx="971077" cy="572694"/>
            <a:chOff x="5478037" y="4750764"/>
            <a:chExt cx="1146761" cy="676304"/>
          </a:xfrm>
        </p:grpSpPr>
        <p:sp>
          <p:nvSpPr>
            <p:cNvPr id="221" name="Rectangle 220"/>
            <p:cNvSpPr/>
            <p:nvPr/>
          </p:nvSpPr>
          <p:spPr bwMode="auto">
            <a:xfrm>
              <a:off x="5498905" y="4790095"/>
              <a:ext cx="714058" cy="4796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222" name="Group 221"/>
            <p:cNvGrpSpPr/>
            <p:nvPr/>
          </p:nvGrpSpPr>
          <p:grpSpPr>
            <a:xfrm>
              <a:off x="5478037" y="4750764"/>
              <a:ext cx="1146761" cy="676304"/>
              <a:chOff x="5478037" y="4750764"/>
              <a:chExt cx="1146761" cy="676304"/>
            </a:xfrm>
          </p:grpSpPr>
          <p:sp>
            <p:nvSpPr>
              <p:cNvPr id="223" name="Freeform 5"/>
              <p:cNvSpPr>
                <a:spLocks noEditPoints="1"/>
              </p:cNvSpPr>
              <p:nvPr/>
            </p:nvSpPr>
            <p:spPr bwMode="auto">
              <a:xfrm>
                <a:off x="5478037" y="4750764"/>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224" name="Picture 223"/>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5554460" y="4810800"/>
                <a:ext cx="425042" cy="411480"/>
              </a:xfrm>
              <a:prstGeom prst="rect">
                <a:avLst/>
              </a:prstGeom>
            </p:spPr>
          </p:pic>
          <p:sp>
            <p:nvSpPr>
              <p:cNvPr id="225" name="Rectangle 224"/>
              <p:cNvSpPr/>
              <p:nvPr/>
            </p:nvSpPr>
            <p:spPr bwMode="auto">
              <a:xfrm>
                <a:off x="5873633" y="4919334"/>
                <a:ext cx="723548" cy="48748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26" name="Freeform 5"/>
              <p:cNvSpPr>
                <a:spLocks noEditPoints="1"/>
              </p:cNvSpPr>
              <p:nvPr/>
            </p:nvSpPr>
            <p:spPr bwMode="auto">
              <a:xfrm>
                <a:off x="5860291" y="4890619"/>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227" name="Picture 226"/>
              <p:cNvPicPr>
                <a:picLocks noChangeAspect="1"/>
              </p:cNvPicPr>
              <p:nvPr/>
            </p:nvPicPr>
            <p:blipFill rotWithShape="1">
              <a:blip r:embed="rId5">
                <a:extLst>
                  <a:ext uri="{28A0092B-C50C-407E-A947-70E740481C1C}">
                    <a14:useLocalDpi xmlns:a14="http://schemas.microsoft.com/office/drawing/2010/main" val="0"/>
                  </a:ext>
                </a:extLst>
              </a:blip>
              <a:srcRect t="1475" b="1715"/>
              <a:stretch/>
            </p:blipFill>
            <p:spPr>
              <a:xfrm>
                <a:off x="5933148" y="4955552"/>
                <a:ext cx="425042" cy="411480"/>
              </a:xfrm>
              <a:prstGeom prst="rect">
                <a:avLst/>
              </a:prstGeom>
            </p:spPr>
          </p:pic>
        </p:grpSp>
      </p:grpSp>
      <p:cxnSp>
        <p:nvCxnSpPr>
          <p:cNvPr id="11" name="Straight Arrow Connector 10"/>
          <p:cNvCxnSpPr/>
          <p:nvPr/>
        </p:nvCxnSpPr>
        <p:spPr>
          <a:xfrm>
            <a:off x="7319447" y="2410526"/>
            <a:ext cx="771106" cy="0"/>
          </a:xfrm>
          <a:prstGeom prst="straightConnector1">
            <a:avLst/>
          </a:prstGeom>
          <a:ln w="38100" cap="rnd">
            <a:solidFill>
              <a:schemeClr val="accent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126" name="Picture 125"/>
          <p:cNvPicPr>
            <a:picLocks noChangeAspect="1"/>
          </p:cNvPicPr>
          <p:nvPr/>
        </p:nvPicPr>
        <p:blipFill>
          <a:blip r:embed="rId4"/>
          <a:stretch>
            <a:fillRect/>
          </a:stretch>
        </p:blipFill>
        <p:spPr>
          <a:xfrm>
            <a:off x="7435279" y="4241522"/>
            <a:ext cx="1040348" cy="744731"/>
          </a:xfrm>
          <a:prstGeom prst="rect">
            <a:avLst/>
          </a:prstGeom>
        </p:spPr>
      </p:pic>
      <p:pic>
        <p:nvPicPr>
          <p:cNvPr id="127" name="Picture 126"/>
          <p:cNvPicPr>
            <a:picLocks noChangeAspect="1"/>
          </p:cNvPicPr>
          <p:nvPr/>
        </p:nvPicPr>
        <p:blipFill>
          <a:blip r:embed="rId6"/>
          <a:stretch>
            <a:fillRect/>
          </a:stretch>
        </p:blipFill>
        <p:spPr>
          <a:xfrm>
            <a:off x="9149213" y="1892869"/>
            <a:ext cx="1012285" cy="1012284"/>
          </a:xfrm>
          <a:prstGeom prst="rect">
            <a:avLst/>
          </a:prstGeom>
        </p:spPr>
      </p:pic>
      <p:grpSp>
        <p:nvGrpSpPr>
          <p:cNvPr id="71" name="Group 70"/>
          <p:cNvGrpSpPr/>
          <p:nvPr/>
        </p:nvGrpSpPr>
        <p:grpSpPr>
          <a:xfrm>
            <a:off x="337611" y="382365"/>
            <a:ext cx="1471966" cy="1471966"/>
            <a:chOff x="265815" y="3299141"/>
            <a:chExt cx="2905296" cy="2905296"/>
          </a:xfrm>
        </p:grpSpPr>
        <p:pic>
          <p:nvPicPr>
            <p:cNvPr id="74" name="Picture 73"/>
            <p:cNvPicPr>
              <a:picLocks noChangeAspect="1"/>
            </p:cNvPicPr>
            <p:nvPr/>
          </p:nvPicPr>
          <p:blipFill>
            <a:blip r:embed="rId7"/>
            <a:stretch>
              <a:fillRect/>
            </a:stretch>
          </p:blipFill>
          <p:spPr>
            <a:xfrm>
              <a:off x="265815" y="3299141"/>
              <a:ext cx="2905296" cy="2905296"/>
            </a:xfrm>
            <a:prstGeom prst="rect">
              <a:avLst/>
            </a:prstGeom>
          </p:spPr>
        </p:pic>
        <p:pic>
          <p:nvPicPr>
            <p:cNvPr id="76" name="Picture 75"/>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892422" y="3790546"/>
              <a:ext cx="249120" cy="636226"/>
            </a:xfrm>
            <a:prstGeom prst="rect">
              <a:avLst/>
            </a:prstGeom>
          </p:spPr>
        </p:pic>
      </p:grpSp>
      <p:grpSp>
        <p:nvGrpSpPr>
          <p:cNvPr id="72" name="Group 71"/>
          <p:cNvGrpSpPr/>
          <p:nvPr/>
        </p:nvGrpSpPr>
        <p:grpSpPr>
          <a:xfrm>
            <a:off x="4813447" y="1382820"/>
            <a:ext cx="2313321" cy="1798350"/>
            <a:chOff x="1383871" y="3970610"/>
            <a:chExt cx="2313321" cy="1798350"/>
          </a:xfrm>
        </p:grpSpPr>
        <p:grpSp>
          <p:nvGrpSpPr>
            <p:cNvPr id="75" name="Group 74"/>
            <p:cNvGrpSpPr/>
            <p:nvPr/>
          </p:nvGrpSpPr>
          <p:grpSpPr>
            <a:xfrm>
              <a:off x="1383871" y="3970610"/>
              <a:ext cx="2313321" cy="1798350"/>
              <a:chOff x="876402" y="4708141"/>
              <a:chExt cx="2506441" cy="1948485"/>
            </a:xfrm>
          </p:grpSpPr>
          <p:sp>
            <p:nvSpPr>
              <p:cNvPr id="81" name="TextBox 80"/>
              <p:cNvSpPr txBox="1"/>
              <p:nvPr/>
            </p:nvSpPr>
            <p:spPr>
              <a:xfrm>
                <a:off x="1077867" y="6446539"/>
                <a:ext cx="2034320" cy="210087"/>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1400" dirty="0" smtClean="0">
                    <a:solidFill>
                      <a:srgbClr val="0054A6"/>
                    </a:solidFill>
                    <a:latin typeface="Segoe UI Semibold" panose="020B0702040204020203" pitchFamily="34" charset="0"/>
                    <a:ea typeface="ＭＳ Ｐゴシック" charset="0"/>
                    <a:cs typeface="Segoe UI Semibold" panose="020B0702040204020203" pitchFamily="34" charset="0"/>
                  </a:rPr>
                  <a:t>Other Directories</a:t>
                </a:r>
                <a:endParaRPr lang="en-US" sz="1400" dirty="0">
                  <a:solidFill>
                    <a:srgbClr val="0054A6"/>
                  </a:solidFill>
                  <a:latin typeface="Segoe UI Semibold" panose="020B0702040204020203" pitchFamily="34" charset="0"/>
                  <a:ea typeface="ＭＳ Ｐゴシック" charset="0"/>
                  <a:cs typeface="Segoe UI Semibold" panose="020B0702040204020203" pitchFamily="34" charset="0"/>
                </a:endParaRPr>
              </a:p>
            </p:txBody>
          </p:sp>
          <p:grpSp>
            <p:nvGrpSpPr>
              <p:cNvPr id="82" name="Group 81"/>
              <p:cNvGrpSpPr/>
              <p:nvPr/>
            </p:nvGrpSpPr>
            <p:grpSpPr>
              <a:xfrm>
                <a:off x="876402" y="4708141"/>
                <a:ext cx="2506441" cy="939041"/>
                <a:chOff x="776759" y="4770005"/>
                <a:chExt cx="2506441" cy="939041"/>
              </a:xfrm>
            </p:grpSpPr>
            <p:pic>
              <p:nvPicPr>
                <p:cNvPr id="97" name="Picture 96"/>
                <p:cNvPicPr>
                  <a:picLocks noChangeAspect="1"/>
                </p:cNvPicPr>
                <p:nvPr/>
              </p:nvPicPr>
              <p:blipFill>
                <a:blip r:embed="rId9"/>
                <a:stretch>
                  <a:fillRect/>
                </a:stretch>
              </p:blipFill>
              <p:spPr>
                <a:xfrm>
                  <a:off x="1234023" y="4770005"/>
                  <a:ext cx="1025085" cy="687556"/>
                </a:xfrm>
                <a:prstGeom prst="rect">
                  <a:avLst/>
                </a:prstGeom>
              </p:spPr>
            </p:pic>
            <p:pic>
              <p:nvPicPr>
                <p:cNvPr id="92" name="Picture 91"/>
                <p:cNvPicPr>
                  <a:picLocks noChangeAspect="1"/>
                </p:cNvPicPr>
                <p:nvPr/>
              </p:nvPicPr>
              <p:blipFill>
                <a:blip r:embed="rId9"/>
                <a:stretch>
                  <a:fillRect/>
                </a:stretch>
              </p:blipFill>
              <p:spPr>
                <a:xfrm>
                  <a:off x="1676039" y="4952910"/>
                  <a:ext cx="1025085" cy="687556"/>
                </a:xfrm>
                <a:prstGeom prst="rect">
                  <a:avLst/>
                </a:prstGeom>
              </p:spPr>
            </p:pic>
            <p:grpSp>
              <p:nvGrpSpPr>
                <p:cNvPr id="93" name="Group 92"/>
                <p:cNvGrpSpPr/>
                <p:nvPr/>
              </p:nvGrpSpPr>
              <p:grpSpPr>
                <a:xfrm>
                  <a:off x="2450179" y="4851065"/>
                  <a:ext cx="833021" cy="857981"/>
                  <a:chOff x="2707742" y="4851065"/>
                  <a:chExt cx="833021" cy="857981"/>
                </a:xfrm>
              </p:grpSpPr>
              <p:pic>
                <p:nvPicPr>
                  <p:cNvPr id="94" name="Picture 93"/>
                  <p:cNvPicPr>
                    <a:picLocks noChangeAspect="1"/>
                  </p:cNvPicPr>
                  <p:nvPr/>
                </p:nvPicPr>
                <p:blipFill>
                  <a:blip r:embed="rId10"/>
                  <a:stretch>
                    <a:fillRect/>
                  </a:stretch>
                </p:blipFill>
                <p:spPr>
                  <a:xfrm>
                    <a:off x="2707742" y="4851065"/>
                    <a:ext cx="576205" cy="789401"/>
                  </a:xfrm>
                  <a:prstGeom prst="rect">
                    <a:avLst/>
                  </a:prstGeom>
                </p:spPr>
              </p:pic>
              <p:pic>
                <p:nvPicPr>
                  <p:cNvPr id="95" name="Picture 94"/>
                  <p:cNvPicPr>
                    <a:picLocks noChangeAspect="1"/>
                  </p:cNvPicPr>
                  <p:nvPr/>
                </p:nvPicPr>
                <p:blipFill>
                  <a:blip r:embed="rId10"/>
                  <a:stretch>
                    <a:fillRect/>
                  </a:stretch>
                </p:blipFill>
                <p:spPr>
                  <a:xfrm>
                    <a:off x="2964556" y="4919645"/>
                    <a:ext cx="576207" cy="789401"/>
                  </a:xfrm>
                  <a:prstGeom prst="rect">
                    <a:avLst/>
                  </a:prstGeom>
                </p:spPr>
              </p:pic>
            </p:grpSp>
            <p:pic>
              <p:nvPicPr>
                <p:cNvPr id="96" name="Picture 95"/>
                <p:cNvPicPr>
                  <a:picLocks noChangeAspect="1"/>
                </p:cNvPicPr>
                <p:nvPr/>
              </p:nvPicPr>
              <p:blipFill>
                <a:blip r:embed="rId9"/>
                <a:stretch>
                  <a:fillRect/>
                </a:stretch>
              </p:blipFill>
              <p:spPr>
                <a:xfrm>
                  <a:off x="776759" y="4952910"/>
                  <a:ext cx="1025085" cy="687556"/>
                </a:xfrm>
                <a:prstGeom prst="rect">
                  <a:avLst/>
                </a:prstGeom>
              </p:spPr>
            </p:pic>
          </p:grpSp>
          <p:sp>
            <p:nvSpPr>
              <p:cNvPr id="83" name="Plus 82"/>
              <p:cNvSpPr/>
              <p:nvPr/>
            </p:nvSpPr>
            <p:spPr bwMode="auto">
              <a:xfrm>
                <a:off x="2040764" y="6216780"/>
                <a:ext cx="156026" cy="146515"/>
              </a:xfrm>
              <a:prstGeom prst="mathPlus">
                <a:avLst/>
              </a:prstGeom>
              <a:solidFill>
                <a:srgbClr val="0054A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grpSp>
        <p:pic>
          <p:nvPicPr>
            <p:cNvPr id="80" name="Picture 79"/>
            <p:cNvPicPr>
              <a:picLocks noChangeAspect="1"/>
            </p:cNvPicPr>
            <p:nvPr/>
          </p:nvPicPr>
          <p:blipFill>
            <a:blip r:embed="rId11"/>
            <a:stretch>
              <a:fillRect/>
            </a:stretch>
          </p:blipFill>
          <p:spPr>
            <a:xfrm>
              <a:off x="1433453" y="4915720"/>
              <a:ext cx="2197490" cy="414107"/>
            </a:xfrm>
            <a:prstGeom prst="rect">
              <a:avLst/>
            </a:prstGeom>
          </p:spPr>
        </p:pic>
      </p:grpSp>
    </p:spTree>
    <p:extLst>
      <p:ext uri="{BB962C8B-B14F-4D97-AF65-F5344CB8AC3E}">
        <p14:creationId xmlns:p14="http://schemas.microsoft.com/office/powerpoint/2010/main" val="449027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27"/>
                                        </p:tgtEl>
                                        <p:attrNameLst>
                                          <p:attrName>style.visibility</p:attrName>
                                        </p:attrNameLst>
                                      </p:cBhvr>
                                      <p:to>
                                        <p:strVal val="visible"/>
                                      </p:to>
                                    </p:set>
                                    <p:animEffect transition="in" filter="fade">
                                      <p:cBhvr>
                                        <p:cTn id="26" dur="500"/>
                                        <p:tgtEl>
                                          <p:spTgt spid="1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5"/>
                                        </p:tgtEl>
                                        <p:attrNameLst>
                                          <p:attrName>style.visibility</p:attrName>
                                        </p:attrNameLst>
                                      </p:cBhvr>
                                      <p:to>
                                        <p:strVal val="visible"/>
                                      </p:to>
                                    </p:set>
                                    <p:animEffect transition="in" filter="fade">
                                      <p:cBhvr>
                                        <p:cTn id="31" dur="500"/>
                                        <p:tgtEl>
                                          <p:spTgt spid="14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20"/>
                                        </p:tgtEl>
                                        <p:attrNameLst>
                                          <p:attrName>style.visibility</p:attrName>
                                        </p:attrNameLst>
                                      </p:cBhvr>
                                      <p:to>
                                        <p:strVal val="visible"/>
                                      </p:to>
                                    </p:set>
                                    <p:animEffect transition="in" filter="fade">
                                      <p:cBhvr>
                                        <p:cTn id="46" dur="500"/>
                                        <p:tgtEl>
                                          <p:spTgt spid="220"/>
                                        </p:tgtEl>
                                      </p:cBhvr>
                                    </p:animEffect>
                                  </p:childTnLst>
                                </p:cTn>
                              </p:par>
                            </p:childTnLst>
                          </p:cTn>
                        </p:par>
                        <p:par>
                          <p:cTn id="47" fill="hold">
                            <p:stCondLst>
                              <p:cond delay="2000"/>
                            </p:stCondLst>
                            <p:childTnLst>
                              <p:par>
                                <p:cTn id="48" presetID="0" presetClass="path" presetSubtype="0" accel="50000" decel="50000" fill="hold" nodeType="afterEffect">
                                  <p:stCondLst>
                                    <p:cond delay="0"/>
                                  </p:stCondLst>
                                  <p:childTnLst>
                                    <p:animMotion origin="layout" path="M 9.88001E-7 -4.10803E-6 L 0.25504 -0.29959 " pathEditMode="relative" rAng="0" ptsTypes="AA">
                                      <p:cBhvr>
                                        <p:cTn id="49" dur="2000" fill="hold"/>
                                        <p:tgtEl>
                                          <p:spTgt spid="220"/>
                                        </p:tgtEl>
                                        <p:attrNameLst>
                                          <p:attrName>ppt_x</p:attrName>
                                          <p:attrName>ppt_y</p:attrName>
                                        </p:attrNameLst>
                                      </p:cBhvr>
                                      <p:rCtr x="12752" y="-14980"/>
                                    </p:animMotion>
                                  </p:childTnLst>
                                </p:cTn>
                              </p:par>
                              <p:par>
                                <p:cTn id="50" presetID="10" presetClass="entr" presetSubtype="0" fill="hold"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fade">
                                      <p:cBhvr>
                                        <p:cTn id="52" dur="500"/>
                                        <p:tgtEl>
                                          <p:spTgt spid="126"/>
                                        </p:tgtEl>
                                      </p:cBhvr>
                                    </p:animEffect>
                                  </p:childTnLst>
                                </p:cTn>
                              </p:par>
                              <p:par>
                                <p:cTn id="53" presetID="0" presetClass="path" presetSubtype="0" accel="50000" decel="50000" fill="hold" nodeType="withEffect">
                                  <p:stCondLst>
                                    <p:cond delay="500"/>
                                  </p:stCondLst>
                                  <p:childTnLst>
                                    <p:animMotion origin="layout" path="M 0.00051 -0.00023 L 0.13658 -0.41353 " pathEditMode="relative" rAng="0" ptsTypes="AA">
                                      <p:cBhvr>
                                        <p:cTn id="54" dur="2000" fill="hold"/>
                                        <p:tgtEl>
                                          <p:spTgt spid="126"/>
                                        </p:tgtEl>
                                        <p:attrNameLst>
                                          <p:attrName>ppt_x</p:attrName>
                                          <p:attrName>ppt_y</p:attrName>
                                        </p:attrNameLst>
                                      </p:cBhvr>
                                      <p:rCtr x="6804" y="-20676"/>
                                    </p:animMotion>
                                  </p:childTnLst>
                                </p:cTn>
                              </p:par>
                              <p:par>
                                <p:cTn id="55" presetID="10" presetClass="entr" presetSubtype="0" fill="hold" nodeType="withEffect">
                                  <p:stCondLst>
                                    <p:cond delay="500"/>
                                  </p:stCondLst>
                                  <p:childTnLst>
                                    <p:set>
                                      <p:cBhvr>
                                        <p:cTn id="56" dur="1" fill="hold">
                                          <p:stCondLst>
                                            <p:cond delay="0"/>
                                          </p:stCondLst>
                                        </p:cTn>
                                        <p:tgtEl>
                                          <p:spTgt spid="205"/>
                                        </p:tgtEl>
                                        <p:attrNameLst>
                                          <p:attrName>style.visibility</p:attrName>
                                        </p:attrNameLst>
                                      </p:cBhvr>
                                      <p:to>
                                        <p:strVal val="visible"/>
                                      </p:to>
                                    </p:set>
                                    <p:animEffect transition="in" filter="fade">
                                      <p:cBhvr>
                                        <p:cTn id="57" dur="500"/>
                                        <p:tgtEl>
                                          <p:spTgt spid="205"/>
                                        </p:tgtEl>
                                      </p:cBhvr>
                                    </p:animEffect>
                                  </p:childTnLst>
                                </p:cTn>
                              </p:par>
                              <p:par>
                                <p:cTn id="58" presetID="0" presetClass="path" presetSubtype="0" accel="50000" decel="50000" fill="hold" nodeType="withEffect">
                                  <p:stCondLst>
                                    <p:cond delay="1000"/>
                                  </p:stCondLst>
                                  <p:childTnLst>
                                    <p:animMotion origin="layout" path="M -1.0697E-6 -4.4167E-6 L 0.03025 -0.30458 " pathEditMode="relative" rAng="0" ptsTypes="AA">
                                      <p:cBhvr>
                                        <p:cTn id="59" dur="2000" fill="hold"/>
                                        <p:tgtEl>
                                          <p:spTgt spid="205"/>
                                        </p:tgtEl>
                                        <p:attrNameLst>
                                          <p:attrName>ppt_x</p:attrName>
                                          <p:attrName>ppt_y</p:attrName>
                                        </p:attrNameLst>
                                      </p:cBhvr>
                                      <p:rCtr x="1506" y="-15229"/>
                                    </p:animMotion>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49"/>
                                        </p:tgtEl>
                                        <p:attrNameLst>
                                          <p:attrName>style.visibility</p:attrName>
                                        </p:attrNameLst>
                                      </p:cBhvr>
                                      <p:to>
                                        <p:strVal val="visible"/>
                                      </p:to>
                                    </p:set>
                                    <p:animEffect transition="in" filter="fade">
                                      <p:cBhvr>
                                        <p:cTn id="64" dur="500"/>
                                        <p:tgtEl>
                                          <p:spTgt spid="149"/>
                                        </p:tgtEl>
                                      </p:cBhvr>
                                    </p:animEffect>
                                    <p:anim calcmode="lin" valueType="num">
                                      <p:cBhvr>
                                        <p:cTn id="65" dur="500" fill="hold"/>
                                        <p:tgtEl>
                                          <p:spTgt spid="149"/>
                                        </p:tgtEl>
                                        <p:attrNameLst>
                                          <p:attrName>ppt_x</p:attrName>
                                        </p:attrNameLst>
                                      </p:cBhvr>
                                      <p:tavLst>
                                        <p:tav tm="0">
                                          <p:val>
                                            <p:strVal val="#ppt_x"/>
                                          </p:val>
                                        </p:tav>
                                        <p:tav tm="100000">
                                          <p:val>
                                            <p:strVal val="#ppt_x"/>
                                          </p:val>
                                        </p:tav>
                                      </p:tavLst>
                                    </p:anim>
                                    <p:anim calcmode="lin" valueType="num">
                                      <p:cBhvr>
                                        <p:cTn id="66" dur="500" fill="hold"/>
                                        <p:tgtEl>
                                          <p:spTgt spid="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45" grpId="0"/>
      <p:bldP spid="1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4" name="Group 13"/>
          <p:cNvGrpSpPr/>
          <p:nvPr/>
        </p:nvGrpSpPr>
        <p:grpSpPr>
          <a:xfrm>
            <a:off x="8036289" y="441486"/>
            <a:ext cx="3752841" cy="2463318"/>
            <a:chOff x="8036289" y="441486"/>
            <a:chExt cx="3752841" cy="2463318"/>
          </a:xfrm>
        </p:grpSpPr>
        <p:grpSp>
          <p:nvGrpSpPr>
            <p:cNvPr id="64" name="Group 63"/>
            <p:cNvGrpSpPr/>
            <p:nvPr/>
          </p:nvGrpSpPr>
          <p:grpSpPr>
            <a:xfrm>
              <a:off x="8036289" y="441486"/>
              <a:ext cx="3752841" cy="2463318"/>
              <a:chOff x="8036289" y="441486"/>
              <a:chExt cx="3752841" cy="2463318"/>
            </a:xfrm>
          </p:grpSpPr>
          <p:pic>
            <p:nvPicPr>
              <p:cNvPr id="66" name="Picture 65"/>
              <p:cNvPicPr>
                <a:picLocks noChangeAspect="1"/>
              </p:cNvPicPr>
              <p:nvPr/>
            </p:nvPicPr>
            <p:blipFill>
              <a:blip r:embed="rId3"/>
              <a:stretch>
                <a:fillRect/>
              </a:stretch>
            </p:blipFill>
            <p:spPr>
              <a:xfrm>
                <a:off x="8036289" y="441486"/>
                <a:ext cx="3752841" cy="2463318"/>
              </a:xfrm>
              <a:prstGeom prst="rect">
                <a:avLst/>
              </a:prstGeom>
            </p:spPr>
          </p:pic>
          <p:pic>
            <p:nvPicPr>
              <p:cNvPr id="67" name="Picture 66"/>
              <p:cNvPicPr>
                <a:picLocks noChangeAspect="1"/>
              </p:cNvPicPr>
              <p:nvPr/>
            </p:nvPicPr>
            <p:blipFill>
              <a:blip r:embed="rId4"/>
              <a:stretch>
                <a:fillRect/>
              </a:stretch>
            </p:blipFill>
            <p:spPr>
              <a:xfrm>
                <a:off x="9410867" y="648044"/>
                <a:ext cx="1003685" cy="1003684"/>
              </a:xfrm>
              <a:prstGeom prst="rect">
                <a:avLst/>
              </a:prstGeom>
            </p:spPr>
          </p:pic>
        </p:grpSp>
        <p:sp>
          <p:nvSpPr>
            <p:cNvPr id="80" name="TextBox 79"/>
            <p:cNvSpPr txBox="1"/>
            <p:nvPr/>
          </p:nvSpPr>
          <p:spPr>
            <a:xfrm>
              <a:off x="8246496" y="1721121"/>
              <a:ext cx="3295888" cy="664797"/>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2400" dirty="0" smtClean="0">
                  <a:solidFill>
                    <a:srgbClr val="FFFFFF"/>
                  </a:solidFill>
                  <a:latin typeface="Segoe UI Light"/>
                  <a:ea typeface="ＭＳ Ｐゴシック" charset="0"/>
                  <a:cs typeface="Segoe UI Semibold" panose="020B0702040204020203" pitchFamily="34" charset="0"/>
                </a:rPr>
                <a:t>Microsoft Azure</a:t>
              </a:r>
            </a:p>
            <a:p>
              <a:pPr algn="ctr" defTabSz="913923" fontAlgn="base">
                <a:lnSpc>
                  <a:spcPct val="90000"/>
                </a:lnSpc>
                <a:spcBef>
                  <a:spcPct val="0"/>
                </a:spcBef>
                <a:spcAft>
                  <a:spcPct val="0"/>
                </a:spcAft>
                <a:buSzPct val="80000"/>
              </a:pPr>
              <a:r>
                <a:rPr lang="en-US" sz="2400" dirty="0" smtClean="0">
                  <a:solidFill>
                    <a:srgbClr val="FFFFFF"/>
                  </a:solidFill>
                  <a:latin typeface="Segoe UI Light"/>
                  <a:ea typeface="ＭＳ Ｐゴシック" charset="0"/>
                  <a:cs typeface="Segoe UI Semibold" panose="020B0702040204020203" pitchFamily="34" charset="0"/>
                </a:rPr>
                <a:t>Active Directory</a:t>
              </a:r>
              <a:endParaRPr lang="en-US" sz="2400" dirty="0">
                <a:solidFill>
                  <a:srgbClr val="FFFFFF"/>
                </a:solidFill>
                <a:latin typeface="Segoe UI Light"/>
                <a:ea typeface="ＭＳ Ｐゴシック" charset="0"/>
                <a:cs typeface="Segoe UI Semibold" panose="020B0702040204020203" pitchFamily="34" charset="0"/>
              </a:endParaRPr>
            </a:p>
          </p:txBody>
        </p:sp>
      </p:grpSp>
      <p:sp>
        <p:nvSpPr>
          <p:cNvPr id="34" name="Rounded Rectangle 33"/>
          <p:cNvSpPr>
            <a:spLocks noChangeAspect="1"/>
          </p:cNvSpPr>
          <p:nvPr/>
        </p:nvSpPr>
        <p:spPr bwMode="auto">
          <a:xfrm>
            <a:off x="8235194" y="5642367"/>
            <a:ext cx="3514777" cy="1109084"/>
          </a:xfrm>
          <a:prstGeom prst="roundRect">
            <a:avLst/>
          </a:prstGeom>
          <a:solidFill>
            <a:srgbClr val="6E6E6E"/>
          </a:solidFill>
          <a:ln w="38100" cap="flat" cmpd="sng" algn="ctr">
            <a:noFill/>
            <a:prstDash val="solid"/>
            <a:headEnd type="none" w="med" len="med"/>
            <a:tailEnd type="none" w="med" len="med"/>
          </a:ln>
          <a:effectLst/>
          <a:extLst/>
        </p:spPr>
        <p:txBody>
          <a:bodyPr rot="0" spcFirstLastPara="0" vertOverflow="overflow" horzOverflow="overflow" vert="vert" wrap="square" lIns="0" tIns="0" rIns="0" bIns="0"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1632" kern="0" dirty="0">
                <a:solidFill>
                  <a:srgbClr val="FFFFFF">
                    <a:lumMod val="85000"/>
                  </a:srgbClr>
                </a:solidFill>
                <a:ea typeface="Segoe UI" pitchFamily="34" charset="0"/>
                <a:cs typeface="Segoe UI" pitchFamily="34" charset="0"/>
              </a:rPr>
              <a:t>Corporate Network</a:t>
            </a:r>
          </a:p>
        </p:txBody>
      </p:sp>
      <p:sp>
        <p:nvSpPr>
          <p:cNvPr id="35" name="Rounded Rectangle 34"/>
          <p:cNvSpPr>
            <a:spLocks noChangeAspect="1"/>
          </p:cNvSpPr>
          <p:nvPr/>
        </p:nvSpPr>
        <p:spPr bwMode="auto">
          <a:xfrm>
            <a:off x="8235194" y="4940239"/>
            <a:ext cx="3514777" cy="616342"/>
          </a:xfrm>
          <a:prstGeom prst="roundRect">
            <a:avLst/>
          </a:prstGeom>
          <a:solidFill>
            <a:srgbClr val="6E6E6E"/>
          </a:solidFill>
          <a:ln w="38100" cap="flat" cmpd="sng" algn="ctr">
            <a:noFill/>
            <a:prstDash val="solid"/>
            <a:headEnd type="none" w="med" len="med"/>
            <a:tailEnd type="none" w="med" len="med"/>
          </a:ln>
          <a:effectLst/>
          <a:extLst/>
        </p:spPr>
        <p:txBody>
          <a:bodyPr rot="0" spcFirstLastPara="0" vertOverflow="overflow" horzOverflow="overflow" vert="vert" wrap="square" lIns="0" tIns="0" rIns="0" bIns="0"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1632" kern="0" dirty="0">
                <a:solidFill>
                  <a:srgbClr val="FFFFFF">
                    <a:lumMod val="85000"/>
                  </a:srgbClr>
                </a:solidFill>
                <a:ea typeface="Segoe UI" pitchFamily="34" charset="0"/>
                <a:cs typeface="Segoe UI" pitchFamily="34" charset="0"/>
              </a:rPr>
              <a:t>DMZ</a:t>
            </a:r>
          </a:p>
        </p:txBody>
      </p:sp>
      <p:sp>
        <p:nvSpPr>
          <p:cNvPr id="37" name="Text Box 118"/>
          <p:cNvSpPr txBox="1"/>
          <p:nvPr/>
        </p:nvSpPr>
        <p:spPr>
          <a:xfrm>
            <a:off x="9420366" y="5800766"/>
            <a:ext cx="775266" cy="248848"/>
          </a:xfrm>
          <a:prstGeom prst="rect">
            <a:avLst/>
          </a:prstGeom>
          <a:solidFill>
            <a:srgbClr val="269587"/>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defPPr>
              <a:defRPr lang="en-US"/>
            </a:defPPr>
            <a:lvl1pPr marR="0" lvl="0" indent="0" algn="ctr" defTabSz="914102" fontAlgn="base">
              <a:lnSpc>
                <a:spcPct val="100000"/>
              </a:lnSpc>
              <a:spcBef>
                <a:spcPct val="0"/>
              </a:spcBef>
              <a:spcAft>
                <a:spcPct val="0"/>
              </a:spcAft>
              <a:buClrTx/>
              <a:buSzTx/>
              <a:buFontTx/>
              <a:buNone/>
              <a:tabLst/>
              <a:defRPr kumimoji="0" b="0" i="0" u="none" strike="noStrike" kern="0" cap="none" spc="0" normalizeH="0" baseline="0">
                <a:ln>
                  <a:noFill/>
                </a:ln>
                <a:gradFill>
                  <a:gsLst>
                    <a:gs pos="0">
                      <a:srgbClr val="FFFFFF"/>
                    </a:gs>
                    <a:gs pos="100000">
                      <a:srgbClr val="FFFFFF"/>
                    </a:gs>
                  </a:gsLst>
                  <a:lin ang="5400000" scaled="0"/>
                </a:gradFill>
                <a:effectLst/>
                <a:uLnTx/>
                <a:uFillTx/>
                <a:latin typeface="Segoe UI"/>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224" dirty="0"/>
              <a:t>Connector</a:t>
            </a:r>
          </a:p>
        </p:txBody>
      </p:sp>
      <p:cxnSp>
        <p:nvCxnSpPr>
          <p:cNvPr id="9" name="Straight Arrow Connector 8"/>
          <p:cNvCxnSpPr/>
          <p:nvPr/>
        </p:nvCxnSpPr>
        <p:spPr>
          <a:xfrm flipH="1" flipV="1">
            <a:off x="10135673" y="3014097"/>
            <a:ext cx="17630" cy="2793240"/>
          </a:xfrm>
          <a:prstGeom prst="straightConnector1">
            <a:avLst/>
          </a:prstGeom>
          <a:ln w="76200">
            <a:solidFill>
              <a:srgbClr val="269587"/>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7861087" y="3014097"/>
            <a:ext cx="0" cy="560859"/>
          </a:xfrm>
          <a:prstGeom prst="straightConnector1">
            <a:avLst/>
          </a:prstGeom>
          <a:ln w="47625">
            <a:solidFill>
              <a:srgbClr val="A52D0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7055640" y="3560574"/>
            <a:ext cx="1319520" cy="1311501"/>
            <a:chOff x="2733826" y="2897007"/>
            <a:chExt cx="1734994" cy="1724450"/>
          </a:xfrm>
        </p:grpSpPr>
        <p:grpSp>
          <p:nvGrpSpPr>
            <p:cNvPr id="39" name="Group 38"/>
            <p:cNvGrpSpPr/>
            <p:nvPr/>
          </p:nvGrpSpPr>
          <p:grpSpPr>
            <a:xfrm>
              <a:off x="2743978" y="3892491"/>
              <a:ext cx="1123465" cy="728966"/>
              <a:chOff x="5373189" y="5382271"/>
              <a:chExt cx="1473750" cy="956250"/>
            </a:xfrm>
          </p:grpSpPr>
          <p:pic>
            <p:nvPicPr>
              <p:cNvPr id="52" name="Picture 51"/>
              <p:cNvPicPr>
                <a:picLocks noChangeAspect="1"/>
              </p:cNvPicPr>
              <p:nvPr/>
            </p:nvPicPr>
            <p:blipFill>
              <a:blip r:embed="rId5"/>
              <a:stretch>
                <a:fillRect/>
              </a:stretch>
            </p:blipFill>
            <p:spPr>
              <a:xfrm>
                <a:off x="5373189" y="5382271"/>
                <a:ext cx="1473750" cy="956250"/>
              </a:xfrm>
              <a:prstGeom prst="rect">
                <a:avLst/>
              </a:prstGeom>
            </p:spPr>
          </p:pic>
          <p:pic>
            <p:nvPicPr>
              <p:cNvPr id="53" name="Picture 52"/>
              <p:cNvPicPr>
                <a:picLocks noChangeAspect="1"/>
              </p:cNvPicPr>
              <p:nvPr/>
            </p:nvPicPr>
            <p:blipFill>
              <a:blip r:embed="rId6"/>
              <a:stretch>
                <a:fillRect/>
              </a:stretch>
            </p:blipFill>
            <p:spPr>
              <a:xfrm>
                <a:off x="5871599" y="5561551"/>
                <a:ext cx="476931" cy="481607"/>
              </a:xfrm>
              <a:prstGeom prst="rect">
                <a:avLst/>
              </a:prstGeom>
            </p:spPr>
          </p:pic>
        </p:grpSp>
        <p:grpSp>
          <p:nvGrpSpPr>
            <p:cNvPr id="40" name="Group 39"/>
            <p:cNvGrpSpPr/>
            <p:nvPr/>
          </p:nvGrpSpPr>
          <p:grpSpPr>
            <a:xfrm>
              <a:off x="4022801" y="3898424"/>
              <a:ext cx="398389" cy="717100"/>
              <a:chOff x="3873114" y="3898424"/>
              <a:chExt cx="398389" cy="717100"/>
            </a:xfrm>
          </p:grpSpPr>
          <p:pic>
            <p:nvPicPr>
              <p:cNvPr id="50" name="Picture 49"/>
              <p:cNvPicPr>
                <a:picLocks noChangeAspect="1"/>
              </p:cNvPicPr>
              <p:nvPr/>
            </p:nvPicPr>
            <p:blipFill>
              <a:blip r:embed="rId7"/>
              <a:stretch>
                <a:fillRect/>
              </a:stretch>
            </p:blipFill>
            <p:spPr>
              <a:xfrm>
                <a:off x="3873114" y="3898424"/>
                <a:ext cx="398389" cy="717100"/>
              </a:xfrm>
              <a:prstGeom prst="rect">
                <a:avLst/>
              </a:prstGeom>
            </p:spPr>
          </p:pic>
          <p:pic>
            <p:nvPicPr>
              <p:cNvPr id="51" name="Picture 50"/>
              <p:cNvPicPr>
                <a:picLocks noChangeAspect="1"/>
              </p:cNvPicPr>
              <p:nvPr/>
            </p:nvPicPr>
            <p:blipFill>
              <a:blip r:embed="rId6"/>
              <a:stretch>
                <a:fillRect/>
              </a:stretch>
            </p:blipFill>
            <p:spPr>
              <a:xfrm>
                <a:off x="3965209" y="4101890"/>
                <a:ext cx="214198" cy="216298"/>
              </a:xfrm>
              <a:prstGeom prst="rect">
                <a:avLst/>
              </a:prstGeom>
            </p:spPr>
          </p:pic>
        </p:grpSp>
        <p:grpSp>
          <p:nvGrpSpPr>
            <p:cNvPr id="41" name="Group 40"/>
            <p:cNvGrpSpPr/>
            <p:nvPr/>
          </p:nvGrpSpPr>
          <p:grpSpPr>
            <a:xfrm>
              <a:off x="2733826" y="2897007"/>
              <a:ext cx="1143769" cy="840497"/>
              <a:chOff x="2367853" y="2897007"/>
              <a:chExt cx="1143769" cy="840497"/>
            </a:xfrm>
          </p:grpSpPr>
          <p:pic>
            <p:nvPicPr>
              <p:cNvPr id="48" name="Picture 47"/>
              <p:cNvPicPr>
                <a:picLocks noChangeAspect="1"/>
              </p:cNvPicPr>
              <p:nvPr/>
            </p:nvPicPr>
            <p:blipFill>
              <a:blip r:embed="rId8"/>
              <a:stretch>
                <a:fillRect/>
              </a:stretch>
            </p:blipFill>
            <p:spPr>
              <a:xfrm>
                <a:off x="2367853" y="2897007"/>
                <a:ext cx="1143769" cy="840497"/>
              </a:xfrm>
              <a:prstGeom prst="rect">
                <a:avLst/>
              </a:prstGeom>
            </p:spPr>
          </p:pic>
          <p:pic>
            <p:nvPicPr>
              <p:cNvPr id="49" name="Picture 48"/>
              <p:cNvPicPr>
                <a:picLocks noChangeAspect="1"/>
              </p:cNvPicPr>
              <p:nvPr/>
            </p:nvPicPr>
            <p:blipFill>
              <a:blip r:embed="rId6"/>
              <a:stretch>
                <a:fillRect/>
              </a:stretch>
            </p:blipFill>
            <p:spPr>
              <a:xfrm>
                <a:off x="2757951" y="3029182"/>
                <a:ext cx="363573" cy="367136"/>
              </a:xfrm>
              <a:prstGeom prst="rect">
                <a:avLst/>
              </a:prstGeom>
            </p:spPr>
          </p:pic>
        </p:grpSp>
        <p:grpSp>
          <p:nvGrpSpPr>
            <p:cNvPr id="42" name="Group 41"/>
            <p:cNvGrpSpPr/>
            <p:nvPr/>
          </p:nvGrpSpPr>
          <p:grpSpPr>
            <a:xfrm>
              <a:off x="3975171" y="2902053"/>
              <a:ext cx="493649" cy="843690"/>
              <a:chOff x="3845650" y="2902053"/>
              <a:chExt cx="493649" cy="843690"/>
            </a:xfrm>
          </p:grpSpPr>
          <p:pic>
            <p:nvPicPr>
              <p:cNvPr id="46" name="Picture 45"/>
              <p:cNvPicPr>
                <a:picLocks noChangeAspect="1"/>
              </p:cNvPicPr>
              <p:nvPr/>
            </p:nvPicPr>
            <p:blipFill>
              <a:blip r:embed="rId9"/>
              <a:stretch>
                <a:fillRect/>
              </a:stretch>
            </p:blipFill>
            <p:spPr>
              <a:xfrm>
                <a:off x="3845650" y="2902053"/>
                <a:ext cx="493649" cy="843690"/>
              </a:xfrm>
              <a:prstGeom prst="rect">
                <a:avLst/>
              </a:prstGeom>
            </p:spPr>
          </p:pic>
          <p:pic>
            <p:nvPicPr>
              <p:cNvPr id="47" name="Picture 46"/>
              <p:cNvPicPr>
                <a:picLocks noChangeAspect="1"/>
              </p:cNvPicPr>
              <p:nvPr/>
            </p:nvPicPr>
            <p:blipFill>
              <a:blip r:embed="rId10"/>
              <a:stretch>
                <a:fillRect/>
              </a:stretch>
            </p:blipFill>
            <p:spPr>
              <a:xfrm>
                <a:off x="3939147" y="3133507"/>
                <a:ext cx="306655" cy="335860"/>
              </a:xfrm>
              <a:prstGeom prst="rect">
                <a:avLst/>
              </a:prstGeom>
            </p:spPr>
          </p:pic>
        </p:grpSp>
      </p:grpSp>
      <p:sp>
        <p:nvSpPr>
          <p:cNvPr id="24" name="Rounded Rectangle 23"/>
          <p:cNvSpPr/>
          <p:nvPr/>
        </p:nvSpPr>
        <p:spPr>
          <a:xfrm>
            <a:off x="7714194" y="2523078"/>
            <a:ext cx="2061469" cy="474087"/>
          </a:xfrm>
          <a:prstGeom prst="roundRect">
            <a:avLst/>
          </a:prstGeom>
          <a:solidFill>
            <a:schemeClr val="tx1">
              <a:lumMod val="95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505050"/>
                </a:solidFill>
              </a:rPr>
              <a:t>https://app1-contoso.msappproxy.net/</a:t>
            </a:r>
            <a:endParaRPr lang="en-US" sz="1100" dirty="0">
              <a:solidFill>
                <a:srgbClr val="505050"/>
              </a:solidFill>
            </a:endParaRPr>
          </a:p>
        </p:txBody>
      </p:sp>
      <p:sp>
        <p:nvSpPr>
          <p:cNvPr id="71" name="Rectangle 70"/>
          <p:cNvSpPr/>
          <p:nvPr/>
        </p:nvSpPr>
        <p:spPr>
          <a:xfrm>
            <a:off x="327557" y="3757868"/>
            <a:ext cx="5955822" cy="646331"/>
          </a:xfrm>
          <a:prstGeom prst="rect">
            <a:avLst/>
          </a:prstGeom>
        </p:spPr>
        <p:txBody>
          <a:bodyPr>
            <a:spAutoFit/>
          </a:bodyPr>
          <a:lstStyle/>
          <a:p>
            <a:pPr>
              <a:lnSpc>
                <a:spcPct val="90000"/>
              </a:lnSpc>
              <a:spcBef>
                <a:spcPct val="20000"/>
              </a:spcBef>
              <a:buSzPct val="90000"/>
            </a:pPr>
            <a:r>
              <a:rPr lang="en-US" sz="2000" spc="-90" dirty="0">
                <a:gradFill>
                  <a:gsLst>
                    <a:gs pos="3670">
                      <a:srgbClr val="505050"/>
                    </a:gs>
                    <a:gs pos="100000">
                      <a:srgbClr val="505050"/>
                    </a:gs>
                  </a:gsLst>
                  <a:lin ang="5400000" scaled="0"/>
                </a:gradFill>
              </a:rPr>
              <a:t>Connectors are deployed usually on corpnet next to resources</a:t>
            </a:r>
          </a:p>
        </p:txBody>
      </p:sp>
      <p:sp>
        <p:nvSpPr>
          <p:cNvPr id="73" name="Rectangle 72"/>
          <p:cNvSpPr/>
          <p:nvPr/>
        </p:nvSpPr>
        <p:spPr>
          <a:xfrm>
            <a:off x="327557" y="2820702"/>
            <a:ext cx="5955822" cy="646331"/>
          </a:xfrm>
          <a:prstGeom prst="rect">
            <a:avLst/>
          </a:prstGeom>
        </p:spPr>
        <p:txBody>
          <a:bodyPr>
            <a:spAutoFit/>
          </a:bodyPr>
          <a:lstStyle/>
          <a:p>
            <a:pPr>
              <a:lnSpc>
                <a:spcPct val="90000"/>
              </a:lnSpc>
              <a:spcBef>
                <a:spcPct val="20000"/>
              </a:spcBef>
              <a:buSzPct val="90000"/>
            </a:pPr>
            <a:r>
              <a:rPr lang="en-US" sz="2000" spc="-90" dirty="0">
                <a:gradFill>
                  <a:gsLst>
                    <a:gs pos="3670">
                      <a:srgbClr val="505050"/>
                    </a:gs>
                    <a:gs pos="100000">
                      <a:srgbClr val="505050"/>
                    </a:gs>
                  </a:gsLst>
                  <a:lin ang="5400000" scaled="0"/>
                </a:gradFill>
              </a:rPr>
              <a:t>Multiple connectors can be deployed for redundancy, scale, multiple sites and different resources</a:t>
            </a:r>
          </a:p>
        </p:txBody>
      </p:sp>
      <p:sp>
        <p:nvSpPr>
          <p:cNvPr id="75" name="Rectangle 74"/>
          <p:cNvSpPr/>
          <p:nvPr/>
        </p:nvSpPr>
        <p:spPr>
          <a:xfrm>
            <a:off x="327557" y="4695004"/>
            <a:ext cx="5955822" cy="646331"/>
          </a:xfrm>
          <a:prstGeom prst="rect">
            <a:avLst/>
          </a:prstGeom>
        </p:spPr>
        <p:txBody>
          <a:bodyPr>
            <a:spAutoFit/>
          </a:bodyPr>
          <a:lstStyle/>
          <a:p>
            <a:pPr>
              <a:lnSpc>
                <a:spcPct val="90000"/>
              </a:lnSpc>
              <a:spcBef>
                <a:spcPct val="20000"/>
              </a:spcBef>
              <a:buSzPct val="90000"/>
            </a:pPr>
            <a:r>
              <a:rPr lang="en-US" sz="2000" spc="-90" dirty="0" smtClean="0">
                <a:gradFill>
                  <a:gsLst>
                    <a:gs pos="3670">
                      <a:srgbClr val="505050"/>
                    </a:gs>
                    <a:gs pos="100000">
                      <a:srgbClr val="505050"/>
                    </a:gs>
                  </a:gsLst>
                  <a:lin ang="5400000" scaled="0"/>
                </a:gradFill>
              </a:rPr>
              <a:t>Users connect </a:t>
            </a:r>
            <a:r>
              <a:rPr lang="en-US" sz="2000" spc="-90" dirty="0">
                <a:gradFill>
                  <a:gsLst>
                    <a:gs pos="3670">
                      <a:srgbClr val="505050"/>
                    </a:gs>
                    <a:gs pos="100000">
                      <a:srgbClr val="505050"/>
                    </a:gs>
                  </a:gsLst>
                  <a:lin ang="5400000" scaled="0"/>
                </a:gradFill>
              </a:rPr>
              <a:t>to the cloud service that routs their traffic to the resources via the connectors</a:t>
            </a:r>
          </a:p>
        </p:txBody>
      </p:sp>
      <p:sp>
        <p:nvSpPr>
          <p:cNvPr id="77" name="Rectangle 76"/>
          <p:cNvSpPr/>
          <p:nvPr/>
        </p:nvSpPr>
        <p:spPr>
          <a:xfrm>
            <a:off x="327557" y="2128461"/>
            <a:ext cx="6036717" cy="369332"/>
          </a:xfrm>
          <a:prstGeom prst="rect">
            <a:avLst/>
          </a:prstGeom>
        </p:spPr>
        <p:txBody>
          <a:bodyPr wrap="none">
            <a:spAutoFit/>
          </a:bodyPr>
          <a:lstStyle/>
          <a:p>
            <a:pPr>
              <a:lnSpc>
                <a:spcPct val="90000"/>
              </a:lnSpc>
              <a:spcBef>
                <a:spcPct val="20000"/>
              </a:spcBef>
              <a:buSzPct val="90000"/>
            </a:pPr>
            <a:r>
              <a:rPr lang="en-US" sz="2000" dirty="0" smtClean="0">
                <a:solidFill>
                  <a:srgbClr val="505050"/>
                </a:solidFill>
                <a:cs typeface="Segoe UI" panose="020B0502040204020203" pitchFamily="34" charset="0"/>
              </a:rPr>
              <a:t>A connector that auto </a:t>
            </a:r>
            <a:r>
              <a:rPr lang="en-US" sz="2000" dirty="0">
                <a:solidFill>
                  <a:srgbClr val="505050"/>
                </a:solidFill>
                <a:cs typeface="Segoe UI" panose="020B0502040204020203" pitchFamily="34" charset="0"/>
              </a:rPr>
              <a:t>connects to the cloud service</a:t>
            </a:r>
          </a:p>
        </p:txBody>
      </p:sp>
      <p:sp>
        <p:nvSpPr>
          <p:cNvPr id="45" name="Title 1"/>
          <p:cNvSpPr txBox="1">
            <a:spLocks/>
          </p:cNvSpPr>
          <p:nvPr/>
        </p:nvSpPr>
        <p:spPr>
          <a:xfrm>
            <a:off x="274320" y="296898"/>
            <a:ext cx="11887518" cy="914365"/>
          </a:xfrm>
          <a:prstGeom prst="rect">
            <a:avLst/>
          </a:prstGeom>
          <a:noFill/>
        </p:spPr>
        <p:txBody>
          <a:bodyPr vert="horz" wrap="square" lIns="1920240"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3200">
                <a:gradFill>
                  <a:gsLst>
                    <a:gs pos="6195">
                      <a:srgbClr val="008272"/>
                    </a:gs>
                    <a:gs pos="100000">
                      <a:srgbClr val="008272"/>
                    </a:gs>
                  </a:gsLst>
                  <a:lin ang="5400000" scaled="0"/>
                </a:gradFill>
              </a:rPr>
              <a:t>Azure Active Directory Application Proxy</a:t>
            </a:r>
          </a:p>
        </p:txBody>
      </p:sp>
      <p:sp>
        <p:nvSpPr>
          <p:cNvPr id="69" name="Text Box 118"/>
          <p:cNvSpPr txBox="1"/>
          <p:nvPr/>
        </p:nvSpPr>
        <p:spPr>
          <a:xfrm>
            <a:off x="9420366" y="6170770"/>
            <a:ext cx="775266" cy="393259"/>
          </a:xfrm>
          <a:prstGeom prst="rect">
            <a:avLst/>
          </a:prstGeom>
          <a:solidFill>
            <a:srgbClr val="269587"/>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defPPr>
              <a:defRPr lang="en-US"/>
            </a:defPPr>
            <a:lvl1pPr marR="0" lvl="0" indent="0" algn="ctr" defTabSz="914102" fontAlgn="base">
              <a:lnSpc>
                <a:spcPct val="100000"/>
              </a:lnSpc>
              <a:spcBef>
                <a:spcPct val="0"/>
              </a:spcBef>
              <a:spcAft>
                <a:spcPct val="0"/>
              </a:spcAft>
              <a:buClrTx/>
              <a:buSzTx/>
              <a:buFontTx/>
              <a:buNone/>
              <a:tabLst/>
              <a:defRPr kumimoji="0" b="0" i="0" u="none" strike="noStrike" kern="0" cap="none" spc="0" normalizeH="0" baseline="0">
                <a:ln>
                  <a:noFill/>
                </a:ln>
                <a:gradFill>
                  <a:gsLst>
                    <a:gs pos="0">
                      <a:srgbClr val="FFFFFF"/>
                    </a:gs>
                    <a:gs pos="100000">
                      <a:srgbClr val="FFFFFF"/>
                    </a:gs>
                  </a:gsLst>
                  <a:lin ang="5400000" scaled="0"/>
                </a:gradFill>
                <a:effectLst/>
                <a:uLnTx/>
                <a:uFillTx/>
                <a:latin typeface="Segoe UI"/>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224" dirty="0"/>
              <a:t>Resource</a:t>
            </a:r>
          </a:p>
        </p:txBody>
      </p:sp>
      <p:sp>
        <p:nvSpPr>
          <p:cNvPr id="70" name="Text Box 118"/>
          <p:cNvSpPr txBox="1"/>
          <p:nvPr/>
        </p:nvSpPr>
        <p:spPr>
          <a:xfrm>
            <a:off x="10348596" y="6170769"/>
            <a:ext cx="775266" cy="393259"/>
          </a:xfrm>
          <a:prstGeom prst="rect">
            <a:avLst/>
          </a:prstGeom>
          <a:solidFill>
            <a:srgbClr val="269587"/>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defPPr>
              <a:defRPr lang="en-US"/>
            </a:defPPr>
            <a:lvl1pPr marR="0" lvl="0" indent="0" algn="ctr" defTabSz="914102" fontAlgn="base">
              <a:lnSpc>
                <a:spcPct val="100000"/>
              </a:lnSpc>
              <a:spcBef>
                <a:spcPct val="0"/>
              </a:spcBef>
              <a:spcAft>
                <a:spcPct val="0"/>
              </a:spcAft>
              <a:buClrTx/>
              <a:buSzTx/>
              <a:buFontTx/>
              <a:buNone/>
              <a:tabLst/>
              <a:defRPr kumimoji="0" b="0" i="0" u="none" strike="noStrike" kern="0" cap="none" spc="0" normalizeH="0" baseline="0">
                <a:ln>
                  <a:noFill/>
                </a:ln>
                <a:gradFill>
                  <a:gsLst>
                    <a:gs pos="0">
                      <a:srgbClr val="FFFFFF"/>
                    </a:gs>
                    <a:gs pos="100000">
                      <a:srgbClr val="FFFFFF"/>
                    </a:gs>
                  </a:gsLst>
                  <a:lin ang="5400000" scaled="0"/>
                </a:gradFill>
                <a:effectLst/>
                <a:uLnTx/>
                <a:uFillTx/>
                <a:latin typeface="Segoe UI"/>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224" dirty="0"/>
              <a:t>Resource</a:t>
            </a:r>
          </a:p>
        </p:txBody>
      </p:sp>
      <p:sp>
        <p:nvSpPr>
          <p:cNvPr id="72" name="Text Box 118"/>
          <p:cNvSpPr txBox="1"/>
          <p:nvPr/>
        </p:nvSpPr>
        <p:spPr>
          <a:xfrm>
            <a:off x="8492136" y="6170769"/>
            <a:ext cx="775266" cy="393259"/>
          </a:xfrm>
          <a:prstGeom prst="rect">
            <a:avLst/>
          </a:prstGeom>
          <a:solidFill>
            <a:srgbClr val="269587"/>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defPPr>
              <a:defRPr lang="en-US"/>
            </a:defPPr>
            <a:lvl1pPr marR="0" lvl="0" indent="0" algn="ctr" defTabSz="914102" fontAlgn="base">
              <a:lnSpc>
                <a:spcPct val="100000"/>
              </a:lnSpc>
              <a:spcBef>
                <a:spcPct val="0"/>
              </a:spcBef>
              <a:spcAft>
                <a:spcPct val="0"/>
              </a:spcAft>
              <a:buClrTx/>
              <a:buSzTx/>
              <a:buFontTx/>
              <a:buNone/>
              <a:tabLst/>
              <a:defRPr kumimoji="0" b="0" i="0" u="none" strike="noStrike" kern="0" cap="none" spc="0" normalizeH="0" baseline="0">
                <a:ln>
                  <a:noFill/>
                </a:ln>
                <a:gradFill>
                  <a:gsLst>
                    <a:gs pos="0">
                      <a:srgbClr val="FFFFFF"/>
                    </a:gs>
                    <a:gs pos="100000">
                      <a:srgbClr val="FFFFFF"/>
                    </a:gs>
                  </a:gsLst>
                  <a:lin ang="5400000" scaled="0"/>
                </a:gradFill>
                <a:effectLst/>
                <a:uLnTx/>
                <a:uFillTx/>
                <a:latin typeface="Segoe UI"/>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224" dirty="0"/>
              <a:t>Resource</a:t>
            </a:r>
          </a:p>
        </p:txBody>
      </p:sp>
      <p:sp>
        <p:nvSpPr>
          <p:cNvPr id="74" name="Text Box 118"/>
          <p:cNvSpPr txBox="1"/>
          <p:nvPr/>
        </p:nvSpPr>
        <p:spPr>
          <a:xfrm>
            <a:off x="10348596" y="5802035"/>
            <a:ext cx="775266" cy="247579"/>
          </a:xfrm>
          <a:prstGeom prst="rect">
            <a:avLst/>
          </a:prstGeom>
          <a:solidFill>
            <a:srgbClr val="269587"/>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defPPr>
              <a:defRPr lang="en-US"/>
            </a:defPPr>
            <a:lvl1pPr marR="0" lvl="0" indent="0" algn="ctr" defTabSz="914102" fontAlgn="base">
              <a:lnSpc>
                <a:spcPct val="100000"/>
              </a:lnSpc>
              <a:spcBef>
                <a:spcPct val="0"/>
              </a:spcBef>
              <a:spcAft>
                <a:spcPct val="0"/>
              </a:spcAft>
              <a:buClrTx/>
              <a:buSzTx/>
              <a:buFontTx/>
              <a:buNone/>
              <a:tabLst/>
              <a:defRPr kumimoji="0" b="0" i="0" u="none" strike="noStrike" kern="0" cap="none" spc="0" normalizeH="0" baseline="0">
                <a:ln>
                  <a:noFill/>
                </a:ln>
                <a:gradFill>
                  <a:gsLst>
                    <a:gs pos="0">
                      <a:srgbClr val="FFFFFF"/>
                    </a:gs>
                    <a:gs pos="100000">
                      <a:srgbClr val="FFFFFF"/>
                    </a:gs>
                  </a:gsLst>
                  <a:lin ang="5400000" scaled="0"/>
                </a:gradFill>
                <a:effectLst/>
                <a:uLnTx/>
                <a:uFillTx/>
                <a:latin typeface="Segoe UI"/>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224" dirty="0"/>
              <a:t>Connector</a:t>
            </a:r>
          </a:p>
        </p:txBody>
      </p:sp>
      <p:cxnSp>
        <p:nvCxnSpPr>
          <p:cNvPr id="76" name="Straight Arrow Connector 75"/>
          <p:cNvCxnSpPr/>
          <p:nvPr/>
        </p:nvCxnSpPr>
        <p:spPr>
          <a:xfrm flipH="1" flipV="1">
            <a:off x="11053920" y="3014097"/>
            <a:ext cx="22930" cy="2799764"/>
          </a:xfrm>
          <a:prstGeom prst="straightConnector1">
            <a:avLst/>
          </a:prstGeom>
          <a:ln w="76200">
            <a:solidFill>
              <a:srgbClr val="269587"/>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337611" y="382365"/>
            <a:ext cx="1471966" cy="1471966"/>
            <a:chOff x="265815" y="3299141"/>
            <a:chExt cx="2905296" cy="2905296"/>
          </a:xfrm>
        </p:grpSpPr>
        <p:pic>
          <p:nvPicPr>
            <p:cNvPr id="54" name="Picture 53"/>
            <p:cNvPicPr>
              <a:picLocks noChangeAspect="1"/>
            </p:cNvPicPr>
            <p:nvPr/>
          </p:nvPicPr>
          <p:blipFill>
            <a:blip r:embed="rId11"/>
            <a:stretch>
              <a:fillRect/>
            </a:stretch>
          </p:blipFill>
          <p:spPr>
            <a:xfrm>
              <a:off x="265815" y="3299141"/>
              <a:ext cx="2905296" cy="2905296"/>
            </a:xfrm>
            <a:prstGeom prst="rect">
              <a:avLst/>
            </a:prstGeom>
          </p:spPr>
        </p:pic>
        <p:pic>
          <p:nvPicPr>
            <p:cNvPr id="55" name="Picture 54"/>
            <p:cNvPicPr>
              <a:picLocks noChangeAspect="1"/>
            </p:cNvPicPr>
            <p:nvPr/>
          </p:nvPicPr>
          <p:blipFill>
            <a:blip r:embed="rId12">
              <a:biLevel thresh="25000"/>
              <a:extLst>
                <a:ext uri="{28A0092B-C50C-407E-A947-70E740481C1C}">
                  <a14:useLocalDpi xmlns:a14="http://schemas.microsoft.com/office/drawing/2010/main" val="0"/>
                </a:ext>
              </a:extLst>
            </a:blip>
            <a:stretch>
              <a:fillRect/>
            </a:stretch>
          </p:blipFill>
          <p:spPr>
            <a:xfrm>
              <a:off x="892422" y="3790546"/>
              <a:ext cx="249120" cy="636226"/>
            </a:xfrm>
            <a:prstGeom prst="rect">
              <a:avLst/>
            </a:prstGeom>
          </p:spPr>
        </p:pic>
      </p:grpSp>
      <p:cxnSp>
        <p:nvCxnSpPr>
          <p:cNvPr id="56" name="Straight Arrow Connector 55"/>
          <p:cNvCxnSpPr/>
          <p:nvPr/>
        </p:nvCxnSpPr>
        <p:spPr>
          <a:xfrm>
            <a:off x="11053920" y="2696308"/>
            <a:ext cx="11723" cy="3353306"/>
          </a:xfrm>
          <a:prstGeom prst="straightConnector1">
            <a:avLst/>
          </a:prstGeom>
          <a:ln w="47625">
            <a:solidFill>
              <a:srgbClr val="A52D00"/>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7" name="Text Box 118"/>
          <p:cNvSpPr txBox="1"/>
          <p:nvPr/>
        </p:nvSpPr>
        <p:spPr>
          <a:xfrm>
            <a:off x="9775664" y="2523078"/>
            <a:ext cx="1600548" cy="462169"/>
          </a:xfrm>
          <a:prstGeom prst="rect">
            <a:avLst/>
          </a:prstGeom>
          <a:solidFill>
            <a:srgbClr val="269587"/>
          </a:solidFill>
          <a:ln w="10795" cap="flat"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bodyPr>
          <a:lstStyle>
            <a:defPPr>
              <a:defRPr lang="en-US"/>
            </a:defPPr>
            <a:lvl1pPr marR="0" lvl="0" indent="0" algn="ctr" defTabSz="914102" fontAlgn="base">
              <a:lnSpc>
                <a:spcPct val="100000"/>
              </a:lnSpc>
              <a:spcBef>
                <a:spcPct val="0"/>
              </a:spcBef>
              <a:spcAft>
                <a:spcPct val="0"/>
              </a:spcAft>
              <a:buClrTx/>
              <a:buSzTx/>
              <a:buFontTx/>
              <a:buNone/>
              <a:tabLst/>
              <a:defRPr kumimoji="0" b="0" i="0" u="none" strike="noStrike" kern="0" cap="none" spc="0" normalizeH="0" baseline="0">
                <a:ln>
                  <a:noFill/>
                </a:ln>
                <a:gradFill>
                  <a:gsLst>
                    <a:gs pos="0">
                      <a:srgbClr val="FFFFFF"/>
                    </a:gs>
                    <a:gs pos="100000">
                      <a:srgbClr val="FFFFFF"/>
                    </a:gs>
                  </a:gsLst>
                  <a:lin ang="5400000" scaled="0"/>
                </a:gradFill>
                <a:effectLst/>
                <a:uLnTx/>
                <a:uFillTx/>
                <a:latin typeface="Segoe UI"/>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1200" dirty="0" smtClean="0"/>
              <a:t>Application </a:t>
            </a:r>
            <a:r>
              <a:rPr lang="en-US" sz="1200" dirty="0"/>
              <a:t>Proxy</a:t>
            </a:r>
          </a:p>
        </p:txBody>
      </p:sp>
      <p:sp>
        <p:nvSpPr>
          <p:cNvPr id="28" name="Rounded Rectangle 27"/>
          <p:cNvSpPr/>
          <p:nvPr/>
        </p:nvSpPr>
        <p:spPr>
          <a:xfrm>
            <a:off x="10348596" y="6064585"/>
            <a:ext cx="775266" cy="231453"/>
          </a:xfrm>
          <a:prstGeom prst="roundRect">
            <a:avLst/>
          </a:prstGeom>
          <a:solidFill>
            <a:schemeClr val="tx1">
              <a:lumMod val="95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solidFill>
                  <a:srgbClr val="505050"/>
                </a:solidFill>
              </a:rPr>
              <a:t>http://app1</a:t>
            </a:r>
            <a:endParaRPr lang="en-US" sz="1000" dirty="0">
              <a:solidFill>
                <a:srgbClr val="505050"/>
              </a:solidFill>
            </a:endParaRPr>
          </a:p>
        </p:txBody>
      </p:sp>
    </p:spTree>
    <p:extLst>
      <p:ext uri="{BB962C8B-B14F-4D97-AF65-F5344CB8AC3E}">
        <p14:creationId xmlns:p14="http://schemas.microsoft.com/office/powerpoint/2010/main" val="3304530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down)">
                                      <p:cBhvr>
                                        <p:cTn id="23" dur="500"/>
                                        <p:tgtEl>
                                          <p:spTgt spid="7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500"/>
                                        <p:tgtEl>
                                          <p:spTgt spid="71"/>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69"/>
                                        </p:tgtEl>
                                        <p:attrNameLst>
                                          <p:attrName>style.visibility</p:attrName>
                                        </p:attrNameLst>
                                      </p:cBhvr>
                                      <p:to>
                                        <p:strVal val="visible"/>
                                      </p:to>
                                    </p:set>
                                    <p:animEffect transition="in" filter="fade">
                                      <p:cBhvr>
                                        <p:cTn id="53" dur="500"/>
                                        <p:tgtEl>
                                          <p:spTgt spid="69"/>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par>
                          <p:cTn id="67" fill="hold">
                            <p:stCondLst>
                              <p:cond delay="1500"/>
                            </p:stCondLst>
                            <p:childTnLst>
                              <p:par>
                                <p:cTn id="68" presetID="10"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childTnLst>
                          </p:cTn>
                        </p:par>
                        <p:par>
                          <p:cTn id="71" fill="hold">
                            <p:stCondLst>
                              <p:cond delay="2000"/>
                            </p:stCondLst>
                            <p:childTnLst>
                              <p:par>
                                <p:cTn id="72" presetID="22" presetClass="entr" presetSubtype="4" fill="hold" nodeType="after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wipe(down)">
                                      <p:cBhvr>
                                        <p:cTn id="74" dur="500"/>
                                        <p:tgtEl>
                                          <p:spTgt spid="65"/>
                                        </p:tgtEl>
                                      </p:cBhvr>
                                    </p:animEffect>
                                  </p:childTnLst>
                                </p:cTn>
                              </p:par>
                            </p:childTnLst>
                          </p:cTn>
                        </p:par>
                        <p:par>
                          <p:cTn id="75" fill="hold">
                            <p:stCondLst>
                              <p:cond delay="2500"/>
                            </p:stCondLst>
                            <p:childTnLst>
                              <p:par>
                                <p:cTn id="76" presetID="10" presetClass="entr" presetSubtype="0"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par>
                          <p:cTn id="79" fill="hold">
                            <p:stCondLst>
                              <p:cond delay="3000"/>
                            </p:stCondLst>
                            <p:childTnLst>
                              <p:par>
                                <p:cTn id="80" presetID="22" presetClass="entr" presetSubtype="1" fill="hold" nodeType="after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wipe(up)">
                                      <p:cBhvr>
                                        <p:cTn id="82" dur="700"/>
                                        <p:tgtEl>
                                          <p:spTgt spid="56"/>
                                        </p:tgtEl>
                                      </p:cBhvr>
                                    </p:animEffect>
                                  </p:childTnLst>
                                </p:cTn>
                              </p:par>
                            </p:childTnLst>
                          </p:cTn>
                        </p:par>
                        <p:par>
                          <p:cTn id="83" fill="hold">
                            <p:stCondLst>
                              <p:cond delay="3700"/>
                            </p:stCondLst>
                            <p:childTnLst>
                              <p:par>
                                <p:cTn id="84" presetID="10" presetClass="entr" presetSubtype="0" fill="hold" grpId="0"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24" grpId="0" animBg="1"/>
      <p:bldP spid="71" grpId="0"/>
      <p:bldP spid="73" grpId="0"/>
      <p:bldP spid="75" grpId="0"/>
      <p:bldP spid="77" grpId="0"/>
      <p:bldP spid="69" grpId="0" animBg="1"/>
      <p:bldP spid="70" grpId="0" animBg="1"/>
      <p:bldP spid="72" grpId="0" animBg="1"/>
      <p:bldP spid="74" grpId="0" animBg="1"/>
      <p:bldP spid="5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191566" y="1858833"/>
            <a:ext cx="3450286" cy="1905991"/>
            <a:chOff x="6659010" y="1782633"/>
            <a:chExt cx="3450286" cy="1905991"/>
          </a:xfrm>
        </p:grpSpPr>
        <p:grpSp>
          <p:nvGrpSpPr>
            <p:cNvPr id="42" name="Group 41"/>
            <p:cNvGrpSpPr/>
            <p:nvPr/>
          </p:nvGrpSpPr>
          <p:grpSpPr>
            <a:xfrm>
              <a:off x="6659010" y="1782633"/>
              <a:ext cx="3450286" cy="1905991"/>
              <a:chOff x="6659010" y="1782633"/>
              <a:chExt cx="3450286" cy="1905991"/>
            </a:xfrm>
          </p:grpSpPr>
          <p:sp>
            <p:nvSpPr>
              <p:cNvPr id="89" name="Freeform 128"/>
              <p:cNvSpPr>
                <a:spLocks noChangeAspect="1"/>
              </p:cNvSpPr>
              <p:nvPr/>
            </p:nvSpPr>
            <p:spPr bwMode="black">
              <a:xfrm>
                <a:off x="6659010" y="1782633"/>
                <a:ext cx="3450286" cy="190599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28575" cap="flat" cmpd="sng" algn="ctr">
                <a:solidFill>
                  <a:schemeClr val="accent1"/>
                </a:solid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defRPr/>
                </a:pPr>
                <a:endParaRPr lang="en-US" sz="2000" kern="0" spc="-50" smtClean="0">
                  <a:gradFill>
                    <a:gsLst>
                      <a:gs pos="1250">
                        <a:srgbClr val="EFEFEF"/>
                      </a:gs>
                      <a:gs pos="10417">
                        <a:srgbClr val="EFEFEF"/>
                      </a:gs>
                    </a:gsLst>
                    <a:lin ang="5400000" scaled="0"/>
                  </a:gradFill>
                </a:endParaRPr>
              </a:p>
            </p:txBody>
          </p:sp>
          <p:sp>
            <p:nvSpPr>
              <p:cNvPr id="23" name="Rectangle 22"/>
              <p:cNvSpPr/>
              <p:nvPr/>
            </p:nvSpPr>
            <p:spPr bwMode="auto">
              <a:xfrm>
                <a:off x="8195624" y="2647020"/>
                <a:ext cx="792246" cy="533774"/>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37" name="TextBox 136"/>
              <p:cNvSpPr txBox="1"/>
              <p:nvPr/>
            </p:nvSpPr>
            <p:spPr>
              <a:xfrm>
                <a:off x="8431709" y="2943573"/>
                <a:ext cx="745650" cy="166199"/>
              </a:xfrm>
              <a:prstGeom prst="rect">
                <a:avLst/>
              </a:prstGeom>
            </p:spPr>
            <p:txBody>
              <a:bodyPr wrap="square" lIns="0" tIns="0" rIns="0" bIns="0" rtlCol="0">
                <a:spAutoFit/>
              </a:bodyPr>
              <a:lstStyle/>
              <a:p>
                <a:pPr algn="ctr" defTabSz="1243038">
                  <a:lnSpc>
                    <a:spcPct val="90000"/>
                  </a:lnSpc>
                  <a:spcBef>
                    <a:spcPct val="20000"/>
                  </a:spcBef>
                  <a:buSzPct val="80000"/>
                </a:pPr>
                <a:r>
                  <a:rPr lang="en-US" sz="1200" dirty="0" smtClean="0">
                    <a:gradFill>
                      <a:gsLst>
                        <a:gs pos="21429">
                          <a:srgbClr val="002050"/>
                        </a:gs>
                        <a:gs pos="100000">
                          <a:srgbClr val="002050"/>
                        </a:gs>
                      </a:gsLst>
                      <a:lin ang="5400000" scaled="0"/>
                    </a:gradFill>
                  </a:rPr>
                  <a:t>SaaS apps</a:t>
                </a:r>
                <a:endParaRPr lang="en-US" sz="1200" dirty="0">
                  <a:gradFill>
                    <a:gsLst>
                      <a:gs pos="21429">
                        <a:srgbClr val="002050"/>
                      </a:gs>
                      <a:gs pos="100000">
                        <a:srgbClr val="002050"/>
                      </a:gs>
                    </a:gsLst>
                    <a:lin ang="5400000" scaled="0"/>
                  </a:gradFill>
                </a:endParaRPr>
              </a:p>
            </p:txBody>
          </p:sp>
        </p:grpSp>
        <p:grpSp>
          <p:nvGrpSpPr>
            <p:cNvPr id="124" name="Group 123"/>
            <p:cNvGrpSpPr/>
            <p:nvPr/>
          </p:nvGrpSpPr>
          <p:grpSpPr>
            <a:xfrm>
              <a:off x="8036113" y="2223492"/>
              <a:ext cx="1146761" cy="676304"/>
              <a:chOff x="5478037" y="4750764"/>
              <a:chExt cx="1146761" cy="676304"/>
            </a:xfrm>
          </p:grpSpPr>
          <p:sp>
            <p:nvSpPr>
              <p:cNvPr id="127" name="Rectangle 126"/>
              <p:cNvSpPr/>
              <p:nvPr/>
            </p:nvSpPr>
            <p:spPr bwMode="auto">
              <a:xfrm>
                <a:off x="5498905" y="4790095"/>
                <a:ext cx="714058" cy="4796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128" name="Group 127"/>
              <p:cNvGrpSpPr/>
              <p:nvPr/>
            </p:nvGrpSpPr>
            <p:grpSpPr>
              <a:xfrm>
                <a:off x="5478037" y="4750764"/>
                <a:ext cx="1146761" cy="676304"/>
                <a:chOff x="5478037" y="4750764"/>
                <a:chExt cx="1146761" cy="676304"/>
              </a:xfrm>
            </p:grpSpPr>
            <p:sp>
              <p:nvSpPr>
                <p:cNvPr id="129" name="Freeform 5"/>
                <p:cNvSpPr>
                  <a:spLocks noEditPoints="1"/>
                </p:cNvSpPr>
                <p:nvPr/>
              </p:nvSpPr>
              <p:spPr bwMode="auto">
                <a:xfrm>
                  <a:off x="5478037" y="4750764"/>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143" name="Picture 142"/>
                <p:cNvPicPr>
                  <a:picLocks noChangeAspect="1"/>
                </p:cNvPicPr>
                <p:nvPr/>
              </p:nvPicPr>
              <p:blipFill rotWithShape="1">
                <a:blip r:embed="rId3">
                  <a:extLst>
                    <a:ext uri="{28A0092B-C50C-407E-A947-70E740481C1C}">
                      <a14:useLocalDpi xmlns:a14="http://schemas.microsoft.com/office/drawing/2010/main" val="0"/>
                    </a:ext>
                  </a:extLst>
                </a:blip>
                <a:srcRect t="1475" b="1715"/>
                <a:stretch/>
              </p:blipFill>
              <p:spPr>
                <a:xfrm>
                  <a:off x="5554460" y="4810800"/>
                  <a:ext cx="425042" cy="411480"/>
                </a:xfrm>
                <a:prstGeom prst="rect">
                  <a:avLst/>
                </a:prstGeom>
              </p:spPr>
            </p:pic>
            <p:sp>
              <p:nvSpPr>
                <p:cNvPr id="144" name="Rectangle 143"/>
                <p:cNvSpPr/>
                <p:nvPr/>
              </p:nvSpPr>
              <p:spPr bwMode="auto">
                <a:xfrm>
                  <a:off x="5873633" y="4919334"/>
                  <a:ext cx="723548" cy="48748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45" name="Freeform 5"/>
                <p:cNvSpPr>
                  <a:spLocks noEditPoints="1"/>
                </p:cNvSpPr>
                <p:nvPr/>
              </p:nvSpPr>
              <p:spPr bwMode="auto">
                <a:xfrm>
                  <a:off x="5860291" y="4890619"/>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146" name="Picture 145"/>
                <p:cNvPicPr>
                  <a:picLocks noChangeAspect="1"/>
                </p:cNvPicPr>
                <p:nvPr/>
              </p:nvPicPr>
              <p:blipFill rotWithShape="1">
                <a:blip r:embed="rId3">
                  <a:extLst>
                    <a:ext uri="{28A0092B-C50C-407E-A947-70E740481C1C}">
                      <a14:useLocalDpi xmlns:a14="http://schemas.microsoft.com/office/drawing/2010/main" val="0"/>
                    </a:ext>
                  </a:extLst>
                </a:blip>
                <a:srcRect t="1475" b="1715"/>
                <a:stretch/>
              </p:blipFill>
              <p:spPr>
                <a:xfrm>
                  <a:off x="5933148" y="4955552"/>
                  <a:ext cx="425042" cy="411480"/>
                </a:xfrm>
                <a:prstGeom prst="rect">
                  <a:avLst/>
                </a:prstGeom>
              </p:spPr>
            </p:pic>
          </p:grpSp>
        </p:grpSp>
      </p:grpSp>
      <p:sp>
        <p:nvSpPr>
          <p:cNvPr id="3" name="Rectangle 2"/>
          <p:cNvSpPr/>
          <p:nvPr/>
        </p:nvSpPr>
        <p:spPr>
          <a:xfrm>
            <a:off x="281515" y="3088691"/>
            <a:ext cx="4011640" cy="1126462"/>
          </a:xfrm>
          <a:prstGeom prst="rect">
            <a:avLst/>
          </a:prstGeom>
        </p:spPr>
        <p:txBody>
          <a:bodyPr wrap="square" lIns="182880" tIns="146304" rIns="182880" bIns="146304">
            <a:spAutoFit/>
          </a:bodyPr>
          <a:lstStyle/>
          <a:p>
            <a:pPr defTabSz="914099" fontAlgn="base">
              <a:lnSpc>
                <a:spcPct val="90000"/>
              </a:lnSpc>
              <a:spcBef>
                <a:spcPts val="600"/>
              </a:spcBef>
              <a:spcAft>
                <a:spcPct val="0"/>
              </a:spcAft>
              <a:defRPr/>
            </a:pPr>
            <a:r>
              <a:rPr lang="en-US" sz="2000" spc="-90" dirty="0">
                <a:gradFill>
                  <a:gsLst>
                    <a:gs pos="3670">
                      <a:srgbClr val="505050"/>
                    </a:gs>
                    <a:gs pos="100000">
                      <a:srgbClr val="505050"/>
                    </a:gs>
                  </a:gsLst>
                  <a:lin ang="5400000" scaled="0"/>
                </a:gradFill>
              </a:rPr>
              <a:t>Centralized access administration for preintegrated SaaS apps and other Cloud-based apps.</a:t>
            </a:r>
          </a:p>
        </p:txBody>
      </p:sp>
      <p:sp>
        <p:nvSpPr>
          <p:cNvPr id="6" name="Rectangle 5"/>
          <p:cNvSpPr/>
          <p:nvPr/>
        </p:nvSpPr>
        <p:spPr>
          <a:xfrm>
            <a:off x="281514" y="4375178"/>
            <a:ext cx="4051830" cy="1126462"/>
          </a:xfrm>
          <a:prstGeom prst="rect">
            <a:avLst/>
          </a:prstGeom>
        </p:spPr>
        <p:txBody>
          <a:bodyPr wrap="square" lIns="182880" tIns="146304" rIns="182880" bIns="146304">
            <a:spAutoFit/>
          </a:bodyPr>
          <a:lstStyle/>
          <a:p>
            <a:pPr defTabSz="914099" fontAlgn="base">
              <a:lnSpc>
                <a:spcPct val="90000"/>
              </a:lnSpc>
              <a:spcBef>
                <a:spcPts val="600"/>
              </a:spcBef>
              <a:spcAft>
                <a:spcPct val="0"/>
              </a:spcAft>
              <a:defRPr/>
            </a:pPr>
            <a:r>
              <a:rPr lang="en-US" sz="2000" spc="-90" dirty="0" smtClean="0">
                <a:gradFill>
                  <a:gsLst>
                    <a:gs pos="3670">
                      <a:srgbClr val="505050"/>
                    </a:gs>
                    <a:gs pos="100000">
                      <a:srgbClr val="505050"/>
                    </a:gs>
                  </a:gsLst>
                  <a:lin ang="5400000" scaled="0"/>
                </a:gradFill>
              </a:rPr>
              <a:t>Secure business processes with advanced </a:t>
            </a:r>
            <a:r>
              <a:rPr lang="en-US" sz="2000" spc="-90" dirty="0">
                <a:gradFill>
                  <a:gsLst>
                    <a:gs pos="3670">
                      <a:srgbClr val="505050"/>
                    </a:gs>
                    <a:gs pos="100000">
                      <a:srgbClr val="505050"/>
                    </a:gs>
                  </a:gsLst>
                  <a:lin ang="5400000" scaled="0"/>
                </a:gradFill>
              </a:rPr>
              <a:t>access </a:t>
            </a:r>
            <a:r>
              <a:rPr lang="en-US" sz="2000" spc="-90" dirty="0" smtClean="0">
                <a:gradFill>
                  <a:gsLst>
                    <a:gs pos="3670">
                      <a:srgbClr val="505050"/>
                    </a:gs>
                    <a:gs pos="100000">
                      <a:srgbClr val="505050"/>
                    </a:gs>
                  </a:gsLst>
                  <a:lin ang="5400000" scaled="0"/>
                </a:gradFill>
              </a:rPr>
              <a:t/>
            </a:r>
            <a:br>
              <a:rPr lang="en-US" sz="2000" spc="-90" dirty="0" smtClean="0">
                <a:gradFill>
                  <a:gsLst>
                    <a:gs pos="3670">
                      <a:srgbClr val="505050"/>
                    </a:gs>
                    <a:gs pos="100000">
                      <a:srgbClr val="505050"/>
                    </a:gs>
                  </a:gsLst>
                  <a:lin ang="5400000" scaled="0"/>
                </a:gradFill>
              </a:rPr>
            </a:br>
            <a:r>
              <a:rPr lang="en-US" sz="2000" spc="-90" dirty="0" smtClean="0">
                <a:gradFill>
                  <a:gsLst>
                    <a:gs pos="3670">
                      <a:srgbClr val="505050"/>
                    </a:gs>
                    <a:gs pos="100000">
                      <a:srgbClr val="505050"/>
                    </a:gs>
                  </a:gsLst>
                  <a:lin ang="5400000" scaled="0"/>
                </a:gradFill>
              </a:rPr>
              <a:t>management capabilities.</a:t>
            </a:r>
            <a:endParaRPr lang="en-US" sz="2000" spc="-90" dirty="0">
              <a:gradFill>
                <a:gsLst>
                  <a:gs pos="3670">
                    <a:srgbClr val="505050"/>
                  </a:gs>
                  <a:gs pos="100000">
                    <a:srgbClr val="505050"/>
                  </a:gs>
                </a:gsLst>
                <a:lin ang="5400000" scaled="0"/>
              </a:gradFill>
            </a:endParaRPr>
          </a:p>
        </p:txBody>
      </p:sp>
      <p:sp>
        <p:nvSpPr>
          <p:cNvPr id="16" name="Rectangle 15"/>
          <p:cNvSpPr/>
          <p:nvPr/>
        </p:nvSpPr>
        <p:spPr>
          <a:xfrm>
            <a:off x="281515" y="2128631"/>
            <a:ext cx="4051829" cy="849463"/>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a:gradFill>
                  <a:gsLst>
                    <a:gs pos="3670">
                      <a:srgbClr val="505050"/>
                    </a:gs>
                    <a:gs pos="100000">
                      <a:srgbClr val="505050"/>
                    </a:gs>
                  </a:gsLst>
                  <a:lin ang="5400000" scaled="0"/>
                </a:gradFill>
              </a:rPr>
              <a:t>Comprehensive identity </a:t>
            </a:r>
            <a:r>
              <a:rPr lang="en-US" sz="2000" spc="-90" dirty="0" smtClean="0">
                <a:gradFill>
                  <a:gsLst>
                    <a:gs pos="3670">
                      <a:srgbClr val="505050"/>
                    </a:gs>
                    <a:gs pos="100000">
                      <a:srgbClr val="505050"/>
                    </a:gs>
                  </a:gsLst>
                  <a:lin ang="5400000" scaled="0"/>
                </a:gradFill>
              </a:rPr>
              <a:t>and </a:t>
            </a:r>
            <a:br>
              <a:rPr lang="en-US" sz="2000" spc="-90" dirty="0" smtClean="0">
                <a:gradFill>
                  <a:gsLst>
                    <a:gs pos="3670">
                      <a:srgbClr val="505050"/>
                    </a:gs>
                    <a:gs pos="100000">
                      <a:srgbClr val="505050"/>
                    </a:gs>
                  </a:gsLst>
                  <a:lin ang="5400000" scaled="0"/>
                </a:gradFill>
              </a:rPr>
            </a:br>
            <a:r>
              <a:rPr lang="en-US" sz="2000" spc="-90" dirty="0" smtClean="0">
                <a:gradFill>
                  <a:gsLst>
                    <a:gs pos="3670">
                      <a:srgbClr val="505050"/>
                    </a:gs>
                    <a:gs pos="100000">
                      <a:srgbClr val="505050"/>
                    </a:gs>
                  </a:gsLst>
                  <a:lin ang="5400000" scaled="0"/>
                </a:gradFill>
              </a:rPr>
              <a:t>access </a:t>
            </a:r>
            <a:r>
              <a:rPr lang="en-US" sz="2000" spc="-90" dirty="0">
                <a:gradFill>
                  <a:gsLst>
                    <a:gs pos="3670">
                      <a:srgbClr val="505050"/>
                    </a:gs>
                    <a:gs pos="100000">
                      <a:srgbClr val="505050"/>
                    </a:gs>
                  </a:gsLst>
                  <a:lin ang="5400000" scaled="0"/>
                </a:gradFill>
              </a:rPr>
              <a:t>management </a:t>
            </a:r>
            <a:r>
              <a:rPr lang="en-US" sz="2000" spc="-90" dirty="0" smtClean="0">
                <a:gradFill>
                  <a:gsLst>
                    <a:gs pos="3670">
                      <a:srgbClr val="505050"/>
                    </a:gs>
                    <a:gs pos="100000">
                      <a:srgbClr val="505050"/>
                    </a:gs>
                  </a:gsLst>
                  <a:lin ang="5400000" scaled="0"/>
                </a:gradFill>
              </a:rPr>
              <a:t>console.</a:t>
            </a:r>
            <a:endParaRPr lang="en-US" sz="2000" spc="-90" dirty="0">
              <a:gradFill>
                <a:gsLst>
                  <a:gs pos="3670">
                    <a:srgbClr val="505050"/>
                  </a:gs>
                  <a:gs pos="100000">
                    <a:srgbClr val="505050"/>
                  </a:gs>
                </a:gsLst>
                <a:lin ang="5400000" scaled="0"/>
              </a:gradFill>
            </a:endParaRPr>
          </a:p>
        </p:txBody>
      </p:sp>
      <p:sp>
        <p:nvSpPr>
          <p:cNvPr id="11" name="Rectangle 10"/>
          <p:cNvSpPr/>
          <p:nvPr/>
        </p:nvSpPr>
        <p:spPr bwMode="auto">
          <a:xfrm>
            <a:off x="-6447" y="9706"/>
            <a:ext cx="10648299" cy="164463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9" name="Group 8"/>
          <p:cNvGrpSpPr/>
          <p:nvPr/>
        </p:nvGrpSpPr>
        <p:grpSpPr>
          <a:xfrm>
            <a:off x="8904358" y="2819572"/>
            <a:ext cx="3450286" cy="1905991"/>
            <a:chOff x="10619362" y="668419"/>
            <a:chExt cx="3450286" cy="1905991"/>
          </a:xfrm>
        </p:grpSpPr>
        <p:sp>
          <p:nvSpPr>
            <p:cNvPr id="67" name="Freeform 128"/>
            <p:cNvSpPr>
              <a:spLocks noChangeAspect="1"/>
            </p:cNvSpPr>
            <p:nvPr/>
          </p:nvSpPr>
          <p:spPr bwMode="black">
            <a:xfrm>
              <a:off x="10619362" y="668419"/>
              <a:ext cx="3450286" cy="190599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28575" cap="flat" cmpd="sng" algn="ctr">
              <a:solidFill>
                <a:schemeClr val="accent1"/>
              </a:solid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defRPr/>
              </a:pPr>
              <a:endParaRPr lang="en-US" sz="2000" kern="0" spc="-50" smtClean="0">
                <a:gradFill>
                  <a:gsLst>
                    <a:gs pos="1250">
                      <a:srgbClr val="EFEFEF"/>
                    </a:gs>
                    <a:gs pos="10417">
                      <a:srgbClr val="EFEFEF"/>
                    </a:gs>
                  </a:gsLst>
                  <a:lin ang="5400000" scaled="0"/>
                </a:gradFill>
              </a:endParaRPr>
            </a:p>
          </p:txBody>
        </p:sp>
        <p:pic>
          <p:nvPicPr>
            <p:cNvPr id="8" name="Picture 7"/>
            <p:cNvPicPr>
              <a:picLocks noChangeAspect="1"/>
            </p:cNvPicPr>
            <p:nvPr/>
          </p:nvPicPr>
          <p:blipFill>
            <a:blip r:embed="rId4"/>
            <a:stretch>
              <a:fillRect/>
            </a:stretch>
          </p:blipFill>
          <p:spPr>
            <a:xfrm>
              <a:off x="12610752" y="1206197"/>
              <a:ext cx="1178451" cy="1172439"/>
            </a:xfrm>
            <a:prstGeom prst="rect">
              <a:avLst/>
            </a:prstGeom>
          </p:spPr>
        </p:pic>
      </p:grpSp>
      <p:sp>
        <p:nvSpPr>
          <p:cNvPr id="2" name="Title 1"/>
          <p:cNvSpPr>
            <a:spLocks noGrp="1"/>
          </p:cNvSpPr>
          <p:nvPr>
            <p:ph type="title"/>
          </p:nvPr>
        </p:nvSpPr>
        <p:spPr>
          <a:xfrm>
            <a:off x="274319" y="296898"/>
            <a:ext cx="12055989" cy="914365"/>
          </a:xfrm>
          <a:solidFill>
            <a:srgbClr val="FFFFFF"/>
          </a:solidFill>
        </p:spPr>
        <p:txBody>
          <a:bodyPr lIns="1920240"/>
          <a:lstStyle/>
          <a:p>
            <a:pPr>
              <a:lnSpc>
                <a:spcPct val="80000"/>
              </a:lnSpc>
            </a:pPr>
            <a:r>
              <a:rPr lang="en-US" sz="4000" dirty="0" smtClean="0">
                <a:gradFill>
                  <a:gsLst>
                    <a:gs pos="3670">
                      <a:schemeClr val="bg2"/>
                    </a:gs>
                    <a:gs pos="100000">
                      <a:schemeClr val="bg2"/>
                    </a:gs>
                  </a:gsLst>
                  <a:lin ang="5400000" scaled="0"/>
                </a:gradFill>
              </a:rPr>
              <a:t>Centrally managed identities and access</a:t>
            </a:r>
            <a:endParaRPr lang="en-US" sz="4000" dirty="0">
              <a:gradFill>
                <a:gsLst>
                  <a:gs pos="3670">
                    <a:schemeClr val="bg2"/>
                  </a:gs>
                  <a:gs pos="100000">
                    <a:schemeClr val="bg2"/>
                  </a:gs>
                </a:gsLst>
                <a:lin ang="5400000" scaled="0"/>
              </a:gradFill>
            </a:endParaRPr>
          </a:p>
        </p:txBody>
      </p:sp>
      <p:sp>
        <p:nvSpPr>
          <p:cNvPr id="31" name="TextBox 30"/>
          <p:cNvSpPr txBox="1"/>
          <p:nvPr/>
        </p:nvSpPr>
        <p:spPr>
          <a:xfrm>
            <a:off x="281515" y="2792467"/>
            <a:ext cx="3619944" cy="489365"/>
          </a:xfrm>
          <a:prstGeom prst="rect">
            <a:avLst/>
          </a:prstGeom>
          <a:noFill/>
        </p:spPr>
        <p:txBody>
          <a:bodyPr wrap="square" lIns="182880" tIns="146304" rIns="182880" bIns="146304" rtlCol="0">
            <a:spAutoFit/>
          </a:bodyPr>
          <a:lstStyle/>
          <a:p>
            <a:pPr defTabSz="932503">
              <a:lnSpc>
                <a:spcPct val="90000"/>
              </a:lnSpc>
            </a:pPr>
            <a:endParaRPr lang="en-US" sz="1400" spc="-50" dirty="0" smtClean="0">
              <a:gradFill>
                <a:gsLst>
                  <a:gs pos="2917">
                    <a:srgbClr val="505050"/>
                  </a:gs>
                  <a:gs pos="30000">
                    <a:srgbClr val="505050"/>
                  </a:gs>
                </a:gsLst>
                <a:lin ang="5400000" scaled="0"/>
              </a:gradFill>
            </a:endParaRPr>
          </a:p>
        </p:txBody>
      </p:sp>
      <p:sp>
        <p:nvSpPr>
          <p:cNvPr id="209" name="TextBox 208"/>
          <p:cNvSpPr txBox="1"/>
          <p:nvPr/>
        </p:nvSpPr>
        <p:spPr>
          <a:xfrm>
            <a:off x="281515" y="3726219"/>
            <a:ext cx="3619944" cy="489365"/>
          </a:xfrm>
          <a:prstGeom prst="rect">
            <a:avLst/>
          </a:prstGeom>
          <a:noFill/>
        </p:spPr>
        <p:txBody>
          <a:bodyPr wrap="square" lIns="182880" tIns="146304" rIns="182880" bIns="146304" rtlCol="0">
            <a:spAutoFit/>
          </a:bodyPr>
          <a:lstStyle/>
          <a:p>
            <a:pPr defTabSz="932503">
              <a:lnSpc>
                <a:spcPct val="90000"/>
              </a:lnSpc>
            </a:pPr>
            <a:endParaRPr lang="en-US" sz="1400" spc="-50" dirty="0" smtClean="0">
              <a:gradFill>
                <a:gsLst>
                  <a:gs pos="2917">
                    <a:srgbClr val="505050"/>
                  </a:gs>
                  <a:gs pos="30000">
                    <a:srgbClr val="505050"/>
                  </a:gs>
                </a:gsLst>
                <a:lin ang="5400000" scaled="0"/>
              </a:gradFill>
            </a:endParaRPr>
          </a:p>
        </p:txBody>
      </p:sp>
      <p:sp>
        <p:nvSpPr>
          <p:cNvPr id="210" name="TextBox 209"/>
          <p:cNvSpPr txBox="1"/>
          <p:nvPr/>
        </p:nvSpPr>
        <p:spPr>
          <a:xfrm>
            <a:off x="281515" y="5243616"/>
            <a:ext cx="3619944" cy="489365"/>
          </a:xfrm>
          <a:prstGeom prst="rect">
            <a:avLst/>
          </a:prstGeom>
          <a:noFill/>
        </p:spPr>
        <p:txBody>
          <a:bodyPr wrap="square" lIns="182880" tIns="146304" rIns="182880" bIns="146304" rtlCol="0">
            <a:spAutoFit/>
          </a:bodyPr>
          <a:lstStyle/>
          <a:p>
            <a:pPr defTabSz="932503">
              <a:lnSpc>
                <a:spcPct val="90000"/>
              </a:lnSpc>
            </a:pPr>
            <a:endParaRPr lang="en-US" sz="1400" spc="-50" dirty="0" smtClean="0">
              <a:gradFill>
                <a:gsLst>
                  <a:gs pos="2917">
                    <a:srgbClr val="505050"/>
                  </a:gs>
                  <a:gs pos="30000">
                    <a:srgbClr val="505050"/>
                  </a:gs>
                </a:gsLst>
                <a:lin ang="5400000" scaled="0"/>
              </a:gradFill>
            </a:endParaRPr>
          </a:p>
        </p:txBody>
      </p:sp>
      <p:sp>
        <p:nvSpPr>
          <p:cNvPr id="39" name="Rectangle 38"/>
          <p:cNvSpPr/>
          <p:nvPr/>
        </p:nvSpPr>
        <p:spPr bwMode="auto">
          <a:xfrm>
            <a:off x="274638" y="5962812"/>
            <a:ext cx="11887200" cy="734851"/>
          </a:xfrm>
          <a:prstGeom prst="rect">
            <a:avLst/>
          </a:prstGeom>
          <a:solidFill>
            <a:schemeClr val="tx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noAutofit/>
          </a:bodyPr>
          <a:lstStyle/>
          <a:p>
            <a:pPr defTabSz="932290" fontAlgn="base">
              <a:lnSpc>
                <a:spcPct val="90000"/>
              </a:lnSpc>
              <a:spcBef>
                <a:spcPct val="0"/>
              </a:spcBef>
              <a:spcAft>
                <a:spcPct val="0"/>
              </a:spcAft>
            </a:pPr>
            <a:r>
              <a:rPr lang="en-US" sz="2300" spc="-90" dirty="0">
                <a:gradFill>
                  <a:gsLst>
                    <a:gs pos="18367">
                      <a:srgbClr val="505050"/>
                    </a:gs>
                    <a:gs pos="100000">
                      <a:srgbClr val="505050"/>
                    </a:gs>
                  </a:gsLst>
                  <a:lin ang="5400000" scaled="0"/>
                </a:gradFill>
              </a:rPr>
              <a:t>Your cloud apps ready when you are.</a:t>
            </a:r>
          </a:p>
        </p:txBody>
      </p:sp>
      <p:sp>
        <p:nvSpPr>
          <p:cNvPr id="17" name="Rectangle 16"/>
          <p:cNvSpPr/>
          <p:nvPr/>
        </p:nvSpPr>
        <p:spPr bwMode="auto">
          <a:xfrm>
            <a:off x="0" y="6705407"/>
            <a:ext cx="12436475" cy="289118"/>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5" name="TextBox 24"/>
          <p:cNvSpPr txBox="1"/>
          <p:nvPr/>
        </p:nvSpPr>
        <p:spPr>
          <a:xfrm>
            <a:off x="5452071" y="5465288"/>
            <a:ext cx="1534032" cy="489365"/>
          </a:xfrm>
          <a:prstGeom prst="rect">
            <a:avLst/>
          </a:prstGeom>
          <a:noFill/>
        </p:spPr>
        <p:txBody>
          <a:bodyPr wrap="square" lIns="182880" tIns="146304" rIns="182880" bIns="146304" rtlCol="0">
            <a:spAutoFit/>
          </a:bodyPr>
          <a:lstStyle/>
          <a:p>
            <a:pPr algn="ctr" defTabSz="932503">
              <a:lnSpc>
                <a:spcPct val="90000"/>
              </a:lnSpc>
            </a:pPr>
            <a:r>
              <a:rPr lang="en-US" sz="1400" spc="-50" dirty="0" smtClean="0">
                <a:solidFill>
                  <a:srgbClr val="042353"/>
                </a:solidFill>
              </a:rPr>
              <a:t>IT professional</a:t>
            </a:r>
          </a:p>
        </p:txBody>
      </p:sp>
      <p:sp>
        <p:nvSpPr>
          <p:cNvPr id="130" name="Freeform 23"/>
          <p:cNvSpPr>
            <a:spLocks/>
          </p:cNvSpPr>
          <p:nvPr/>
        </p:nvSpPr>
        <p:spPr bwMode="auto">
          <a:xfrm>
            <a:off x="9261653" y="3842429"/>
            <a:ext cx="559631" cy="664191"/>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solidFill>
            <a:srgbClr val="00BEF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36" name="Group 35"/>
          <p:cNvGrpSpPr/>
          <p:nvPr/>
        </p:nvGrpSpPr>
        <p:grpSpPr>
          <a:xfrm>
            <a:off x="9536529" y="4315112"/>
            <a:ext cx="334085" cy="334241"/>
            <a:chOff x="9171291" y="3235401"/>
            <a:chExt cx="192352" cy="192442"/>
          </a:xfrm>
        </p:grpSpPr>
        <p:sp>
          <p:nvSpPr>
            <p:cNvPr id="35" name="Oval 34"/>
            <p:cNvSpPr/>
            <p:nvPr/>
          </p:nvSpPr>
          <p:spPr bwMode="auto">
            <a:xfrm>
              <a:off x="9195964" y="3260119"/>
              <a:ext cx="143006" cy="143006"/>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34" name="Freeform 13"/>
            <p:cNvSpPr>
              <a:spLocks noEditPoints="1"/>
            </p:cNvSpPr>
            <p:nvPr/>
          </p:nvSpPr>
          <p:spPr bwMode="auto">
            <a:xfrm>
              <a:off x="9171291" y="3235401"/>
              <a:ext cx="192352" cy="192442"/>
            </a:xfrm>
            <a:custGeom>
              <a:avLst/>
              <a:gdLst>
                <a:gd name="T0" fmla="*/ 905 w 1811"/>
                <a:gd name="T1" fmla="*/ 0 h 1812"/>
                <a:gd name="T2" fmla="*/ 0 w 1811"/>
                <a:gd name="T3" fmla="*/ 906 h 1812"/>
                <a:gd name="T4" fmla="*/ 905 w 1811"/>
                <a:gd name="T5" fmla="*/ 1812 h 1812"/>
                <a:gd name="T6" fmla="*/ 1811 w 1811"/>
                <a:gd name="T7" fmla="*/ 906 h 1812"/>
                <a:gd name="T8" fmla="*/ 905 w 1811"/>
                <a:gd name="T9" fmla="*/ 0 h 1812"/>
                <a:gd name="T10" fmla="*/ 1412 w 1811"/>
                <a:gd name="T11" fmla="*/ 1034 h 1812"/>
                <a:gd name="T12" fmla="*/ 1034 w 1811"/>
                <a:gd name="T13" fmla="*/ 1034 h 1812"/>
                <a:gd name="T14" fmla="*/ 1034 w 1811"/>
                <a:gd name="T15" fmla="*/ 1412 h 1812"/>
                <a:gd name="T16" fmla="*/ 784 w 1811"/>
                <a:gd name="T17" fmla="*/ 1412 h 1812"/>
                <a:gd name="T18" fmla="*/ 784 w 1811"/>
                <a:gd name="T19" fmla="*/ 1034 h 1812"/>
                <a:gd name="T20" fmla="*/ 406 w 1811"/>
                <a:gd name="T21" fmla="*/ 1034 h 1812"/>
                <a:gd name="T22" fmla="*/ 406 w 1811"/>
                <a:gd name="T23" fmla="*/ 785 h 1812"/>
                <a:gd name="T24" fmla="*/ 784 w 1811"/>
                <a:gd name="T25" fmla="*/ 785 h 1812"/>
                <a:gd name="T26" fmla="*/ 784 w 1811"/>
                <a:gd name="T27" fmla="*/ 407 h 1812"/>
                <a:gd name="T28" fmla="*/ 1034 w 1811"/>
                <a:gd name="T29" fmla="*/ 407 h 1812"/>
                <a:gd name="T30" fmla="*/ 1034 w 1811"/>
                <a:gd name="T31" fmla="*/ 785 h 1812"/>
                <a:gd name="T32" fmla="*/ 1412 w 1811"/>
                <a:gd name="T33" fmla="*/ 785 h 1812"/>
                <a:gd name="T34" fmla="*/ 1412 w 1811"/>
                <a:gd name="T35" fmla="*/ 1034 h 1812"/>
                <a:gd name="T36" fmla="*/ 1412 w 1811"/>
                <a:gd name="T37" fmla="*/ 1034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11" h="1812">
                  <a:moveTo>
                    <a:pt x="905" y="0"/>
                  </a:moveTo>
                  <a:cubicBezTo>
                    <a:pt x="406" y="0"/>
                    <a:pt x="0" y="407"/>
                    <a:pt x="0" y="906"/>
                  </a:cubicBezTo>
                  <a:cubicBezTo>
                    <a:pt x="0" y="1405"/>
                    <a:pt x="406" y="1812"/>
                    <a:pt x="905" y="1812"/>
                  </a:cubicBezTo>
                  <a:cubicBezTo>
                    <a:pt x="1405" y="1812"/>
                    <a:pt x="1811" y="1405"/>
                    <a:pt x="1811" y="906"/>
                  </a:cubicBezTo>
                  <a:cubicBezTo>
                    <a:pt x="1811" y="407"/>
                    <a:pt x="1405" y="0"/>
                    <a:pt x="905" y="0"/>
                  </a:cubicBezTo>
                  <a:close/>
                  <a:moveTo>
                    <a:pt x="1412" y="1034"/>
                  </a:moveTo>
                  <a:cubicBezTo>
                    <a:pt x="1034" y="1034"/>
                    <a:pt x="1034" y="1034"/>
                    <a:pt x="1034" y="1034"/>
                  </a:cubicBezTo>
                  <a:cubicBezTo>
                    <a:pt x="1034" y="1412"/>
                    <a:pt x="1034" y="1412"/>
                    <a:pt x="1034" y="1412"/>
                  </a:cubicBezTo>
                  <a:cubicBezTo>
                    <a:pt x="784" y="1412"/>
                    <a:pt x="784" y="1412"/>
                    <a:pt x="784" y="1412"/>
                  </a:cubicBezTo>
                  <a:cubicBezTo>
                    <a:pt x="784" y="1034"/>
                    <a:pt x="784" y="1034"/>
                    <a:pt x="784" y="1034"/>
                  </a:cubicBezTo>
                  <a:cubicBezTo>
                    <a:pt x="406" y="1034"/>
                    <a:pt x="406" y="1034"/>
                    <a:pt x="406" y="1034"/>
                  </a:cubicBezTo>
                  <a:cubicBezTo>
                    <a:pt x="406" y="785"/>
                    <a:pt x="406" y="785"/>
                    <a:pt x="406" y="785"/>
                  </a:cubicBezTo>
                  <a:cubicBezTo>
                    <a:pt x="784" y="785"/>
                    <a:pt x="784" y="785"/>
                    <a:pt x="784" y="785"/>
                  </a:cubicBezTo>
                  <a:cubicBezTo>
                    <a:pt x="784" y="407"/>
                    <a:pt x="784" y="407"/>
                    <a:pt x="784" y="407"/>
                  </a:cubicBezTo>
                  <a:cubicBezTo>
                    <a:pt x="1034" y="407"/>
                    <a:pt x="1034" y="407"/>
                    <a:pt x="1034" y="407"/>
                  </a:cubicBezTo>
                  <a:cubicBezTo>
                    <a:pt x="1034" y="785"/>
                    <a:pt x="1034" y="785"/>
                    <a:pt x="1034" y="785"/>
                  </a:cubicBezTo>
                  <a:cubicBezTo>
                    <a:pt x="1412" y="785"/>
                    <a:pt x="1412" y="785"/>
                    <a:pt x="1412" y="785"/>
                  </a:cubicBezTo>
                  <a:cubicBezTo>
                    <a:pt x="1412" y="1034"/>
                    <a:pt x="1412" y="1034"/>
                    <a:pt x="1412" y="1034"/>
                  </a:cubicBezTo>
                  <a:cubicBezTo>
                    <a:pt x="1412" y="1034"/>
                    <a:pt x="1412" y="1034"/>
                    <a:pt x="1412" y="1034"/>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sp>
        <p:nvSpPr>
          <p:cNvPr id="148" name="Freeform 23"/>
          <p:cNvSpPr>
            <a:spLocks/>
          </p:cNvSpPr>
          <p:nvPr/>
        </p:nvSpPr>
        <p:spPr bwMode="auto">
          <a:xfrm>
            <a:off x="7602351" y="2855346"/>
            <a:ext cx="559631" cy="664191"/>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solidFill>
            <a:srgbClr val="00BEF2"/>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149" name="Group 148"/>
          <p:cNvGrpSpPr/>
          <p:nvPr/>
        </p:nvGrpSpPr>
        <p:grpSpPr>
          <a:xfrm>
            <a:off x="7563629" y="3328029"/>
            <a:ext cx="334085" cy="334241"/>
            <a:chOff x="9171291" y="3235401"/>
            <a:chExt cx="192352" cy="192442"/>
          </a:xfrm>
        </p:grpSpPr>
        <p:sp>
          <p:nvSpPr>
            <p:cNvPr id="150" name="Oval 149"/>
            <p:cNvSpPr/>
            <p:nvPr/>
          </p:nvSpPr>
          <p:spPr bwMode="auto">
            <a:xfrm>
              <a:off x="9195964" y="3260119"/>
              <a:ext cx="143006" cy="143006"/>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51" name="Freeform 13"/>
            <p:cNvSpPr>
              <a:spLocks noEditPoints="1"/>
            </p:cNvSpPr>
            <p:nvPr/>
          </p:nvSpPr>
          <p:spPr bwMode="auto">
            <a:xfrm>
              <a:off x="9171291" y="3235401"/>
              <a:ext cx="192352" cy="192442"/>
            </a:xfrm>
            <a:custGeom>
              <a:avLst/>
              <a:gdLst>
                <a:gd name="T0" fmla="*/ 905 w 1811"/>
                <a:gd name="T1" fmla="*/ 0 h 1812"/>
                <a:gd name="T2" fmla="*/ 0 w 1811"/>
                <a:gd name="T3" fmla="*/ 906 h 1812"/>
                <a:gd name="T4" fmla="*/ 905 w 1811"/>
                <a:gd name="T5" fmla="*/ 1812 h 1812"/>
                <a:gd name="T6" fmla="*/ 1811 w 1811"/>
                <a:gd name="T7" fmla="*/ 906 h 1812"/>
                <a:gd name="T8" fmla="*/ 905 w 1811"/>
                <a:gd name="T9" fmla="*/ 0 h 1812"/>
                <a:gd name="T10" fmla="*/ 1412 w 1811"/>
                <a:gd name="T11" fmla="*/ 1034 h 1812"/>
                <a:gd name="T12" fmla="*/ 1034 w 1811"/>
                <a:gd name="T13" fmla="*/ 1034 h 1812"/>
                <a:gd name="T14" fmla="*/ 1034 w 1811"/>
                <a:gd name="T15" fmla="*/ 1412 h 1812"/>
                <a:gd name="T16" fmla="*/ 784 w 1811"/>
                <a:gd name="T17" fmla="*/ 1412 h 1812"/>
                <a:gd name="T18" fmla="*/ 784 w 1811"/>
                <a:gd name="T19" fmla="*/ 1034 h 1812"/>
                <a:gd name="T20" fmla="*/ 406 w 1811"/>
                <a:gd name="T21" fmla="*/ 1034 h 1812"/>
                <a:gd name="T22" fmla="*/ 406 w 1811"/>
                <a:gd name="T23" fmla="*/ 785 h 1812"/>
                <a:gd name="T24" fmla="*/ 784 w 1811"/>
                <a:gd name="T25" fmla="*/ 785 h 1812"/>
                <a:gd name="T26" fmla="*/ 784 w 1811"/>
                <a:gd name="T27" fmla="*/ 407 h 1812"/>
                <a:gd name="T28" fmla="*/ 1034 w 1811"/>
                <a:gd name="T29" fmla="*/ 407 h 1812"/>
                <a:gd name="T30" fmla="*/ 1034 w 1811"/>
                <a:gd name="T31" fmla="*/ 785 h 1812"/>
                <a:gd name="T32" fmla="*/ 1412 w 1811"/>
                <a:gd name="T33" fmla="*/ 785 h 1812"/>
                <a:gd name="T34" fmla="*/ 1412 w 1811"/>
                <a:gd name="T35" fmla="*/ 1034 h 1812"/>
                <a:gd name="T36" fmla="*/ 1412 w 1811"/>
                <a:gd name="T37" fmla="*/ 1034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11" h="1812">
                  <a:moveTo>
                    <a:pt x="905" y="0"/>
                  </a:moveTo>
                  <a:cubicBezTo>
                    <a:pt x="406" y="0"/>
                    <a:pt x="0" y="407"/>
                    <a:pt x="0" y="906"/>
                  </a:cubicBezTo>
                  <a:cubicBezTo>
                    <a:pt x="0" y="1405"/>
                    <a:pt x="406" y="1812"/>
                    <a:pt x="905" y="1812"/>
                  </a:cubicBezTo>
                  <a:cubicBezTo>
                    <a:pt x="1405" y="1812"/>
                    <a:pt x="1811" y="1405"/>
                    <a:pt x="1811" y="906"/>
                  </a:cubicBezTo>
                  <a:cubicBezTo>
                    <a:pt x="1811" y="407"/>
                    <a:pt x="1405" y="0"/>
                    <a:pt x="905" y="0"/>
                  </a:cubicBezTo>
                  <a:close/>
                  <a:moveTo>
                    <a:pt x="1412" y="1034"/>
                  </a:moveTo>
                  <a:cubicBezTo>
                    <a:pt x="1034" y="1034"/>
                    <a:pt x="1034" y="1034"/>
                    <a:pt x="1034" y="1034"/>
                  </a:cubicBezTo>
                  <a:cubicBezTo>
                    <a:pt x="1034" y="1412"/>
                    <a:pt x="1034" y="1412"/>
                    <a:pt x="1034" y="1412"/>
                  </a:cubicBezTo>
                  <a:cubicBezTo>
                    <a:pt x="784" y="1412"/>
                    <a:pt x="784" y="1412"/>
                    <a:pt x="784" y="1412"/>
                  </a:cubicBezTo>
                  <a:cubicBezTo>
                    <a:pt x="784" y="1034"/>
                    <a:pt x="784" y="1034"/>
                    <a:pt x="784" y="1034"/>
                  </a:cubicBezTo>
                  <a:cubicBezTo>
                    <a:pt x="406" y="1034"/>
                    <a:pt x="406" y="1034"/>
                    <a:pt x="406" y="1034"/>
                  </a:cubicBezTo>
                  <a:cubicBezTo>
                    <a:pt x="406" y="785"/>
                    <a:pt x="406" y="785"/>
                    <a:pt x="406" y="785"/>
                  </a:cubicBezTo>
                  <a:cubicBezTo>
                    <a:pt x="784" y="785"/>
                    <a:pt x="784" y="785"/>
                    <a:pt x="784" y="785"/>
                  </a:cubicBezTo>
                  <a:cubicBezTo>
                    <a:pt x="784" y="407"/>
                    <a:pt x="784" y="407"/>
                    <a:pt x="784" y="407"/>
                  </a:cubicBezTo>
                  <a:cubicBezTo>
                    <a:pt x="1034" y="407"/>
                    <a:pt x="1034" y="407"/>
                    <a:pt x="1034" y="407"/>
                  </a:cubicBezTo>
                  <a:cubicBezTo>
                    <a:pt x="1034" y="785"/>
                    <a:pt x="1034" y="785"/>
                    <a:pt x="1034" y="785"/>
                  </a:cubicBezTo>
                  <a:cubicBezTo>
                    <a:pt x="1412" y="785"/>
                    <a:pt x="1412" y="785"/>
                    <a:pt x="1412" y="785"/>
                  </a:cubicBezTo>
                  <a:cubicBezTo>
                    <a:pt x="1412" y="1034"/>
                    <a:pt x="1412" y="1034"/>
                    <a:pt x="1412" y="1034"/>
                  </a:cubicBezTo>
                  <a:cubicBezTo>
                    <a:pt x="1412" y="1034"/>
                    <a:pt x="1412" y="1034"/>
                    <a:pt x="1412" y="1034"/>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nvGrpSpPr>
          <p:cNvPr id="47" name="Group 46"/>
          <p:cNvGrpSpPr/>
          <p:nvPr/>
        </p:nvGrpSpPr>
        <p:grpSpPr>
          <a:xfrm>
            <a:off x="7559944" y="3320285"/>
            <a:ext cx="338272" cy="338272"/>
            <a:chOff x="6846836" y="2958888"/>
            <a:chExt cx="187908" cy="187908"/>
          </a:xfrm>
        </p:grpSpPr>
        <p:sp>
          <p:nvSpPr>
            <p:cNvPr id="46" name="Oval 45"/>
            <p:cNvSpPr/>
            <p:nvPr/>
          </p:nvSpPr>
          <p:spPr bwMode="auto">
            <a:xfrm>
              <a:off x="6846836" y="2958888"/>
              <a:ext cx="187908" cy="187908"/>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45" name="Freeform 17"/>
            <p:cNvSpPr>
              <a:spLocks noEditPoints="1"/>
            </p:cNvSpPr>
            <p:nvPr/>
          </p:nvSpPr>
          <p:spPr bwMode="auto">
            <a:xfrm>
              <a:off x="6846836" y="2958888"/>
              <a:ext cx="187908" cy="187908"/>
            </a:xfrm>
            <a:custGeom>
              <a:avLst/>
              <a:gdLst>
                <a:gd name="T0" fmla="*/ 952 w 1905"/>
                <a:gd name="T1" fmla="*/ 0 h 1904"/>
                <a:gd name="T2" fmla="*/ 0 w 1905"/>
                <a:gd name="T3" fmla="*/ 952 h 1904"/>
                <a:gd name="T4" fmla="*/ 952 w 1905"/>
                <a:gd name="T5" fmla="*/ 1904 h 1904"/>
                <a:gd name="T6" fmla="*/ 1905 w 1905"/>
                <a:gd name="T7" fmla="*/ 952 h 1904"/>
                <a:gd name="T8" fmla="*/ 952 w 1905"/>
                <a:gd name="T9" fmla="*/ 0 h 1904"/>
                <a:gd name="T10" fmla="*/ 1320 w 1905"/>
                <a:gd name="T11" fmla="*/ 1485 h 1904"/>
                <a:gd name="T12" fmla="*/ 952 w 1905"/>
                <a:gd name="T13" fmla="*/ 1112 h 1904"/>
                <a:gd name="T14" fmla="*/ 594 w 1905"/>
                <a:gd name="T15" fmla="*/ 1466 h 1904"/>
                <a:gd name="T16" fmla="*/ 439 w 1905"/>
                <a:gd name="T17" fmla="*/ 1310 h 1904"/>
                <a:gd name="T18" fmla="*/ 797 w 1905"/>
                <a:gd name="T19" fmla="*/ 957 h 1904"/>
                <a:gd name="T20" fmla="*/ 424 w 1905"/>
                <a:gd name="T21" fmla="*/ 584 h 1904"/>
                <a:gd name="T22" fmla="*/ 585 w 1905"/>
                <a:gd name="T23" fmla="*/ 424 h 1904"/>
                <a:gd name="T24" fmla="*/ 957 w 1905"/>
                <a:gd name="T25" fmla="*/ 792 h 1904"/>
                <a:gd name="T26" fmla="*/ 1320 w 1905"/>
                <a:gd name="T27" fmla="*/ 429 h 1904"/>
                <a:gd name="T28" fmla="*/ 1476 w 1905"/>
                <a:gd name="T29" fmla="*/ 584 h 1904"/>
                <a:gd name="T30" fmla="*/ 1113 w 1905"/>
                <a:gd name="T31" fmla="*/ 947 h 1904"/>
                <a:gd name="T32" fmla="*/ 1485 w 1905"/>
                <a:gd name="T33" fmla="*/ 1320 h 1904"/>
                <a:gd name="T34" fmla="*/ 1320 w 1905"/>
                <a:gd name="T35" fmla="*/ 1485 h 1904"/>
                <a:gd name="T36" fmla="*/ 1320 w 1905"/>
                <a:gd name="T37" fmla="*/ 1485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05" h="1904">
                  <a:moveTo>
                    <a:pt x="952" y="0"/>
                  </a:moveTo>
                  <a:cubicBezTo>
                    <a:pt x="429" y="0"/>
                    <a:pt x="0" y="424"/>
                    <a:pt x="0" y="952"/>
                  </a:cubicBezTo>
                  <a:cubicBezTo>
                    <a:pt x="0" y="1475"/>
                    <a:pt x="429" y="1904"/>
                    <a:pt x="952" y="1904"/>
                  </a:cubicBezTo>
                  <a:cubicBezTo>
                    <a:pt x="1480" y="1904"/>
                    <a:pt x="1905" y="1475"/>
                    <a:pt x="1905" y="952"/>
                  </a:cubicBezTo>
                  <a:cubicBezTo>
                    <a:pt x="1905" y="424"/>
                    <a:pt x="1480" y="0"/>
                    <a:pt x="952" y="0"/>
                  </a:cubicBezTo>
                  <a:close/>
                  <a:moveTo>
                    <a:pt x="1320" y="1485"/>
                  </a:moveTo>
                  <a:cubicBezTo>
                    <a:pt x="952" y="1112"/>
                    <a:pt x="952" y="1112"/>
                    <a:pt x="952" y="1112"/>
                  </a:cubicBezTo>
                  <a:cubicBezTo>
                    <a:pt x="594" y="1466"/>
                    <a:pt x="594" y="1466"/>
                    <a:pt x="594" y="1466"/>
                  </a:cubicBezTo>
                  <a:cubicBezTo>
                    <a:pt x="439" y="1310"/>
                    <a:pt x="439" y="1310"/>
                    <a:pt x="439" y="1310"/>
                  </a:cubicBezTo>
                  <a:cubicBezTo>
                    <a:pt x="797" y="957"/>
                    <a:pt x="797" y="957"/>
                    <a:pt x="797" y="957"/>
                  </a:cubicBezTo>
                  <a:cubicBezTo>
                    <a:pt x="424" y="584"/>
                    <a:pt x="424" y="584"/>
                    <a:pt x="424" y="584"/>
                  </a:cubicBezTo>
                  <a:cubicBezTo>
                    <a:pt x="585" y="424"/>
                    <a:pt x="585" y="424"/>
                    <a:pt x="585" y="424"/>
                  </a:cubicBezTo>
                  <a:cubicBezTo>
                    <a:pt x="957" y="792"/>
                    <a:pt x="957" y="792"/>
                    <a:pt x="957" y="792"/>
                  </a:cubicBezTo>
                  <a:cubicBezTo>
                    <a:pt x="1320" y="429"/>
                    <a:pt x="1320" y="429"/>
                    <a:pt x="1320" y="429"/>
                  </a:cubicBezTo>
                  <a:cubicBezTo>
                    <a:pt x="1476" y="584"/>
                    <a:pt x="1476" y="584"/>
                    <a:pt x="1476" y="584"/>
                  </a:cubicBezTo>
                  <a:cubicBezTo>
                    <a:pt x="1113" y="947"/>
                    <a:pt x="1113" y="947"/>
                    <a:pt x="1113" y="947"/>
                  </a:cubicBezTo>
                  <a:cubicBezTo>
                    <a:pt x="1485" y="1320"/>
                    <a:pt x="1485" y="1320"/>
                    <a:pt x="1485" y="1320"/>
                  </a:cubicBezTo>
                  <a:cubicBezTo>
                    <a:pt x="1320" y="1485"/>
                    <a:pt x="1320" y="1485"/>
                    <a:pt x="1320" y="1485"/>
                  </a:cubicBezTo>
                  <a:cubicBezTo>
                    <a:pt x="1320" y="1485"/>
                    <a:pt x="1320" y="1485"/>
                    <a:pt x="1320" y="148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sp>
        <p:nvSpPr>
          <p:cNvPr id="29" name="Freeform 28"/>
          <p:cNvSpPr/>
          <p:nvPr/>
        </p:nvSpPr>
        <p:spPr bwMode="auto">
          <a:xfrm>
            <a:off x="6952330" y="4340373"/>
            <a:ext cx="1839242" cy="330044"/>
          </a:xfrm>
          <a:custGeom>
            <a:avLst/>
            <a:gdLst>
              <a:gd name="connsiteX0" fmla="*/ 0 w 2466975"/>
              <a:gd name="connsiteY0" fmla="*/ 1533525 h 1533525"/>
              <a:gd name="connsiteX1" fmla="*/ 2466975 w 2466975"/>
              <a:gd name="connsiteY1" fmla="*/ 0 h 1533525"/>
            </a:gdLst>
            <a:ahLst/>
            <a:cxnLst>
              <a:cxn ang="0">
                <a:pos x="connsiteX0" y="connsiteY0"/>
              </a:cxn>
              <a:cxn ang="0">
                <a:pos x="connsiteX1" y="connsiteY1"/>
              </a:cxn>
            </a:cxnLst>
            <a:rect l="l" t="t" r="r" b="b"/>
            <a:pathLst>
              <a:path w="2466975" h="1533525">
                <a:moveTo>
                  <a:pt x="0" y="1533525"/>
                </a:moveTo>
                <a:lnTo>
                  <a:pt x="2466975" y="0"/>
                </a:lnTo>
              </a:path>
            </a:pathLst>
          </a:custGeom>
          <a:noFill/>
          <a:ln w="38100" cap="rnd">
            <a:solidFill>
              <a:schemeClr val="bg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03"/>
            <a:endParaRPr lang="en-US">
              <a:solidFill>
                <a:srgbClr val="EFEFEF"/>
              </a:solidFill>
            </a:endParaRPr>
          </a:p>
        </p:txBody>
      </p:sp>
      <p:sp>
        <p:nvSpPr>
          <p:cNvPr id="131" name="Freeform 130"/>
          <p:cNvSpPr/>
          <p:nvPr/>
        </p:nvSpPr>
        <p:spPr bwMode="auto">
          <a:xfrm flipH="1">
            <a:off x="7935917" y="3613687"/>
            <a:ext cx="1325736" cy="678097"/>
          </a:xfrm>
          <a:custGeom>
            <a:avLst/>
            <a:gdLst>
              <a:gd name="connsiteX0" fmla="*/ 0 w 2466975"/>
              <a:gd name="connsiteY0" fmla="*/ 1533525 h 1533525"/>
              <a:gd name="connsiteX1" fmla="*/ 2466975 w 2466975"/>
              <a:gd name="connsiteY1" fmla="*/ 0 h 1533525"/>
            </a:gdLst>
            <a:ahLst/>
            <a:cxnLst>
              <a:cxn ang="0">
                <a:pos x="connsiteX0" y="connsiteY0"/>
              </a:cxn>
              <a:cxn ang="0">
                <a:pos x="connsiteX1" y="connsiteY1"/>
              </a:cxn>
            </a:cxnLst>
            <a:rect l="l" t="t" r="r" b="b"/>
            <a:pathLst>
              <a:path w="2466975" h="1533525">
                <a:moveTo>
                  <a:pt x="0" y="1533525"/>
                </a:moveTo>
                <a:lnTo>
                  <a:pt x="2466975" y="0"/>
                </a:lnTo>
              </a:path>
            </a:pathLst>
          </a:custGeom>
          <a:noFill/>
          <a:ln w="38100" cap="rnd">
            <a:solidFill>
              <a:schemeClr val="bg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03"/>
            <a:endParaRPr lang="en-US">
              <a:solidFill>
                <a:srgbClr val="EFEFEF"/>
              </a:solidFill>
            </a:endParaRPr>
          </a:p>
        </p:txBody>
      </p:sp>
      <p:sp>
        <p:nvSpPr>
          <p:cNvPr id="147" name="Freeform 146"/>
          <p:cNvSpPr/>
          <p:nvPr/>
        </p:nvSpPr>
        <p:spPr bwMode="auto">
          <a:xfrm flipH="1">
            <a:off x="7935917" y="3613687"/>
            <a:ext cx="1330266" cy="674555"/>
          </a:xfrm>
          <a:custGeom>
            <a:avLst/>
            <a:gdLst>
              <a:gd name="connsiteX0" fmla="*/ 0 w 2466975"/>
              <a:gd name="connsiteY0" fmla="*/ 1533525 h 1533525"/>
              <a:gd name="connsiteX1" fmla="*/ 2466975 w 2466975"/>
              <a:gd name="connsiteY1" fmla="*/ 0 h 1533525"/>
            </a:gdLst>
            <a:ahLst/>
            <a:cxnLst>
              <a:cxn ang="0">
                <a:pos x="connsiteX0" y="connsiteY0"/>
              </a:cxn>
              <a:cxn ang="0">
                <a:pos x="connsiteX1" y="connsiteY1"/>
              </a:cxn>
            </a:cxnLst>
            <a:rect l="l" t="t" r="r" b="b"/>
            <a:pathLst>
              <a:path w="2466975" h="1533525">
                <a:moveTo>
                  <a:pt x="0" y="1533525"/>
                </a:moveTo>
                <a:lnTo>
                  <a:pt x="2466975" y="0"/>
                </a:lnTo>
              </a:path>
            </a:pathLst>
          </a:custGeom>
          <a:noFill/>
          <a:ln w="38100" cap="rnd">
            <a:solidFill>
              <a:schemeClr val="accent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03"/>
            <a:endParaRPr lang="en-US">
              <a:solidFill>
                <a:srgbClr val="EFEFEF"/>
              </a:solidFill>
            </a:endParaRPr>
          </a:p>
        </p:txBody>
      </p:sp>
      <p:grpSp>
        <p:nvGrpSpPr>
          <p:cNvPr id="110" name="Group 109"/>
          <p:cNvGrpSpPr/>
          <p:nvPr/>
        </p:nvGrpSpPr>
        <p:grpSpPr>
          <a:xfrm>
            <a:off x="9537960" y="4316221"/>
            <a:ext cx="338272" cy="338272"/>
            <a:chOff x="6846836" y="2958888"/>
            <a:chExt cx="187908" cy="187908"/>
          </a:xfrm>
        </p:grpSpPr>
        <p:sp>
          <p:nvSpPr>
            <p:cNvPr id="111" name="Oval 110"/>
            <p:cNvSpPr/>
            <p:nvPr/>
          </p:nvSpPr>
          <p:spPr bwMode="auto">
            <a:xfrm>
              <a:off x="6846836" y="2958888"/>
              <a:ext cx="187908" cy="187908"/>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13" name="Freeform 17"/>
            <p:cNvSpPr>
              <a:spLocks noEditPoints="1"/>
            </p:cNvSpPr>
            <p:nvPr/>
          </p:nvSpPr>
          <p:spPr bwMode="auto">
            <a:xfrm>
              <a:off x="6846836" y="2958888"/>
              <a:ext cx="187908" cy="187908"/>
            </a:xfrm>
            <a:custGeom>
              <a:avLst/>
              <a:gdLst>
                <a:gd name="T0" fmla="*/ 952 w 1905"/>
                <a:gd name="T1" fmla="*/ 0 h 1904"/>
                <a:gd name="T2" fmla="*/ 0 w 1905"/>
                <a:gd name="T3" fmla="*/ 952 h 1904"/>
                <a:gd name="T4" fmla="*/ 952 w 1905"/>
                <a:gd name="T5" fmla="*/ 1904 h 1904"/>
                <a:gd name="T6" fmla="*/ 1905 w 1905"/>
                <a:gd name="T7" fmla="*/ 952 h 1904"/>
                <a:gd name="T8" fmla="*/ 952 w 1905"/>
                <a:gd name="T9" fmla="*/ 0 h 1904"/>
                <a:gd name="T10" fmla="*/ 1320 w 1905"/>
                <a:gd name="T11" fmla="*/ 1485 h 1904"/>
                <a:gd name="T12" fmla="*/ 952 w 1905"/>
                <a:gd name="T13" fmla="*/ 1112 h 1904"/>
                <a:gd name="T14" fmla="*/ 594 w 1905"/>
                <a:gd name="T15" fmla="*/ 1466 h 1904"/>
                <a:gd name="T16" fmla="*/ 439 w 1905"/>
                <a:gd name="T17" fmla="*/ 1310 h 1904"/>
                <a:gd name="T18" fmla="*/ 797 w 1905"/>
                <a:gd name="T19" fmla="*/ 957 h 1904"/>
                <a:gd name="T20" fmla="*/ 424 w 1905"/>
                <a:gd name="T21" fmla="*/ 584 h 1904"/>
                <a:gd name="T22" fmla="*/ 585 w 1905"/>
                <a:gd name="T23" fmla="*/ 424 h 1904"/>
                <a:gd name="T24" fmla="*/ 957 w 1905"/>
                <a:gd name="T25" fmla="*/ 792 h 1904"/>
                <a:gd name="T26" fmla="*/ 1320 w 1905"/>
                <a:gd name="T27" fmla="*/ 429 h 1904"/>
                <a:gd name="T28" fmla="*/ 1476 w 1905"/>
                <a:gd name="T29" fmla="*/ 584 h 1904"/>
                <a:gd name="T30" fmla="*/ 1113 w 1905"/>
                <a:gd name="T31" fmla="*/ 947 h 1904"/>
                <a:gd name="T32" fmla="*/ 1485 w 1905"/>
                <a:gd name="T33" fmla="*/ 1320 h 1904"/>
                <a:gd name="T34" fmla="*/ 1320 w 1905"/>
                <a:gd name="T35" fmla="*/ 1485 h 1904"/>
                <a:gd name="T36" fmla="*/ 1320 w 1905"/>
                <a:gd name="T37" fmla="*/ 1485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05" h="1904">
                  <a:moveTo>
                    <a:pt x="952" y="0"/>
                  </a:moveTo>
                  <a:cubicBezTo>
                    <a:pt x="429" y="0"/>
                    <a:pt x="0" y="424"/>
                    <a:pt x="0" y="952"/>
                  </a:cubicBezTo>
                  <a:cubicBezTo>
                    <a:pt x="0" y="1475"/>
                    <a:pt x="429" y="1904"/>
                    <a:pt x="952" y="1904"/>
                  </a:cubicBezTo>
                  <a:cubicBezTo>
                    <a:pt x="1480" y="1904"/>
                    <a:pt x="1905" y="1475"/>
                    <a:pt x="1905" y="952"/>
                  </a:cubicBezTo>
                  <a:cubicBezTo>
                    <a:pt x="1905" y="424"/>
                    <a:pt x="1480" y="0"/>
                    <a:pt x="952" y="0"/>
                  </a:cubicBezTo>
                  <a:close/>
                  <a:moveTo>
                    <a:pt x="1320" y="1485"/>
                  </a:moveTo>
                  <a:cubicBezTo>
                    <a:pt x="952" y="1112"/>
                    <a:pt x="952" y="1112"/>
                    <a:pt x="952" y="1112"/>
                  </a:cubicBezTo>
                  <a:cubicBezTo>
                    <a:pt x="594" y="1466"/>
                    <a:pt x="594" y="1466"/>
                    <a:pt x="594" y="1466"/>
                  </a:cubicBezTo>
                  <a:cubicBezTo>
                    <a:pt x="439" y="1310"/>
                    <a:pt x="439" y="1310"/>
                    <a:pt x="439" y="1310"/>
                  </a:cubicBezTo>
                  <a:cubicBezTo>
                    <a:pt x="797" y="957"/>
                    <a:pt x="797" y="957"/>
                    <a:pt x="797" y="957"/>
                  </a:cubicBezTo>
                  <a:cubicBezTo>
                    <a:pt x="424" y="584"/>
                    <a:pt x="424" y="584"/>
                    <a:pt x="424" y="584"/>
                  </a:cubicBezTo>
                  <a:cubicBezTo>
                    <a:pt x="585" y="424"/>
                    <a:pt x="585" y="424"/>
                    <a:pt x="585" y="424"/>
                  </a:cubicBezTo>
                  <a:cubicBezTo>
                    <a:pt x="957" y="792"/>
                    <a:pt x="957" y="792"/>
                    <a:pt x="957" y="792"/>
                  </a:cubicBezTo>
                  <a:cubicBezTo>
                    <a:pt x="1320" y="429"/>
                    <a:pt x="1320" y="429"/>
                    <a:pt x="1320" y="429"/>
                  </a:cubicBezTo>
                  <a:cubicBezTo>
                    <a:pt x="1476" y="584"/>
                    <a:pt x="1476" y="584"/>
                    <a:pt x="1476" y="584"/>
                  </a:cubicBezTo>
                  <a:cubicBezTo>
                    <a:pt x="1113" y="947"/>
                    <a:pt x="1113" y="947"/>
                    <a:pt x="1113" y="947"/>
                  </a:cubicBezTo>
                  <a:cubicBezTo>
                    <a:pt x="1485" y="1320"/>
                    <a:pt x="1485" y="1320"/>
                    <a:pt x="1485" y="1320"/>
                  </a:cubicBezTo>
                  <a:cubicBezTo>
                    <a:pt x="1320" y="1485"/>
                    <a:pt x="1320" y="1485"/>
                    <a:pt x="1320" y="1485"/>
                  </a:cubicBezTo>
                  <a:cubicBezTo>
                    <a:pt x="1320" y="1485"/>
                    <a:pt x="1320" y="1485"/>
                    <a:pt x="1320" y="148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sp>
        <p:nvSpPr>
          <p:cNvPr id="114" name="Freeform 113"/>
          <p:cNvSpPr/>
          <p:nvPr/>
        </p:nvSpPr>
        <p:spPr bwMode="auto">
          <a:xfrm>
            <a:off x="7046452" y="4335591"/>
            <a:ext cx="1742718" cy="304304"/>
          </a:xfrm>
          <a:custGeom>
            <a:avLst/>
            <a:gdLst>
              <a:gd name="connsiteX0" fmla="*/ 0 w 2466975"/>
              <a:gd name="connsiteY0" fmla="*/ 1533525 h 1533525"/>
              <a:gd name="connsiteX1" fmla="*/ 2466975 w 2466975"/>
              <a:gd name="connsiteY1" fmla="*/ 0 h 1533525"/>
            </a:gdLst>
            <a:ahLst/>
            <a:cxnLst>
              <a:cxn ang="0">
                <a:pos x="connsiteX0" y="connsiteY0"/>
              </a:cxn>
              <a:cxn ang="0">
                <a:pos x="connsiteX1" y="connsiteY1"/>
              </a:cxn>
            </a:cxnLst>
            <a:rect l="l" t="t" r="r" b="b"/>
            <a:pathLst>
              <a:path w="2466975" h="1533525">
                <a:moveTo>
                  <a:pt x="0" y="1533525"/>
                </a:moveTo>
                <a:lnTo>
                  <a:pt x="2466975" y="0"/>
                </a:lnTo>
              </a:path>
            </a:pathLst>
          </a:custGeom>
          <a:noFill/>
          <a:ln w="38100" cap="rnd">
            <a:solidFill>
              <a:schemeClr val="accent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03"/>
            <a:endParaRPr lang="en-US">
              <a:solidFill>
                <a:srgbClr val="EFEFEF"/>
              </a:solidFill>
            </a:endParaRPr>
          </a:p>
        </p:txBody>
      </p:sp>
      <p:grpSp>
        <p:nvGrpSpPr>
          <p:cNvPr id="139" name="Group 138"/>
          <p:cNvGrpSpPr/>
          <p:nvPr/>
        </p:nvGrpSpPr>
        <p:grpSpPr>
          <a:xfrm>
            <a:off x="8168540" y="2898541"/>
            <a:ext cx="597269" cy="396233"/>
            <a:chOff x="6816726" y="3825876"/>
            <a:chExt cx="1136649" cy="754063"/>
          </a:xfrm>
          <a:solidFill>
            <a:srgbClr val="00BEF2"/>
          </a:solidFill>
        </p:grpSpPr>
        <p:sp>
          <p:nvSpPr>
            <p:cNvPr id="140" name="Freeform 154"/>
            <p:cNvSpPr>
              <a:spLocks/>
            </p:cNvSpPr>
            <p:nvPr/>
          </p:nvSpPr>
          <p:spPr bwMode="auto">
            <a:xfrm>
              <a:off x="7548563" y="3897313"/>
              <a:ext cx="404812" cy="600075"/>
            </a:xfrm>
            <a:custGeom>
              <a:avLst/>
              <a:gdLst>
                <a:gd name="T0" fmla="*/ 7 w 108"/>
                <a:gd name="T1" fmla="*/ 66 h 160"/>
                <a:gd name="T2" fmla="*/ 5 w 108"/>
                <a:gd name="T3" fmla="*/ 72 h 160"/>
                <a:gd name="T4" fmla="*/ 4 w 108"/>
                <a:gd name="T5" fmla="*/ 76 h 160"/>
                <a:gd name="T6" fmla="*/ 8 w 108"/>
                <a:gd name="T7" fmla="*/ 77 h 160"/>
                <a:gd name="T8" fmla="*/ 23 w 108"/>
                <a:gd name="T9" fmla="*/ 82 h 160"/>
                <a:gd name="T10" fmla="*/ 23 w 108"/>
                <a:gd name="T11" fmla="*/ 89 h 160"/>
                <a:gd name="T12" fmla="*/ 15 w 108"/>
                <a:gd name="T13" fmla="*/ 95 h 160"/>
                <a:gd name="T14" fmla="*/ 13 w 108"/>
                <a:gd name="T15" fmla="*/ 99 h 160"/>
                <a:gd name="T16" fmla="*/ 35 w 108"/>
                <a:gd name="T17" fmla="*/ 122 h 160"/>
                <a:gd name="T18" fmla="*/ 44 w 108"/>
                <a:gd name="T19" fmla="*/ 160 h 160"/>
                <a:gd name="T20" fmla="*/ 108 w 108"/>
                <a:gd name="T21" fmla="*/ 160 h 160"/>
                <a:gd name="T22" fmla="*/ 106 w 108"/>
                <a:gd name="T23" fmla="*/ 121 h 160"/>
                <a:gd name="T24" fmla="*/ 96 w 108"/>
                <a:gd name="T25" fmla="*/ 111 h 160"/>
                <a:gd name="T26" fmla="*/ 80 w 108"/>
                <a:gd name="T27" fmla="*/ 105 h 160"/>
                <a:gd name="T28" fmla="*/ 70 w 108"/>
                <a:gd name="T29" fmla="*/ 100 h 160"/>
                <a:gd name="T30" fmla="*/ 65 w 108"/>
                <a:gd name="T31" fmla="*/ 95 h 160"/>
                <a:gd name="T32" fmla="*/ 58 w 108"/>
                <a:gd name="T33" fmla="*/ 89 h 160"/>
                <a:gd name="T34" fmla="*/ 58 w 108"/>
                <a:gd name="T35" fmla="*/ 82 h 160"/>
                <a:gd name="T36" fmla="*/ 73 w 108"/>
                <a:gd name="T37" fmla="*/ 77 h 160"/>
                <a:gd name="T38" fmla="*/ 77 w 108"/>
                <a:gd name="T39" fmla="*/ 76 h 160"/>
                <a:gd name="T40" fmla="*/ 75 w 108"/>
                <a:gd name="T41" fmla="*/ 72 h 160"/>
                <a:gd name="T42" fmla="*/ 73 w 108"/>
                <a:gd name="T43" fmla="*/ 66 h 160"/>
                <a:gd name="T44" fmla="*/ 81 w 108"/>
                <a:gd name="T45" fmla="*/ 73 h 160"/>
                <a:gd name="T46" fmla="*/ 75 w 108"/>
                <a:gd name="T47" fmla="*/ 58 h 160"/>
                <a:gd name="T48" fmla="*/ 72 w 108"/>
                <a:gd name="T49" fmla="*/ 44 h 160"/>
                <a:gd name="T50" fmla="*/ 67 w 108"/>
                <a:gd name="T51" fmla="*/ 17 h 160"/>
                <a:gd name="T52" fmla="*/ 59 w 108"/>
                <a:gd name="T53" fmla="*/ 6 h 160"/>
                <a:gd name="T54" fmla="*/ 41 w 108"/>
                <a:gd name="T55" fmla="*/ 0 h 160"/>
                <a:gd name="T56" fmla="*/ 40 w 108"/>
                <a:gd name="T57" fmla="*/ 0 h 160"/>
                <a:gd name="T58" fmla="*/ 40 w 108"/>
                <a:gd name="T59" fmla="*/ 0 h 160"/>
                <a:gd name="T60" fmla="*/ 22 w 108"/>
                <a:gd name="T61" fmla="*/ 6 h 160"/>
                <a:gd name="T62" fmla="*/ 14 w 108"/>
                <a:gd name="T63" fmla="*/ 17 h 160"/>
                <a:gd name="T64" fmla="*/ 9 w 108"/>
                <a:gd name="T65" fmla="*/ 44 h 160"/>
                <a:gd name="T66" fmla="*/ 6 w 108"/>
                <a:gd name="T67" fmla="*/ 59 h 160"/>
                <a:gd name="T68" fmla="*/ 0 w 108"/>
                <a:gd name="T69" fmla="*/ 73 h 160"/>
                <a:gd name="T70" fmla="*/ 7 w 108"/>
                <a:gd name="T71" fmla="*/ 6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60">
                  <a:moveTo>
                    <a:pt x="7" y="66"/>
                  </a:moveTo>
                  <a:cubicBezTo>
                    <a:pt x="7" y="66"/>
                    <a:pt x="6" y="72"/>
                    <a:pt x="5" y="72"/>
                  </a:cubicBezTo>
                  <a:cubicBezTo>
                    <a:pt x="5" y="73"/>
                    <a:pt x="3" y="76"/>
                    <a:pt x="4" y="76"/>
                  </a:cubicBezTo>
                  <a:cubicBezTo>
                    <a:pt x="4" y="76"/>
                    <a:pt x="8" y="77"/>
                    <a:pt x="8" y="77"/>
                  </a:cubicBezTo>
                  <a:cubicBezTo>
                    <a:pt x="23" y="82"/>
                    <a:pt x="23" y="82"/>
                    <a:pt x="23" y="82"/>
                  </a:cubicBezTo>
                  <a:cubicBezTo>
                    <a:pt x="23" y="89"/>
                    <a:pt x="23" y="89"/>
                    <a:pt x="23" y="89"/>
                  </a:cubicBezTo>
                  <a:cubicBezTo>
                    <a:pt x="21" y="89"/>
                    <a:pt x="16" y="93"/>
                    <a:pt x="15" y="95"/>
                  </a:cubicBezTo>
                  <a:cubicBezTo>
                    <a:pt x="15" y="96"/>
                    <a:pt x="14" y="98"/>
                    <a:pt x="13" y="99"/>
                  </a:cubicBezTo>
                  <a:cubicBezTo>
                    <a:pt x="27" y="105"/>
                    <a:pt x="35" y="113"/>
                    <a:pt x="35" y="122"/>
                  </a:cubicBezTo>
                  <a:cubicBezTo>
                    <a:pt x="35" y="123"/>
                    <a:pt x="44" y="153"/>
                    <a:pt x="44" y="160"/>
                  </a:cubicBezTo>
                  <a:cubicBezTo>
                    <a:pt x="108" y="160"/>
                    <a:pt x="108" y="160"/>
                    <a:pt x="108" y="160"/>
                  </a:cubicBezTo>
                  <a:cubicBezTo>
                    <a:pt x="108" y="160"/>
                    <a:pt x="106" y="121"/>
                    <a:pt x="106" y="121"/>
                  </a:cubicBezTo>
                  <a:cubicBezTo>
                    <a:pt x="106" y="121"/>
                    <a:pt x="102" y="112"/>
                    <a:pt x="96" y="111"/>
                  </a:cubicBezTo>
                  <a:cubicBezTo>
                    <a:pt x="91" y="110"/>
                    <a:pt x="83" y="108"/>
                    <a:pt x="80" y="105"/>
                  </a:cubicBezTo>
                  <a:cubicBezTo>
                    <a:pt x="78" y="104"/>
                    <a:pt x="72" y="101"/>
                    <a:pt x="70" y="100"/>
                  </a:cubicBezTo>
                  <a:cubicBezTo>
                    <a:pt x="68" y="100"/>
                    <a:pt x="66" y="96"/>
                    <a:pt x="65" y="95"/>
                  </a:cubicBezTo>
                  <a:cubicBezTo>
                    <a:pt x="65" y="93"/>
                    <a:pt x="59" y="89"/>
                    <a:pt x="58" y="89"/>
                  </a:cubicBezTo>
                  <a:cubicBezTo>
                    <a:pt x="58" y="82"/>
                    <a:pt x="58" y="82"/>
                    <a:pt x="58" y="82"/>
                  </a:cubicBezTo>
                  <a:cubicBezTo>
                    <a:pt x="73" y="77"/>
                    <a:pt x="73" y="77"/>
                    <a:pt x="73" y="77"/>
                  </a:cubicBezTo>
                  <a:cubicBezTo>
                    <a:pt x="73" y="77"/>
                    <a:pt x="77" y="76"/>
                    <a:pt x="77" y="76"/>
                  </a:cubicBezTo>
                  <a:cubicBezTo>
                    <a:pt x="78" y="76"/>
                    <a:pt x="75" y="73"/>
                    <a:pt x="75" y="72"/>
                  </a:cubicBezTo>
                  <a:cubicBezTo>
                    <a:pt x="75" y="71"/>
                    <a:pt x="73" y="66"/>
                    <a:pt x="73" y="66"/>
                  </a:cubicBezTo>
                  <a:cubicBezTo>
                    <a:pt x="73" y="66"/>
                    <a:pt x="79" y="72"/>
                    <a:pt x="81" y="73"/>
                  </a:cubicBezTo>
                  <a:cubicBezTo>
                    <a:pt x="81" y="73"/>
                    <a:pt x="76" y="64"/>
                    <a:pt x="75" y="58"/>
                  </a:cubicBezTo>
                  <a:cubicBezTo>
                    <a:pt x="73" y="53"/>
                    <a:pt x="72" y="45"/>
                    <a:pt x="72" y="44"/>
                  </a:cubicBezTo>
                  <a:cubicBezTo>
                    <a:pt x="72" y="43"/>
                    <a:pt x="69" y="21"/>
                    <a:pt x="67" y="17"/>
                  </a:cubicBezTo>
                  <a:cubicBezTo>
                    <a:pt x="65" y="14"/>
                    <a:pt x="63" y="8"/>
                    <a:pt x="59" y="6"/>
                  </a:cubicBezTo>
                  <a:cubicBezTo>
                    <a:pt x="55" y="4"/>
                    <a:pt x="49" y="0"/>
                    <a:pt x="41" y="0"/>
                  </a:cubicBezTo>
                  <a:cubicBezTo>
                    <a:pt x="41" y="0"/>
                    <a:pt x="41" y="0"/>
                    <a:pt x="40" y="0"/>
                  </a:cubicBezTo>
                  <a:cubicBezTo>
                    <a:pt x="40" y="0"/>
                    <a:pt x="40" y="0"/>
                    <a:pt x="40" y="0"/>
                  </a:cubicBezTo>
                  <a:cubicBezTo>
                    <a:pt x="32" y="0"/>
                    <a:pt x="26" y="4"/>
                    <a:pt x="22" y="6"/>
                  </a:cubicBezTo>
                  <a:cubicBezTo>
                    <a:pt x="18" y="8"/>
                    <a:pt x="15" y="14"/>
                    <a:pt x="14" y="17"/>
                  </a:cubicBezTo>
                  <a:cubicBezTo>
                    <a:pt x="12" y="21"/>
                    <a:pt x="9" y="43"/>
                    <a:pt x="9" y="44"/>
                  </a:cubicBezTo>
                  <a:cubicBezTo>
                    <a:pt x="9" y="45"/>
                    <a:pt x="8" y="53"/>
                    <a:pt x="6" y="59"/>
                  </a:cubicBezTo>
                  <a:cubicBezTo>
                    <a:pt x="5" y="64"/>
                    <a:pt x="0" y="73"/>
                    <a:pt x="0" y="73"/>
                  </a:cubicBezTo>
                  <a:cubicBezTo>
                    <a:pt x="2" y="72"/>
                    <a:pt x="7" y="66"/>
                    <a:pt x="7" y="66"/>
                  </a:cubicBezTo>
                  <a:close/>
                </a:path>
              </a:pathLst>
            </a:custGeom>
            <a:grp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41" name="Freeform 155"/>
            <p:cNvSpPr>
              <a:spLocks/>
            </p:cNvSpPr>
            <p:nvPr/>
          </p:nvSpPr>
          <p:spPr bwMode="auto">
            <a:xfrm>
              <a:off x="6816726" y="3875088"/>
              <a:ext cx="409575" cy="608013"/>
            </a:xfrm>
            <a:custGeom>
              <a:avLst/>
              <a:gdLst>
                <a:gd name="T0" fmla="*/ 71 w 109"/>
                <a:gd name="T1" fmla="*/ 134 h 162"/>
                <a:gd name="T2" fmla="*/ 71 w 109"/>
                <a:gd name="T3" fmla="*/ 133 h 162"/>
                <a:gd name="T4" fmla="*/ 71 w 109"/>
                <a:gd name="T5" fmla="*/ 133 h 162"/>
                <a:gd name="T6" fmla="*/ 108 w 109"/>
                <a:gd name="T7" fmla="*/ 102 h 162"/>
                <a:gd name="T8" fmla="*/ 108 w 109"/>
                <a:gd name="T9" fmla="*/ 102 h 162"/>
                <a:gd name="T10" fmla="*/ 95 w 109"/>
                <a:gd name="T11" fmla="*/ 96 h 162"/>
                <a:gd name="T12" fmla="*/ 93 w 109"/>
                <a:gd name="T13" fmla="*/ 83 h 162"/>
                <a:gd name="T14" fmla="*/ 104 w 109"/>
                <a:gd name="T15" fmla="*/ 61 h 162"/>
                <a:gd name="T16" fmla="*/ 108 w 109"/>
                <a:gd name="T17" fmla="*/ 55 h 162"/>
                <a:gd name="T18" fmla="*/ 105 w 109"/>
                <a:gd name="T19" fmla="*/ 43 h 162"/>
                <a:gd name="T20" fmla="*/ 105 w 109"/>
                <a:gd name="T21" fmla="*/ 34 h 162"/>
                <a:gd name="T22" fmla="*/ 96 w 109"/>
                <a:gd name="T23" fmla="*/ 13 h 162"/>
                <a:gd name="T24" fmla="*/ 87 w 109"/>
                <a:gd name="T25" fmla="*/ 7 h 162"/>
                <a:gd name="T26" fmla="*/ 80 w 109"/>
                <a:gd name="T27" fmla="*/ 5 h 162"/>
                <a:gd name="T28" fmla="*/ 80 w 109"/>
                <a:gd name="T29" fmla="*/ 7 h 162"/>
                <a:gd name="T30" fmla="*/ 80 w 109"/>
                <a:gd name="T31" fmla="*/ 7 h 162"/>
                <a:gd name="T32" fmla="*/ 79 w 109"/>
                <a:gd name="T33" fmla="*/ 2 h 162"/>
                <a:gd name="T34" fmla="*/ 79 w 109"/>
                <a:gd name="T35" fmla="*/ 0 h 162"/>
                <a:gd name="T36" fmla="*/ 70 w 109"/>
                <a:gd name="T37" fmla="*/ 9 h 162"/>
                <a:gd name="T38" fmla="*/ 71 w 109"/>
                <a:gd name="T39" fmla="*/ 4 h 162"/>
                <a:gd name="T40" fmla="*/ 58 w 109"/>
                <a:gd name="T41" fmla="*/ 13 h 162"/>
                <a:gd name="T42" fmla="*/ 49 w 109"/>
                <a:gd name="T43" fmla="*/ 36 h 162"/>
                <a:gd name="T44" fmla="*/ 50 w 109"/>
                <a:gd name="T45" fmla="*/ 43 h 162"/>
                <a:gd name="T46" fmla="*/ 48 w 109"/>
                <a:gd name="T47" fmla="*/ 55 h 162"/>
                <a:gd name="T48" fmla="*/ 53 w 109"/>
                <a:gd name="T49" fmla="*/ 63 h 162"/>
                <a:gd name="T50" fmla="*/ 61 w 109"/>
                <a:gd name="T51" fmla="*/ 83 h 162"/>
                <a:gd name="T52" fmla="*/ 59 w 109"/>
                <a:gd name="T53" fmla="*/ 96 h 162"/>
                <a:gd name="T54" fmla="*/ 42 w 109"/>
                <a:gd name="T55" fmla="*/ 104 h 162"/>
                <a:gd name="T56" fmla="*/ 19 w 109"/>
                <a:gd name="T57" fmla="*/ 112 h 162"/>
                <a:gd name="T58" fmla="*/ 4 w 109"/>
                <a:gd name="T59" fmla="*/ 162 h 162"/>
                <a:gd name="T60" fmla="*/ 64 w 109"/>
                <a:gd name="T61" fmla="*/ 162 h 162"/>
                <a:gd name="T62" fmla="*/ 71 w 109"/>
                <a:gd name="T63" fmla="*/ 13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62">
                  <a:moveTo>
                    <a:pt x="71" y="134"/>
                  </a:moveTo>
                  <a:cubicBezTo>
                    <a:pt x="71" y="133"/>
                    <a:pt x="71" y="133"/>
                    <a:pt x="71" y="133"/>
                  </a:cubicBezTo>
                  <a:cubicBezTo>
                    <a:pt x="71" y="133"/>
                    <a:pt x="71" y="133"/>
                    <a:pt x="71" y="133"/>
                  </a:cubicBezTo>
                  <a:cubicBezTo>
                    <a:pt x="75" y="115"/>
                    <a:pt x="96" y="107"/>
                    <a:pt x="108" y="102"/>
                  </a:cubicBezTo>
                  <a:cubicBezTo>
                    <a:pt x="108" y="102"/>
                    <a:pt x="108" y="102"/>
                    <a:pt x="108" y="102"/>
                  </a:cubicBezTo>
                  <a:cubicBezTo>
                    <a:pt x="101" y="98"/>
                    <a:pt x="97" y="96"/>
                    <a:pt x="95" y="96"/>
                  </a:cubicBezTo>
                  <a:cubicBezTo>
                    <a:pt x="95" y="94"/>
                    <a:pt x="93" y="83"/>
                    <a:pt x="93" y="83"/>
                  </a:cubicBezTo>
                  <a:cubicBezTo>
                    <a:pt x="93" y="83"/>
                    <a:pt x="102" y="76"/>
                    <a:pt x="104" y="61"/>
                  </a:cubicBezTo>
                  <a:cubicBezTo>
                    <a:pt x="104" y="61"/>
                    <a:pt x="108" y="64"/>
                    <a:pt x="108" y="55"/>
                  </a:cubicBezTo>
                  <a:cubicBezTo>
                    <a:pt x="108" y="48"/>
                    <a:pt x="109" y="45"/>
                    <a:pt x="105" y="43"/>
                  </a:cubicBezTo>
                  <a:cubicBezTo>
                    <a:pt x="105" y="43"/>
                    <a:pt x="105" y="39"/>
                    <a:pt x="105" y="34"/>
                  </a:cubicBezTo>
                  <a:cubicBezTo>
                    <a:pt x="105" y="28"/>
                    <a:pt x="107" y="20"/>
                    <a:pt x="96" y="13"/>
                  </a:cubicBezTo>
                  <a:cubicBezTo>
                    <a:pt x="94" y="12"/>
                    <a:pt x="87" y="7"/>
                    <a:pt x="87" y="7"/>
                  </a:cubicBezTo>
                  <a:cubicBezTo>
                    <a:pt x="84" y="6"/>
                    <a:pt x="80" y="5"/>
                    <a:pt x="80" y="5"/>
                  </a:cubicBezTo>
                  <a:cubicBezTo>
                    <a:pt x="80" y="7"/>
                    <a:pt x="80" y="7"/>
                    <a:pt x="80" y="7"/>
                  </a:cubicBezTo>
                  <a:cubicBezTo>
                    <a:pt x="80" y="7"/>
                    <a:pt x="80" y="7"/>
                    <a:pt x="80" y="7"/>
                  </a:cubicBezTo>
                  <a:cubicBezTo>
                    <a:pt x="79" y="6"/>
                    <a:pt x="79" y="3"/>
                    <a:pt x="79" y="2"/>
                  </a:cubicBezTo>
                  <a:cubicBezTo>
                    <a:pt x="79" y="0"/>
                    <a:pt x="79" y="0"/>
                    <a:pt x="79" y="0"/>
                  </a:cubicBezTo>
                  <a:cubicBezTo>
                    <a:pt x="74" y="4"/>
                    <a:pt x="70" y="9"/>
                    <a:pt x="70" y="9"/>
                  </a:cubicBezTo>
                  <a:cubicBezTo>
                    <a:pt x="71" y="4"/>
                    <a:pt x="71" y="4"/>
                    <a:pt x="71" y="4"/>
                  </a:cubicBezTo>
                  <a:cubicBezTo>
                    <a:pt x="71" y="4"/>
                    <a:pt x="70" y="5"/>
                    <a:pt x="58" y="13"/>
                  </a:cubicBezTo>
                  <a:cubicBezTo>
                    <a:pt x="47" y="20"/>
                    <a:pt x="49" y="30"/>
                    <a:pt x="49" y="36"/>
                  </a:cubicBezTo>
                  <a:cubicBezTo>
                    <a:pt x="49" y="40"/>
                    <a:pt x="50" y="43"/>
                    <a:pt x="50" y="43"/>
                  </a:cubicBezTo>
                  <a:cubicBezTo>
                    <a:pt x="45" y="45"/>
                    <a:pt x="48" y="48"/>
                    <a:pt x="48" y="55"/>
                  </a:cubicBezTo>
                  <a:cubicBezTo>
                    <a:pt x="48" y="64"/>
                    <a:pt x="53" y="63"/>
                    <a:pt x="53" y="63"/>
                  </a:cubicBezTo>
                  <a:cubicBezTo>
                    <a:pt x="55" y="75"/>
                    <a:pt x="61" y="83"/>
                    <a:pt x="61" y="83"/>
                  </a:cubicBezTo>
                  <a:cubicBezTo>
                    <a:pt x="61" y="83"/>
                    <a:pt x="59" y="94"/>
                    <a:pt x="59" y="96"/>
                  </a:cubicBezTo>
                  <a:cubicBezTo>
                    <a:pt x="57" y="96"/>
                    <a:pt x="52" y="99"/>
                    <a:pt x="42" y="104"/>
                  </a:cubicBezTo>
                  <a:cubicBezTo>
                    <a:pt x="27" y="110"/>
                    <a:pt x="31" y="106"/>
                    <a:pt x="19" y="112"/>
                  </a:cubicBezTo>
                  <a:cubicBezTo>
                    <a:pt x="0" y="122"/>
                    <a:pt x="4" y="162"/>
                    <a:pt x="4" y="162"/>
                  </a:cubicBezTo>
                  <a:cubicBezTo>
                    <a:pt x="64" y="162"/>
                    <a:pt x="64" y="162"/>
                    <a:pt x="64" y="162"/>
                  </a:cubicBezTo>
                  <a:lnTo>
                    <a:pt x="71" y="134"/>
                  </a:lnTo>
                  <a:close/>
                </a:path>
              </a:pathLst>
            </a:custGeom>
            <a:grp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42" name="Freeform 156"/>
            <p:cNvSpPr>
              <a:spLocks/>
            </p:cNvSpPr>
            <p:nvPr/>
          </p:nvSpPr>
          <p:spPr bwMode="auto">
            <a:xfrm>
              <a:off x="7067550" y="3825876"/>
              <a:ext cx="635000" cy="754063"/>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grp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nvGrpSpPr>
          <p:cNvPr id="165" name="Group 164"/>
          <p:cNvGrpSpPr/>
          <p:nvPr/>
        </p:nvGrpSpPr>
        <p:grpSpPr>
          <a:xfrm>
            <a:off x="9774644" y="3799011"/>
            <a:ext cx="597269" cy="396233"/>
            <a:chOff x="6816726" y="3825876"/>
            <a:chExt cx="1136649" cy="754063"/>
          </a:xfrm>
          <a:solidFill>
            <a:srgbClr val="00BEF2"/>
          </a:solidFill>
        </p:grpSpPr>
        <p:sp>
          <p:nvSpPr>
            <p:cNvPr id="166" name="Freeform 154"/>
            <p:cNvSpPr>
              <a:spLocks/>
            </p:cNvSpPr>
            <p:nvPr/>
          </p:nvSpPr>
          <p:spPr bwMode="auto">
            <a:xfrm>
              <a:off x="7548563" y="3897313"/>
              <a:ext cx="404812" cy="600075"/>
            </a:xfrm>
            <a:custGeom>
              <a:avLst/>
              <a:gdLst>
                <a:gd name="T0" fmla="*/ 7 w 108"/>
                <a:gd name="T1" fmla="*/ 66 h 160"/>
                <a:gd name="T2" fmla="*/ 5 w 108"/>
                <a:gd name="T3" fmla="*/ 72 h 160"/>
                <a:gd name="T4" fmla="*/ 4 w 108"/>
                <a:gd name="T5" fmla="*/ 76 h 160"/>
                <a:gd name="T6" fmla="*/ 8 w 108"/>
                <a:gd name="T7" fmla="*/ 77 h 160"/>
                <a:gd name="T8" fmla="*/ 23 w 108"/>
                <a:gd name="T9" fmla="*/ 82 h 160"/>
                <a:gd name="T10" fmla="*/ 23 w 108"/>
                <a:gd name="T11" fmla="*/ 89 h 160"/>
                <a:gd name="T12" fmla="*/ 15 w 108"/>
                <a:gd name="T13" fmla="*/ 95 h 160"/>
                <a:gd name="T14" fmla="*/ 13 w 108"/>
                <a:gd name="T15" fmla="*/ 99 h 160"/>
                <a:gd name="T16" fmla="*/ 35 w 108"/>
                <a:gd name="T17" fmla="*/ 122 h 160"/>
                <a:gd name="T18" fmla="*/ 44 w 108"/>
                <a:gd name="T19" fmla="*/ 160 h 160"/>
                <a:gd name="T20" fmla="*/ 108 w 108"/>
                <a:gd name="T21" fmla="*/ 160 h 160"/>
                <a:gd name="T22" fmla="*/ 106 w 108"/>
                <a:gd name="T23" fmla="*/ 121 h 160"/>
                <a:gd name="T24" fmla="*/ 96 w 108"/>
                <a:gd name="T25" fmla="*/ 111 h 160"/>
                <a:gd name="T26" fmla="*/ 80 w 108"/>
                <a:gd name="T27" fmla="*/ 105 h 160"/>
                <a:gd name="T28" fmla="*/ 70 w 108"/>
                <a:gd name="T29" fmla="*/ 100 h 160"/>
                <a:gd name="T30" fmla="*/ 65 w 108"/>
                <a:gd name="T31" fmla="*/ 95 h 160"/>
                <a:gd name="T32" fmla="*/ 58 w 108"/>
                <a:gd name="T33" fmla="*/ 89 h 160"/>
                <a:gd name="T34" fmla="*/ 58 w 108"/>
                <a:gd name="T35" fmla="*/ 82 h 160"/>
                <a:gd name="T36" fmla="*/ 73 w 108"/>
                <a:gd name="T37" fmla="*/ 77 h 160"/>
                <a:gd name="T38" fmla="*/ 77 w 108"/>
                <a:gd name="T39" fmla="*/ 76 h 160"/>
                <a:gd name="T40" fmla="*/ 75 w 108"/>
                <a:gd name="T41" fmla="*/ 72 h 160"/>
                <a:gd name="T42" fmla="*/ 73 w 108"/>
                <a:gd name="T43" fmla="*/ 66 h 160"/>
                <a:gd name="T44" fmla="*/ 81 w 108"/>
                <a:gd name="T45" fmla="*/ 73 h 160"/>
                <a:gd name="T46" fmla="*/ 75 w 108"/>
                <a:gd name="T47" fmla="*/ 58 h 160"/>
                <a:gd name="T48" fmla="*/ 72 w 108"/>
                <a:gd name="T49" fmla="*/ 44 h 160"/>
                <a:gd name="T50" fmla="*/ 67 w 108"/>
                <a:gd name="T51" fmla="*/ 17 h 160"/>
                <a:gd name="T52" fmla="*/ 59 w 108"/>
                <a:gd name="T53" fmla="*/ 6 h 160"/>
                <a:gd name="T54" fmla="*/ 41 w 108"/>
                <a:gd name="T55" fmla="*/ 0 h 160"/>
                <a:gd name="T56" fmla="*/ 40 w 108"/>
                <a:gd name="T57" fmla="*/ 0 h 160"/>
                <a:gd name="T58" fmla="*/ 40 w 108"/>
                <a:gd name="T59" fmla="*/ 0 h 160"/>
                <a:gd name="T60" fmla="*/ 22 w 108"/>
                <a:gd name="T61" fmla="*/ 6 h 160"/>
                <a:gd name="T62" fmla="*/ 14 w 108"/>
                <a:gd name="T63" fmla="*/ 17 h 160"/>
                <a:gd name="T64" fmla="*/ 9 w 108"/>
                <a:gd name="T65" fmla="*/ 44 h 160"/>
                <a:gd name="T66" fmla="*/ 6 w 108"/>
                <a:gd name="T67" fmla="*/ 59 h 160"/>
                <a:gd name="T68" fmla="*/ 0 w 108"/>
                <a:gd name="T69" fmla="*/ 73 h 160"/>
                <a:gd name="T70" fmla="*/ 7 w 108"/>
                <a:gd name="T71" fmla="*/ 6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160">
                  <a:moveTo>
                    <a:pt x="7" y="66"/>
                  </a:moveTo>
                  <a:cubicBezTo>
                    <a:pt x="7" y="66"/>
                    <a:pt x="6" y="72"/>
                    <a:pt x="5" y="72"/>
                  </a:cubicBezTo>
                  <a:cubicBezTo>
                    <a:pt x="5" y="73"/>
                    <a:pt x="3" y="76"/>
                    <a:pt x="4" y="76"/>
                  </a:cubicBezTo>
                  <a:cubicBezTo>
                    <a:pt x="4" y="76"/>
                    <a:pt x="8" y="77"/>
                    <a:pt x="8" y="77"/>
                  </a:cubicBezTo>
                  <a:cubicBezTo>
                    <a:pt x="23" y="82"/>
                    <a:pt x="23" y="82"/>
                    <a:pt x="23" y="82"/>
                  </a:cubicBezTo>
                  <a:cubicBezTo>
                    <a:pt x="23" y="89"/>
                    <a:pt x="23" y="89"/>
                    <a:pt x="23" y="89"/>
                  </a:cubicBezTo>
                  <a:cubicBezTo>
                    <a:pt x="21" y="89"/>
                    <a:pt x="16" y="93"/>
                    <a:pt x="15" y="95"/>
                  </a:cubicBezTo>
                  <a:cubicBezTo>
                    <a:pt x="15" y="96"/>
                    <a:pt x="14" y="98"/>
                    <a:pt x="13" y="99"/>
                  </a:cubicBezTo>
                  <a:cubicBezTo>
                    <a:pt x="27" y="105"/>
                    <a:pt x="35" y="113"/>
                    <a:pt x="35" y="122"/>
                  </a:cubicBezTo>
                  <a:cubicBezTo>
                    <a:pt x="35" y="123"/>
                    <a:pt x="44" y="153"/>
                    <a:pt x="44" y="160"/>
                  </a:cubicBezTo>
                  <a:cubicBezTo>
                    <a:pt x="108" y="160"/>
                    <a:pt x="108" y="160"/>
                    <a:pt x="108" y="160"/>
                  </a:cubicBezTo>
                  <a:cubicBezTo>
                    <a:pt x="108" y="160"/>
                    <a:pt x="106" y="121"/>
                    <a:pt x="106" y="121"/>
                  </a:cubicBezTo>
                  <a:cubicBezTo>
                    <a:pt x="106" y="121"/>
                    <a:pt x="102" y="112"/>
                    <a:pt x="96" y="111"/>
                  </a:cubicBezTo>
                  <a:cubicBezTo>
                    <a:pt x="91" y="110"/>
                    <a:pt x="83" y="108"/>
                    <a:pt x="80" y="105"/>
                  </a:cubicBezTo>
                  <a:cubicBezTo>
                    <a:pt x="78" y="104"/>
                    <a:pt x="72" y="101"/>
                    <a:pt x="70" y="100"/>
                  </a:cubicBezTo>
                  <a:cubicBezTo>
                    <a:pt x="68" y="100"/>
                    <a:pt x="66" y="96"/>
                    <a:pt x="65" y="95"/>
                  </a:cubicBezTo>
                  <a:cubicBezTo>
                    <a:pt x="65" y="93"/>
                    <a:pt x="59" y="89"/>
                    <a:pt x="58" y="89"/>
                  </a:cubicBezTo>
                  <a:cubicBezTo>
                    <a:pt x="58" y="82"/>
                    <a:pt x="58" y="82"/>
                    <a:pt x="58" y="82"/>
                  </a:cubicBezTo>
                  <a:cubicBezTo>
                    <a:pt x="73" y="77"/>
                    <a:pt x="73" y="77"/>
                    <a:pt x="73" y="77"/>
                  </a:cubicBezTo>
                  <a:cubicBezTo>
                    <a:pt x="73" y="77"/>
                    <a:pt x="77" y="76"/>
                    <a:pt x="77" y="76"/>
                  </a:cubicBezTo>
                  <a:cubicBezTo>
                    <a:pt x="78" y="76"/>
                    <a:pt x="75" y="73"/>
                    <a:pt x="75" y="72"/>
                  </a:cubicBezTo>
                  <a:cubicBezTo>
                    <a:pt x="75" y="71"/>
                    <a:pt x="73" y="66"/>
                    <a:pt x="73" y="66"/>
                  </a:cubicBezTo>
                  <a:cubicBezTo>
                    <a:pt x="73" y="66"/>
                    <a:pt x="79" y="72"/>
                    <a:pt x="81" y="73"/>
                  </a:cubicBezTo>
                  <a:cubicBezTo>
                    <a:pt x="81" y="73"/>
                    <a:pt x="76" y="64"/>
                    <a:pt x="75" y="58"/>
                  </a:cubicBezTo>
                  <a:cubicBezTo>
                    <a:pt x="73" y="53"/>
                    <a:pt x="72" y="45"/>
                    <a:pt x="72" y="44"/>
                  </a:cubicBezTo>
                  <a:cubicBezTo>
                    <a:pt x="72" y="43"/>
                    <a:pt x="69" y="21"/>
                    <a:pt x="67" y="17"/>
                  </a:cubicBezTo>
                  <a:cubicBezTo>
                    <a:pt x="65" y="14"/>
                    <a:pt x="63" y="8"/>
                    <a:pt x="59" y="6"/>
                  </a:cubicBezTo>
                  <a:cubicBezTo>
                    <a:pt x="55" y="4"/>
                    <a:pt x="49" y="0"/>
                    <a:pt x="41" y="0"/>
                  </a:cubicBezTo>
                  <a:cubicBezTo>
                    <a:pt x="41" y="0"/>
                    <a:pt x="41" y="0"/>
                    <a:pt x="40" y="0"/>
                  </a:cubicBezTo>
                  <a:cubicBezTo>
                    <a:pt x="40" y="0"/>
                    <a:pt x="40" y="0"/>
                    <a:pt x="40" y="0"/>
                  </a:cubicBezTo>
                  <a:cubicBezTo>
                    <a:pt x="32" y="0"/>
                    <a:pt x="26" y="4"/>
                    <a:pt x="22" y="6"/>
                  </a:cubicBezTo>
                  <a:cubicBezTo>
                    <a:pt x="18" y="8"/>
                    <a:pt x="15" y="14"/>
                    <a:pt x="14" y="17"/>
                  </a:cubicBezTo>
                  <a:cubicBezTo>
                    <a:pt x="12" y="21"/>
                    <a:pt x="9" y="43"/>
                    <a:pt x="9" y="44"/>
                  </a:cubicBezTo>
                  <a:cubicBezTo>
                    <a:pt x="9" y="45"/>
                    <a:pt x="8" y="53"/>
                    <a:pt x="6" y="59"/>
                  </a:cubicBezTo>
                  <a:cubicBezTo>
                    <a:pt x="5" y="64"/>
                    <a:pt x="0" y="73"/>
                    <a:pt x="0" y="73"/>
                  </a:cubicBezTo>
                  <a:cubicBezTo>
                    <a:pt x="2" y="72"/>
                    <a:pt x="7" y="66"/>
                    <a:pt x="7" y="66"/>
                  </a:cubicBezTo>
                  <a:close/>
                </a:path>
              </a:pathLst>
            </a:custGeom>
            <a:grp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67" name="Freeform 155"/>
            <p:cNvSpPr>
              <a:spLocks/>
            </p:cNvSpPr>
            <p:nvPr/>
          </p:nvSpPr>
          <p:spPr bwMode="auto">
            <a:xfrm>
              <a:off x="6816726" y="3875088"/>
              <a:ext cx="409575" cy="608013"/>
            </a:xfrm>
            <a:custGeom>
              <a:avLst/>
              <a:gdLst>
                <a:gd name="T0" fmla="*/ 71 w 109"/>
                <a:gd name="T1" fmla="*/ 134 h 162"/>
                <a:gd name="T2" fmla="*/ 71 w 109"/>
                <a:gd name="T3" fmla="*/ 133 h 162"/>
                <a:gd name="T4" fmla="*/ 71 w 109"/>
                <a:gd name="T5" fmla="*/ 133 h 162"/>
                <a:gd name="T6" fmla="*/ 108 w 109"/>
                <a:gd name="T7" fmla="*/ 102 h 162"/>
                <a:gd name="T8" fmla="*/ 108 w 109"/>
                <a:gd name="T9" fmla="*/ 102 h 162"/>
                <a:gd name="T10" fmla="*/ 95 w 109"/>
                <a:gd name="T11" fmla="*/ 96 h 162"/>
                <a:gd name="T12" fmla="*/ 93 w 109"/>
                <a:gd name="T13" fmla="*/ 83 h 162"/>
                <a:gd name="T14" fmla="*/ 104 w 109"/>
                <a:gd name="T15" fmla="*/ 61 h 162"/>
                <a:gd name="T16" fmla="*/ 108 w 109"/>
                <a:gd name="T17" fmla="*/ 55 h 162"/>
                <a:gd name="T18" fmla="*/ 105 w 109"/>
                <a:gd name="T19" fmla="*/ 43 h 162"/>
                <a:gd name="T20" fmla="*/ 105 w 109"/>
                <a:gd name="T21" fmla="*/ 34 h 162"/>
                <a:gd name="T22" fmla="*/ 96 w 109"/>
                <a:gd name="T23" fmla="*/ 13 h 162"/>
                <a:gd name="T24" fmla="*/ 87 w 109"/>
                <a:gd name="T25" fmla="*/ 7 h 162"/>
                <a:gd name="T26" fmla="*/ 80 w 109"/>
                <a:gd name="T27" fmla="*/ 5 h 162"/>
                <a:gd name="T28" fmla="*/ 80 w 109"/>
                <a:gd name="T29" fmla="*/ 7 h 162"/>
                <a:gd name="T30" fmla="*/ 80 w 109"/>
                <a:gd name="T31" fmla="*/ 7 h 162"/>
                <a:gd name="T32" fmla="*/ 79 w 109"/>
                <a:gd name="T33" fmla="*/ 2 h 162"/>
                <a:gd name="T34" fmla="*/ 79 w 109"/>
                <a:gd name="T35" fmla="*/ 0 h 162"/>
                <a:gd name="T36" fmla="*/ 70 w 109"/>
                <a:gd name="T37" fmla="*/ 9 h 162"/>
                <a:gd name="T38" fmla="*/ 71 w 109"/>
                <a:gd name="T39" fmla="*/ 4 h 162"/>
                <a:gd name="T40" fmla="*/ 58 w 109"/>
                <a:gd name="T41" fmla="*/ 13 h 162"/>
                <a:gd name="T42" fmla="*/ 49 w 109"/>
                <a:gd name="T43" fmla="*/ 36 h 162"/>
                <a:gd name="T44" fmla="*/ 50 w 109"/>
                <a:gd name="T45" fmla="*/ 43 h 162"/>
                <a:gd name="T46" fmla="*/ 48 w 109"/>
                <a:gd name="T47" fmla="*/ 55 h 162"/>
                <a:gd name="T48" fmla="*/ 53 w 109"/>
                <a:gd name="T49" fmla="*/ 63 h 162"/>
                <a:gd name="T50" fmla="*/ 61 w 109"/>
                <a:gd name="T51" fmla="*/ 83 h 162"/>
                <a:gd name="T52" fmla="*/ 59 w 109"/>
                <a:gd name="T53" fmla="*/ 96 h 162"/>
                <a:gd name="T54" fmla="*/ 42 w 109"/>
                <a:gd name="T55" fmla="*/ 104 h 162"/>
                <a:gd name="T56" fmla="*/ 19 w 109"/>
                <a:gd name="T57" fmla="*/ 112 h 162"/>
                <a:gd name="T58" fmla="*/ 4 w 109"/>
                <a:gd name="T59" fmla="*/ 162 h 162"/>
                <a:gd name="T60" fmla="*/ 64 w 109"/>
                <a:gd name="T61" fmla="*/ 162 h 162"/>
                <a:gd name="T62" fmla="*/ 71 w 109"/>
                <a:gd name="T63" fmla="*/ 13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62">
                  <a:moveTo>
                    <a:pt x="71" y="134"/>
                  </a:moveTo>
                  <a:cubicBezTo>
                    <a:pt x="71" y="133"/>
                    <a:pt x="71" y="133"/>
                    <a:pt x="71" y="133"/>
                  </a:cubicBezTo>
                  <a:cubicBezTo>
                    <a:pt x="71" y="133"/>
                    <a:pt x="71" y="133"/>
                    <a:pt x="71" y="133"/>
                  </a:cubicBezTo>
                  <a:cubicBezTo>
                    <a:pt x="75" y="115"/>
                    <a:pt x="96" y="107"/>
                    <a:pt x="108" y="102"/>
                  </a:cubicBezTo>
                  <a:cubicBezTo>
                    <a:pt x="108" y="102"/>
                    <a:pt x="108" y="102"/>
                    <a:pt x="108" y="102"/>
                  </a:cubicBezTo>
                  <a:cubicBezTo>
                    <a:pt x="101" y="98"/>
                    <a:pt x="97" y="96"/>
                    <a:pt x="95" y="96"/>
                  </a:cubicBezTo>
                  <a:cubicBezTo>
                    <a:pt x="95" y="94"/>
                    <a:pt x="93" y="83"/>
                    <a:pt x="93" y="83"/>
                  </a:cubicBezTo>
                  <a:cubicBezTo>
                    <a:pt x="93" y="83"/>
                    <a:pt x="102" y="76"/>
                    <a:pt x="104" y="61"/>
                  </a:cubicBezTo>
                  <a:cubicBezTo>
                    <a:pt x="104" y="61"/>
                    <a:pt x="108" y="64"/>
                    <a:pt x="108" y="55"/>
                  </a:cubicBezTo>
                  <a:cubicBezTo>
                    <a:pt x="108" y="48"/>
                    <a:pt x="109" y="45"/>
                    <a:pt x="105" y="43"/>
                  </a:cubicBezTo>
                  <a:cubicBezTo>
                    <a:pt x="105" y="43"/>
                    <a:pt x="105" y="39"/>
                    <a:pt x="105" y="34"/>
                  </a:cubicBezTo>
                  <a:cubicBezTo>
                    <a:pt x="105" y="28"/>
                    <a:pt x="107" y="20"/>
                    <a:pt x="96" y="13"/>
                  </a:cubicBezTo>
                  <a:cubicBezTo>
                    <a:pt x="94" y="12"/>
                    <a:pt x="87" y="7"/>
                    <a:pt x="87" y="7"/>
                  </a:cubicBezTo>
                  <a:cubicBezTo>
                    <a:pt x="84" y="6"/>
                    <a:pt x="80" y="5"/>
                    <a:pt x="80" y="5"/>
                  </a:cubicBezTo>
                  <a:cubicBezTo>
                    <a:pt x="80" y="7"/>
                    <a:pt x="80" y="7"/>
                    <a:pt x="80" y="7"/>
                  </a:cubicBezTo>
                  <a:cubicBezTo>
                    <a:pt x="80" y="7"/>
                    <a:pt x="80" y="7"/>
                    <a:pt x="80" y="7"/>
                  </a:cubicBezTo>
                  <a:cubicBezTo>
                    <a:pt x="79" y="6"/>
                    <a:pt x="79" y="3"/>
                    <a:pt x="79" y="2"/>
                  </a:cubicBezTo>
                  <a:cubicBezTo>
                    <a:pt x="79" y="0"/>
                    <a:pt x="79" y="0"/>
                    <a:pt x="79" y="0"/>
                  </a:cubicBezTo>
                  <a:cubicBezTo>
                    <a:pt x="74" y="4"/>
                    <a:pt x="70" y="9"/>
                    <a:pt x="70" y="9"/>
                  </a:cubicBezTo>
                  <a:cubicBezTo>
                    <a:pt x="71" y="4"/>
                    <a:pt x="71" y="4"/>
                    <a:pt x="71" y="4"/>
                  </a:cubicBezTo>
                  <a:cubicBezTo>
                    <a:pt x="71" y="4"/>
                    <a:pt x="70" y="5"/>
                    <a:pt x="58" y="13"/>
                  </a:cubicBezTo>
                  <a:cubicBezTo>
                    <a:pt x="47" y="20"/>
                    <a:pt x="49" y="30"/>
                    <a:pt x="49" y="36"/>
                  </a:cubicBezTo>
                  <a:cubicBezTo>
                    <a:pt x="49" y="40"/>
                    <a:pt x="50" y="43"/>
                    <a:pt x="50" y="43"/>
                  </a:cubicBezTo>
                  <a:cubicBezTo>
                    <a:pt x="45" y="45"/>
                    <a:pt x="48" y="48"/>
                    <a:pt x="48" y="55"/>
                  </a:cubicBezTo>
                  <a:cubicBezTo>
                    <a:pt x="48" y="64"/>
                    <a:pt x="53" y="63"/>
                    <a:pt x="53" y="63"/>
                  </a:cubicBezTo>
                  <a:cubicBezTo>
                    <a:pt x="55" y="75"/>
                    <a:pt x="61" y="83"/>
                    <a:pt x="61" y="83"/>
                  </a:cubicBezTo>
                  <a:cubicBezTo>
                    <a:pt x="61" y="83"/>
                    <a:pt x="59" y="94"/>
                    <a:pt x="59" y="96"/>
                  </a:cubicBezTo>
                  <a:cubicBezTo>
                    <a:pt x="57" y="96"/>
                    <a:pt x="52" y="99"/>
                    <a:pt x="42" y="104"/>
                  </a:cubicBezTo>
                  <a:cubicBezTo>
                    <a:pt x="27" y="110"/>
                    <a:pt x="31" y="106"/>
                    <a:pt x="19" y="112"/>
                  </a:cubicBezTo>
                  <a:cubicBezTo>
                    <a:pt x="0" y="122"/>
                    <a:pt x="4" y="162"/>
                    <a:pt x="4" y="162"/>
                  </a:cubicBezTo>
                  <a:cubicBezTo>
                    <a:pt x="64" y="162"/>
                    <a:pt x="64" y="162"/>
                    <a:pt x="64" y="162"/>
                  </a:cubicBezTo>
                  <a:lnTo>
                    <a:pt x="71" y="134"/>
                  </a:lnTo>
                  <a:close/>
                </a:path>
              </a:pathLst>
            </a:custGeom>
            <a:grp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68" name="Freeform 156"/>
            <p:cNvSpPr>
              <a:spLocks/>
            </p:cNvSpPr>
            <p:nvPr/>
          </p:nvSpPr>
          <p:spPr bwMode="auto">
            <a:xfrm>
              <a:off x="7067550" y="3825876"/>
              <a:ext cx="635000" cy="754063"/>
            </a:xfrm>
            <a:custGeom>
              <a:avLst/>
              <a:gdLst>
                <a:gd name="T0" fmla="*/ 169 w 169"/>
                <a:gd name="T1" fmla="*/ 201 h 201"/>
                <a:gd name="T2" fmla="*/ 156 w 169"/>
                <a:gd name="T3" fmla="*/ 141 h 201"/>
                <a:gd name="T4" fmla="*/ 128 w 169"/>
                <a:gd name="T5" fmla="*/ 122 h 201"/>
                <a:gd name="T6" fmla="*/ 111 w 169"/>
                <a:gd name="T7" fmla="*/ 114 h 201"/>
                <a:gd name="T8" fmla="*/ 110 w 169"/>
                <a:gd name="T9" fmla="*/ 107 h 201"/>
                <a:gd name="T10" fmla="*/ 104 w 169"/>
                <a:gd name="T11" fmla="*/ 106 h 201"/>
                <a:gd name="T12" fmla="*/ 103 w 169"/>
                <a:gd name="T13" fmla="*/ 98 h 201"/>
                <a:gd name="T14" fmla="*/ 110 w 169"/>
                <a:gd name="T15" fmla="*/ 82 h 201"/>
                <a:gd name="T16" fmla="*/ 117 w 169"/>
                <a:gd name="T17" fmla="*/ 73 h 201"/>
                <a:gd name="T18" fmla="*/ 114 w 169"/>
                <a:gd name="T19" fmla="*/ 59 h 201"/>
                <a:gd name="T20" fmla="*/ 114 w 169"/>
                <a:gd name="T21" fmla="*/ 31 h 201"/>
                <a:gd name="T22" fmla="*/ 64 w 169"/>
                <a:gd name="T23" fmla="*/ 18 h 201"/>
                <a:gd name="T24" fmla="*/ 52 w 169"/>
                <a:gd name="T25" fmla="*/ 51 h 201"/>
                <a:gd name="T26" fmla="*/ 55 w 169"/>
                <a:gd name="T27" fmla="*/ 60 h 201"/>
                <a:gd name="T28" fmla="*/ 54 w 169"/>
                <a:gd name="T29" fmla="*/ 75 h 201"/>
                <a:gd name="T30" fmla="*/ 59 w 169"/>
                <a:gd name="T31" fmla="*/ 82 h 201"/>
                <a:gd name="T32" fmla="*/ 67 w 169"/>
                <a:gd name="T33" fmla="*/ 98 h 201"/>
                <a:gd name="T34" fmla="*/ 67 w 169"/>
                <a:gd name="T35" fmla="*/ 106 h 201"/>
                <a:gd name="T36" fmla="*/ 61 w 169"/>
                <a:gd name="T37" fmla="*/ 107 h 201"/>
                <a:gd name="T38" fmla="*/ 60 w 169"/>
                <a:gd name="T39" fmla="*/ 113 h 201"/>
                <a:gd name="T40" fmla="*/ 44 w 169"/>
                <a:gd name="T41" fmla="*/ 121 h 201"/>
                <a:gd name="T42" fmla="*/ 11 w 169"/>
                <a:gd name="T43" fmla="*/ 147 h 201"/>
                <a:gd name="T44" fmla="*/ 0 w 169"/>
                <a:gd name="T45" fmla="*/ 201 h 201"/>
                <a:gd name="T46" fmla="*/ 169 w 169"/>
                <a:gd name="T4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01">
                  <a:moveTo>
                    <a:pt x="169" y="201"/>
                  </a:moveTo>
                  <a:cubicBezTo>
                    <a:pt x="169" y="190"/>
                    <a:pt x="156" y="141"/>
                    <a:pt x="156" y="141"/>
                  </a:cubicBezTo>
                  <a:cubicBezTo>
                    <a:pt x="156" y="134"/>
                    <a:pt x="146" y="126"/>
                    <a:pt x="128" y="122"/>
                  </a:cubicBezTo>
                  <a:cubicBezTo>
                    <a:pt x="119" y="119"/>
                    <a:pt x="111" y="114"/>
                    <a:pt x="111" y="114"/>
                  </a:cubicBezTo>
                  <a:cubicBezTo>
                    <a:pt x="109" y="113"/>
                    <a:pt x="110" y="107"/>
                    <a:pt x="110" y="107"/>
                  </a:cubicBezTo>
                  <a:cubicBezTo>
                    <a:pt x="104" y="106"/>
                    <a:pt x="104" y="106"/>
                    <a:pt x="104" y="106"/>
                  </a:cubicBezTo>
                  <a:cubicBezTo>
                    <a:pt x="104" y="105"/>
                    <a:pt x="103" y="98"/>
                    <a:pt x="103" y="98"/>
                  </a:cubicBezTo>
                  <a:cubicBezTo>
                    <a:pt x="110" y="96"/>
                    <a:pt x="110" y="82"/>
                    <a:pt x="110" y="82"/>
                  </a:cubicBezTo>
                  <a:cubicBezTo>
                    <a:pt x="114" y="84"/>
                    <a:pt x="117" y="73"/>
                    <a:pt x="117" y="73"/>
                  </a:cubicBezTo>
                  <a:cubicBezTo>
                    <a:pt x="122" y="58"/>
                    <a:pt x="114" y="59"/>
                    <a:pt x="114" y="59"/>
                  </a:cubicBezTo>
                  <a:cubicBezTo>
                    <a:pt x="117" y="48"/>
                    <a:pt x="114" y="31"/>
                    <a:pt x="114" y="31"/>
                  </a:cubicBezTo>
                  <a:cubicBezTo>
                    <a:pt x="111" y="0"/>
                    <a:pt x="58" y="8"/>
                    <a:pt x="64" y="18"/>
                  </a:cubicBezTo>
                  <a:cubicBezTo>
                    <a:pt x="48" y="16"/>
                    <a:pt x="52" y="51"/>
                    <a:pt x="52" y="51"/>
                  </a:cubicBezTo>
                  <a:cubicBezTo>
                    <a:pt x="55" y="60"/>
                    <a:pt x="55" y="60"/>
                    <a:pt x="55" y="60"/>
                  </a:cubicBezTo>
                  <a:cubicBezTo>
                    <a:pt x="49" y="64"/>
                    <a:pt x="53" y="69"/>
                    <a:pt x="54" y="75"/>
                  </a:cubicBezTo>
                  <a:cubicBezTo>
                    <a:pt x="54" y="84"/>
                    <a:pt x="59" y="82"/>
                    <a:pt x="59" y="82"/>
                  </a:cubicBezTo>
                  <a:cubicBezTo>
                    <a:pt x="60" y="97"/>
                    <a:pt x="67" y="98"/>
                    <a:pt x="67" y="98"/>
                  </a:cubicBezTo>
                  <a:cubicBezTo>
                    <a:pt x="68" y="107"/>
                    <a:pt x="67" y="106"/>
                    <a:pt x="67" y="106"/>
                  </a:cubicBezTo>
                  <a:cubicBezTo>
                    <a:pt x="61" y="107"/>
                    <a:pt x="61" y="107"/>
                    <a:pt x="61" y="107"/>
                  </a:cubicBezTo>
                  <a:cubicBezTo>
                    <a:pt x="61" y="109"/>
                    <a:pt x="60" y="113"/>
                    <a:pt x="60" y="113"/>
                  </a:cubicBezTo>
                  <a:cubicBezTo>
                    <a:pt x="53" y="116"/>
                    <a:pt x="51" y="118"/>
                    <a:pt x="44" y="121"/>
                  </a:cubicBezTo>
                  <a:cubicBezTo>
                    <a:pt x="29" y="128"/>
                    <a:pt x="14" y="136"/>
                    <a:pt x="11" y="147"/>
                  </a:cubicBezTo>
                  <a:cubicBezTo>
                    <a:pt x="8" y="158"/>
                    <a:pt x="0" y="201"/>
                    <a:pt x="0" y="201"/>
                  </a:cubicBezTo>
                  <a:cubicBezTo>
                    <a:pt x="169" y="201"/>
                    <a:pt x="169" y="201"/>
                    <a:pt x="169" y="201"/>
                  </a:cubicBezTo>
                  <a:close/>
                </a:path>
              </a:pathLst>
            </a:custGeom>
            <a:grp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5413" y="2237892"/>
            <a:ext cx="5337193" cy="4070325"/>
          </a:xfrm>
          <a:prstGeom prst="rect">
            <a:avLst/>
          </a:prstGeom>
        </p:spPr>
      </p:pic>
      <p:pic>
        <p:nvPicPr>
          <p:cNvPr id="7" name="Picture 6"/>
          <p:cNvPicPr>
            <a:picLocks noChangeAspect="1"/>
          </p:cNvPicPr>
          <p:nvPr/>
        </p:nvPicPr>
        <p:blipFill>
          <a:blip r:embed="rId6"/>
          <a:stretch>
            <a:fillRect/>
          </a:stretch>
        </p:blipFill>
        <p:spPr>
          <a:xfrm>
            <a:off x="5576661" y="4116688"/>
            <a:ext cx="1361733" cy="1411044"/>
          </a:xfrm>
          <a:prstGeom prst="rect">
            <a:avLst/>
          </a:prstGeom>
        </p:spPr>
      </p:pic>
      <p:pic>
        <p:nvPicPr>
          <p:cNvPr id="59" name="Picture 58"/>
          <p:cNvPicPr>
            <a:picLocks noChangeAspect="1"/>
          </p:cNvPicPr>
          <p:nvPr/>
        </p:nvPicPr>
        <p:blipFill>
          <a:blip r:embed="rId7"/>
          <a:stretch>
            <a:fillRect/>
          </a:stretch>
        </p:blipFill>
        <p:spPr>
          <a:xfrm>
            <a:off x="360296" y="386339"/>
            <a:ext cx="1456766" cy="1453433"/>
          </a:xfrm>
          <a:prstGeom prst="rect">
            <a:avLst/>
          </a:prstGeom>
        </p:spPr>
      </p:pic>
    </p:spTree>
    <p:extLst>
      <p:ext uri="{BB962C8B-B14F-4D97-AF65-F5344CB8AC3E}">
        <p14:creationId xmlns:p14="http://schemas.microsoft.com/office/powerpoint/2010/main" val="7253966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750" fill="hold"/>
                                        <p:tgtEl>
                                          <p:spTgt spid="31"/>
                                        </p:tgtEl>
                                        <p:attrNameLst>
                                          <p:attrName>ppt_x</p:attrName>
                                        </p:attrNameLst>
                                      </p:cBhvr>
                                      <p:tavLst>
                                        <p:tav tm="0">
                                          <p:val>
                                            <p:strVal val="#ppt_x"/>
                                          </p:val>
                                        </p:tav>
                                        <p:tav tm="100000">
                                          <p:val>
                                            <p:strVal val="#ppt_x"/>
                                          </p:val>
                                        </p:tav>
                                      </p:tavLst>
                                    </p:anim>
                                    <p:anim calcmode="lin" valueType="num">
                                      <p:cBhvr additive="base">
                                        <p:cTn id="16"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nodePh="1">
                                  <p:stCondLst>
                                    <p:cond delay="0"/>
                                  </p:stCondLst>
                                  <p:endCondLst>
                                    <p:cond evt="begin" delay="0">
                                      <p:tn val="19"/>
                                    </p:cond>
                                  </p:endCondLst>
                                  <p:childTnLst>
                                    <p:set>
                                      <p:cBhvr>
                                        <p:cTn id="20" dur="1" fill="hold">
                                          <p:stCondLst>
                                            <p:cond delay="0"/>
                                          </p:stCondLst>
                                        </p:cTn>
                                        <p:tgtEl>
                                          <p:spTgt spid="209"/>
                                        </p:tgtEl>
                                        <p:attrNameLst>
                                          <p:attrName>style.visibility</p:attrName>
                                        </p:attrNameLst>
                                      </p:cBhvr>
                                      <p:to>
                                        <p:strVal val="visible"/>
                                      </p:to>
                                    </p:set>
                                    <p:anim calcmode="lin" valueType="num">
                                      <p:cBhvr additive="base">
                                        <p:cTn id="21" dur="750" fill="hold"/>
                                        <p:tgtEl>
                                          <p:spTgt spid="209"/>
                                        </p:tgtEl>
                                        <p:attrNameLst>
                                          <p:attrName>ppt_x</p:attrName>
                                        </p:attrNameLst>
                                      </p:cBhvr>
                                      <p:tavLst>
                                        <p:tav tm="0">
                                          <p:val>
                                            <p:strVal val="#ppt_x"/>
                                          </p:val>
                                        </p:tav>
                                        <p:tav tm="100000">
                                          <p:val>
                                            <p:strVal val="#ppt_x"/>
                                          </p:val>
                                        </p:tav>
                                      </p:tavLst>
                                    </p:anim>
                                    <p:anim calcmode="lin" valueType="num">
                                      <p:cBhvr additive="base">
                                        <p:cTn id="22" dur="750" fill="hold"/>
                                        <p:tgtEl>
                                          <p:spTgt spid="209"/>
                                        </p:tgtEl>
                                        <p:attrNameLst>
                                          <p:attrName>ppt_y</p:attrName>
                                        </p:attrNameLst>
                                      </p:cBhvr>
                                      <p:tavLst>
                                        <p:tav tm="0">
                                          <p:val>
                                            <p:strVal val="1+#ppt_h/2"/>
                                          </p:val>
                                        </p:tav>
                                        <p:tav tm="100000">
                                          <p:val>
                                            <p:strVal val="#ppt_y"/>
                                          </p:val>
                                        </p:tav>
                                      </p:tavLst>
                                    </p:anim>
                                  </p:childTnLst>
                                </p:cTn>
                              </p:par>
                              <p:par>
                                <p:cTn id="23" presetID="6" presetClass="emph" presetSubtype="0" decel="100000" fill="hold" nodeType="withEffect">
                                  <p:stCondLst>
                                    <p:cond delay="0"/>
                                  </p:stCondLst>
                                  <p:childTnLst>
                                    <p:animScale>
                                      <p:cBhvr>
                                        <p:cTn id="24" dur="750" fill="hold"/>
                                        <p:tgtEl>
                                          <p:spTgt spid="4"/>
                                        </p:tgtEl>
                                      </p:cBhvr>
                                      <p:by x="40000" y="40000"/>
                                    </p:animScale>
                                  </p:childTnLst>
                                </p:cTn>
                              </p:par>
                              <p:par>
                                <p:cTn id="25" presetID="42" presetClass="path" presetSubtype="0" decel="100000" fill="hold" nodeType="withEffect">
                                  <p:stCondLst>
                                    <p:cond delay="0"/>
                                  </p:stCondLst>
                                  <p:childTnLst>
                                    <p:animMotion origin="layout" path="M 1.83304E-6 4.97957E-6 L -0.20998 -0.21562 " pathEditMode="relative" rAng="0" ptsTypes="AA">
                                      <p:cBhvr>
                                        <p:cTn id="26" dur="750" fill="hold"/>
                                        <p:tgtEl>
                                          <p:spTgt spid="4"/>
                                        </p:tgtEl>
                                        <p:attrNameLst>
                                          <p:attrName>ppt_x</p:attrName>
                                          <p:attrName>ppt_y</p:attrName>
                                        </p:attrNameLst>
                                      </p:cBhvr>
                                      <p:rCtr x="-10505" y="-10781"/>
                                    </p:animMotion>
                                  </p:childTnLst>
                                </p:cTn>
                              </p:par>
                              <p:par>
                                <p:cTn id="27" presetID="2" presetClass="entr" presetSubtype="4" decel="10000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750" fill="hold"/>
                                        <p:tgtEl>
                                          <p:spTgt spid="3"/>
                                        </p:tgtEl>
                                        <p:attrNameLst>
                                          <p:attrName>ppt_x</p:attrName>
                                        </p:attrNameLst>
                                      </p:cBhvr>
                                      <p:tavLst>
                                        <p:tav tm="0">
                                          <p:val>
                                            <p:strVal val="#ppt_x"/>
                                          </p:val>
                                        </p:tav>
                                        <p:tav tm="100000">
                                          <p:val>
                                            <p:strVal val="#ppt_x"/>
                                          </p:val>
                                        </p:tav>
                                      </p:tavLst>
                                    </p:anim>
                                    <p:anim calcmode="lin" valueType="num">
                                      <p:cBhvr additive="base">
                                        <p:cTn id="30" dur="750" fill="hold"/>
                                        <p:tgtEl>
                                          <p:spTgt spid="3"/>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2" presetClass="entr" presetSubtype="2"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750" fill="hold"/>
                                        <p:tgtEl>
                                          <p:spTgt spid="9"/>
                                        </p:tgtEl>
                                        <p:attrNameLst>
                                          <p:attrName>ppt_x</p:attrName>
                                        </p:attrNameLst>
                                      </p:cBhvr>
                                      <p:tavLst>
                                        <p:tav tm="0">
                                          <p:val>
                                            <p:strVal val="1+#ppt_w/2"/>
                                          </p:val>
                                        </p:tav>
                                        <p:tav tm="100000">
                                          <p:val>
                                            <p:strVal val="#ppt_x"/>
                                          </p:val>
                                        </p:tav>
                                      </p:tavLst>
                                    </p:anim>
                                    <p:anim calcmode="lin" valueType="num">
                                      <p:cBhvr additive="base">
                                        <p:cTn id="37" dur="75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750" fill="hold"/>
                                        <p:tgtEl>
                                          <p:spTgt spid="10"/>
                                        </p:tgtEl>
                                        <p:attrNameLst>
                                          <p:attrName>ppt_x</p:attrName>
                                        </p:attrNameLst>
                                      </p:cBhvr>
                                      <p:tavLst>
                                        <p:tav tm="0">
                                          <p:val>
                                            <p:strVal val="1+#ppt_w/2"/>
                                          </p:val>
                                        </p:tav>
                                        <p:tav tm="100000">
                                          <p:val>
                                            <p:strVal val="#ppt_x"/>
                                          </p:val>
                                        </p:tav>
                                      </p:tavLst>
                                    </p:anim>
                                    <p:anim calcmode="lin" valueType="num">
                                      <p:cBhvr additive="base">
                                        <p:cTn id="41" dur="750" fill="hold"/>
                                        <p:tgtEl>
                                          <p:spTgt spid="10"/>
                                        </p:tgtEl>
                                        <p:attrNameLst>
                                          <p:attrName>ppt_y</p:attrName>
                                        </p:attrNameLst>
                                      </p:cBhvr>
                                      <p:tavLst>
                                        <p:tav tm="0">
                                          <p:val>
                                            <p:strVal val="#ppt_y"/>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75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750" fill="hold"/>
                                        <p:tgtEl>
                                          <p:spTgt spid="6"/>
                                        </p:tgtEl>
                                        <p:attrNameLst>
                                          <p:attrName>ppt_x</p:attrName>
                                        </p:attrNameLst>
                                      </p:cBhvr>
                                      <p:tavLst>
                                        <p:tav tm="0">
                                          <p:val>
                                            <p:strVal val="#ppt_x"/>
                                          </p:val>
                                        </p:tav>
                                        <p:tav tm="100000">
                                          <p:val>
                                            <p:strVal val="#ppt_x"/>
                                          </p:val>
                                        </p:tav>
                                      </p:tavLst>
                                    </p:anim>
                                    <p:anim calcmode="lin" valueType="num">
                                      <p:cBhvr additive="base">
                                        <p:cTn id="50" dur="75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decel="100000" fill="hold" grpId="0" nodeType="withEffect" nodePh="1">
                                  <p:stCondLst>
                                    <p:cond delay="0"/>
                                  </p:stCondLst>
                                  <p:endCondLst>
                                    <p:cond evt="begin" delay="0">
                                      <p:tn val="51"/>
                                    </p:cond>
                                  </p:endCondLst>
                                  <p:childTnLst>
                                    <p:set>
                                      <p:cBhvr>
                                        <p:cTn id="52" dur="1" fill="hold">
                                          <p:stCondLst>
                                            <p:cond delay="0"/>
                                          </p:stCondLst>
                                        </p:cTn>
                                        <p:tgtEl>
                                          <p:spTgt spid="210"/>
                                        </p:tgtEl>
                                        <p:attrNameLst>
                                          <p:attrName>style.visibility</p:attrName>
                                        </p:attrNameLst>
                                      </p:cBhvr>
                                      <p:to>
                                        <p:strVal val="visible"/>
                                      </p:to>
                                    </p:set>
                                    <p:anim calcmode="lin" valueType="num">
                                      <p:cBhvr additive="base">
                                        <p:cTn id="53" dur="750" fill="hold"/>
                                        <p:tgtEl>
                                          <p:spTgt spid="210"/>
                                        </p:tgtEl>
                                        <p:attrNameLst>
                                          <p:attrName>ppt_x</p:attrName>
                                        </p:attrNameLst>
                                      </p:cBhvr>
                                      <p:tavLst>
                                        <p:tav tm="0">
                                          <p:val>
                                            <p:strVal val="#ppt_x"/>
                                          </p:val>
                                        </p:tav>
                                        <p:tav tm="100000">
                                          <p:val>
                                            <p:strVal val="#ppt_x"/>
                                          </p:val>
                                        </p:tav>
                                      </p:tavLst>
                                    </p:anim>
                                    <p:anim calcmode="lin" valueType="num">
                                      <p:cBhvr additive="base">
                                        <p:cTn id="54" dur="750" fill="hold"/>
                                        <p:tgtEl>
                                          <p:spTgt spid="210"/>
                                        </p:tgtEl>
                                        <p:attrNameLst>
                                          <p:attrName>ppt_y</p:attrName>
                                        </p:attrNameLst>
                                      </p:cBhvr>
                                      <p:tavLst>
                                        <p:tav tm="0">
                                          <p:val>
                                            <p:strVal val="1+#ppt_h/2"/>
                                          </p:val>
                                        </p:tav>
                                        <p:tav tm="100000">
                                          <p:val>
                                            <p:strVal val="#ppt_y"/>
                                          </p:val>
                                        </p:tav>
                                      </p:tavLst>
                                    </p:anim>
                                  </p:childTnLst>
                                </p:cTn>
                              </p:par>
                            </p:childTnLst>
                          </p:cTn>
                        </p:par>
                        <p:par>
                          <p:cTn id="55" fill="hold">
                            <p:stCondLst>
                              <p:cond delay="750"/>
                            </p:stCondLst>
                            <p:childTnLst>
                              <p:par>
                                <p:cTn id="56" presetID="22" presetClass="entr" presetSubtype="4"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par>
                                <p:cTn id="59" presetID="22" presetClass="exit" presetSubtype="4" fill="hold" grpId="1" nodeType="withEffect">
                                  <p:stCondLst>
                                    <p:cond delay="250"/>
                                  </p:stCondLst>
                                  <p:childTnLst>
                                    <p:animEffect transition="out" filter="wipe(down)">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130"/>
                                        </p:tgtEl>
                                        <p:attrNameLst>
                                          <p:attrName>style.visibility</p:attrName>
                                        </p:attrNameLst>
                                      </p:cBhvr>
                                      <p:to>
                                        <p:strVal val="visible"/>
                                      </p:to>
                                    </p:set>
                                    <p:animEffect transition="in" filter="fade">
                                      <p:cBhvr>
                                        <p:cTn id="65" dur="500"/>
                                        <p:tgtEl>
                                          <p:spTgt spid="130"/>
                                        </p:tgtEl>
                                      </p:cBhvr>
                                    </p:animEffect>
                                  </p:childTnLst>
                                </p:cTn>
                              </p:par>
                              <p:par>
                                <p:cTn id="66" presetID="10" presetClass="entr" presetSubtype="0" fill="hold" nodeType="withEffect">
                                  <p:stCondLst>
                                    <p:cond delay="0"/>
                                  </p:stCondLst>
                                  <p:childTnLst>
                                    <p:set>
                                      <p:cBhvr>
                                        <p:cTn id="67" dur="1" fill="hold">
                                          <p:stCondLst>
                                            <p:cond delay="0"/>
                                          </p:stCondLst>
                                        </p:cTn>
                                        <p:tgtEl>
                                          <p:spTgt spid="165"/>
                                        </p:tgtEl>
                                        <p:attrNameLst>
                                          <p:attrName>style.visibility</p:attrName>
                                        </p:attrNameLst>
                                      </p:cBhvr>
                                      <p:to>
                                        <p:strVal val="visible"/>
                                      </p:to>
                                    </p:set>
                                    <p:animEffect transition="in" filter="fade">
                                      <p:cBhvr>
                                        <p:cTn id="68" dur="500"/>
                                        <p:tgtEl>
                                          <p:spTgt spid="165"/>
                                        </p:tgtEl>
                                      </p:cBhvr>
                                    </p:animEffect>
                                  </p:childTnLst>
                                </p:cTn>
                              </p:par>
                              <p:par>
                                <p:cTn id="69" presetID="10"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2000"/>
                            </p:stCondLst>
                            <p:childTnLst>
                              <p:par>
                                <p:cTn id="73" presetID="22" presetClass="entr" presetSubtype="4" fill="hold" grpId="0" nodeType="afterEffect">
                                  <p:stCondLst>
                                    <p:cond delay="0"/>
                                  </p:stCondLst>
                                  <p:childTnLst>
                                    <p:set>
                                      <p:cBhvr>
                                        <p:cTn id="74" dur="1" fill="hold">
                                          <p:stCondLst>
                                            <p:cond delay="0"/>
                                          </p:stCondLst>
                                        </p:cTn>
                                        <p:tgtEl>
                                          <p:spTgt spid="131"/>
                                        </p:tgtEl>
                                        <p:attrNameLst>
                                          <p:attrName>style.visibility</p:attrName>
                                        </p:attrNameLst>
                                      </p:cBhvr>
                                      <p:to>
                                        <p:strVal val="visible"/>
                                      </p:to>
                                    </p:set>
                                    <p:animEffect transition="in" filter="wipe(down)">
                                      <p:cBhvr>
                                        <p:cTn id="75" dur="500"/>
                                        <p:tgtEl>
                                          <p:spTgt spid="131"/>
                                        </p:tgtEl>
                                      </p:cBhvr>
                                    </p:animEffect>
                                  </p:childTnLst>
                                </p:cTn>
                              </p:par>
                              <p:par>
                                <p:cTn id="76" presetID="22" presetClass="exit" presetSubtype="4" fill="hold" grpId="1" nodeType="withEffect">
                                  <p:stCondLst>
                                    <p:cond delay="250"/>
                                  </p:stCondLst>
                                  <p:childTnLst>
                                    <p:animEffect transition="out" filter="wipe(down)">
                                      <p:cBhvr>
                                        <p:cTn id="77" dur="500"/>
                                        <p:tgtEl>
                                          <p:spTgt spid="131"/>
                                        </p:tgtEl>
                                      </p:cBhvr>
                                    </p:animEffect>
                                    <p:set>
                                      <p:cBhvr>
                                        <p:cTn id="78" dur="1" fill="hold">
                                          <p:stCondLst>
                                            <p:cond delay="499"/>
                                          </p:stCondLst>
                                        </p:cTn>
                                        <p:tgtEl>
                                          <p:spTgt spid="131"/>
                                        </p:tgtEl>
                                        <p:attrNameLst>
                                          <p:attrName>style.visibility</p:attrName>
                                        </p:attrNameLst>
                                      </p:cBhvr>
                                      <p:to>
                                        <p:strVal val="hidden"/>
                                      </p:to>
                                    </p:set>
                                  </p:childTnLst>
                                </p:cTn>
                              </p:par>
                            </p:childTnLst>
                          </p:cTn>
                        </p:par>
                        <p:par>
                          <p:cTn id="79" fill="hold">
                            <p:stCondLst>
                              <p:cond delay="2750"/>
                            </p:stCondLst>
                            <p:childTnLst>
                              <p:par>
                                <p:cTn id="80" presetID="10" presetClass="entr" presetSubtype="0" fill="hold" grpId="0" nodeType="afterEffect">
                                  <p:stCondLst>
                                    <p:cond delay="0"/>
                                  </p:stCondLst>
                                  <p:childTnLst>
                                    <p:set>
                                      <p:cBhvr>
                                        <p:cTn id="81" dur="1" fill="hold">
                                          <p:stCondLst>
                                            <p:cond delay="0"/>
                                          </p:stCondLst>
                                        </p:cTn>
                                        <p:tgtEl>
                                          <p:spTgt spid="148"/>
                                        </p:tgtEl>
                                        <p:attrNameLst>
                                          <p:attrName>style.visibility</p:attrName>
                                        </p:attrNameLst>
                                      </p:cBhvr>
                                      <p:to>
                                        <p:strVal val="visible"/>
                                      </p:to>
                                    </p:set>
                                    <p:animEffect transition="in" filter="fade">
                                      <p:cBhvr>
                                        <p:cTn id="82" dur="500"/>
                                        <p:tgtEl>
                                          <p:spTgt spid="148"/>
                                        </p:tgtEl>
                                      </p:cBhvr>
                                    </p:animEffect>
                                  </p:childTnLst>
                                </p:cTn>
                              </p:par>
                              <p:par>
                                <p:cTn id="83" presetID="10" presetClass="entr" presetSubtype="0" fill="hold" nodeType="with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500"/>
                                        <p:tgtEl>
                                          <p:spTgt spid="139"/>
                                        </p:tgtEl>
                                      </p:cBhvr>
                                    </p:animEffect>
                                  </p:childTnLst>
                                </p:cTn>
                              </p:par>
                              <p:par>
                                <p:cTn id="86" presetID="10" presetClass="entr" presetSubtype="0" fill="hold" nodeType="withEffect">
                                  <p:stCondLst>
                                    <p:cond delay="0"/>
                                  </p:stCondLst>
                                  <p:childTnLst>
                                    <p:set>
                                      <p:cBhvr>
                                        <p:cTn id="87" dur="1" fill="hold">
                                          <p:stCondLst>
                                            <p:cond delay="0"/>
                                          </p:stCondLst>
                                        </p:cTn>
                                        <p:tgtEl>
                                          <p:spTgt spid="149"/>
                                        </p:tgtEl>
                                        <p:attrNameLst>
                                          <p:attrName>style.visibility</p:attrName>
                                        </p:attrNameLst>
                                      </p:cBhvr>
                                      <p:to>
                                        <p:strVal val="visible"/>
                                      </p:to>
                                    </p:set>
                                    <p:animEffect transition="in" filter="fade">
                                      <p:cBhvr>
                                        <p:cTn id="88" dur="500"/>
                                        <p:tgtEl>
                                          <p:spTgt spid="149"/>
                                        </p:tgtEl>
                                      </p:cBhvr>
                                    </p:animEffect>
                                  </p:childTnLst>
                                </p:cTn>
                              </p:par>
                            </p:childTnLst>
                          </p:cTn>
                        </p:par>
                        <p:par>
                          <p:cTn id="89" fill="hold">
                            <p:stCondLst>
                              <p:cond delay="3250"/>
                            </p:stCondLst>
                            <p:childTnLst>
                              <p:par>
                                <p:cTn id="90" presetID="22" presetClass="entr" presetSubtype="4" fill="hold" grpId="0" nodeType="afterEffect">
                                  <p:stCondLst>
                                    <p:cond delay="0"/>
                                  </p:stCondLst>
                                  <p:childTnLst>
                                    <p:set>
                                      <p:cBhvr>
                                        <p:cTn id="91" dur="1" fill="hold">
                                          <p:stCondLst>
                                            <p:cond delay="0"/>
                                          </p:stCondLst>
                                        </p:cTn>
                                        <p:tgtEl>
                                          <p:spTgt spid="114"/>
                                        </p:tgtEl>
                                        <p:attrNameLst>
                                          <p:attrName>style.visibility</p:attrName>
                                        </p:attrNameLst>
                                      </p:cBhvr>
                                      <p:to>
                                        <p:strVal val="visible"/>
                                      </p:to>
                                    </p:set>
                                    <p:animEffect transition="in" filter="wipe(down)">
                                      <p:cBhvr>
                                        <p:cTn id="92" dur="500"/>
                                        <p:tgtEl>
                                          <p:spTgt spid="114"/>
                                        </p:tgtEl>
                                      </p:cBhvr>
                                    </p:animEffect>
                                  </p:childTnLst>
                                </p:cTn>
                              </p:par>
                              <p:par>
                                <p:cTn id="93" presetID="22" presetClass="exit" presetSubtype="4" fill="hold" grpId="1" nodeType="withEffect">
                                  <p:stCondLst>
                                    <p:cond delay="500"/>
                                  </p:stCondLst>
                                  <p:childTnLst>
                                    <p:animEffect transition="out" filter="wipe(down)">
                                      <p:cBhvr>
                                        <p:cTn id="94" dur="500"/>
                                        <p:tgtEl>
                                          <p:spTgt spid="114"/>
                                        </p:tgtEl>
                                      </p:cBhvr>
                                    </p:animEffect>
                                    <p:set>
                                      <p:cBhvr>
                                        <p:cTn id="95" dur="1" fill="hold">
                                          <p:stCondLst>
                                            <p:cond delay="499"/>
                                          </p:stCondLst>
                                        </p:cTn>
                                        <p:tgtEl>
                                          <p:spTgt spid="114"/>
                                        </p:tgtEl>
                                        <p:attrNameLst>
                                          <p:attrName>style.visibility</p:attrName>
                                        </p:attrNameLst>
                                      </p:cBhvr>
                                      <p:to>
                                        <p:strVal val="hidden"/>
                                      </p:to>
                                    </p:set>
                                  </p:childTnLst>
                                </p:cTn>
                              </p:par>
                            </p:childTnLst>
                          </p:cTn>
                        </p:par>
                        <p:par>
                          <p:cTn id="96" fill="hold">
                            <p:stCondLst>
                              <p:cond delay="4250"/>
                            </p:stCondLst>
                            <p:childTnLst>
                              <p:par>
                                <p:cTn id="97" presetID="10" presetClass="entr" presetSubtype="0" fill="hold" nodeType="afterEffect">
                                  <p:stCondLst>
                                    <p:cond delay="0"/>
                                  </p:stCondLst>
                                  <p:childTnLst>
                                    <p:set>
                                      <p:cBhvr>
                                        <p:cTn id="98" dur="1" fill="hold">
                                          <p:stCondLst>
                                            <p:cond delay="0"/>
                                          </p:stCondLst>
                                        </p:cTn>
                                        <p:tgtEl>
                                          <p:spTgt spid="110"/>
                                        </p:tgtEl>
                                        <p:attrNameLst>
                                          <p:attrName>style.visibility</p:attrName>
                                        </p:attrNameLst>
                                      </p:cBhvr>
                                      <p:to>
                                        <p:strVal val="visible"/>
                                      </p:to>
                                    </p:set>
                                    <p:animEffect transition="in" filter="fade">
                                      <p:cBhvr>
                                        <p:cTn id="99" dur="500"/>
                                        <p:tgtEl>
                                          <p:spTgt spid="110"/>
                                        </p:tgtEl>
                                      </p:cBhvr>
                                    </p:animEffect>
                                  </p:childTnLst>
                                </p:cTn>
                              </p:par>
                            </p:childTnLst>
                          </p:cTn>
                        </p:par>
                        <p:par>
                          <p:cTn id="100" fill="hold">
                            <p:stCondLst>
                              <p:cond delay="4750"/>
                            </p:stCondLst>
                            <p:childTnLst>
                              <p:par>
                                <p:cTn id="101" presetID="22" presetClass="entr" presetSubtype="4" fill="hold" grpId="0" nodeType="afterEffect">
                                  <p:stCondLst>
                                    <p:cond delay="0"/>
                                  </p:stCondLst>
                                  <p:childTnLst>
                                    <p:set>
                                      <p:cBhvr>
                                        <p:cTn id="102" dur="1" fill="hold">
                                          <p:stCondLst>
                                            <p:cond delay="0"/>
                                          </p:stCondLst>
                                        </p:cTn>
                                        <p:tgtEl>
                                          <p:spTgt spid="147"/>
                                        </p:tgtEl>
                                        <p:attrNameLst>
                                          <p:attrName>style.visibility</p:attrName>
                                        </p:attrNameLst>
                                      </p:cBhvr>
                                      <p:to>
                                        <p:strVal val="visible"/>
                                      </p:to>
                                    </p:set>
                                    <p:animEffect transition="in" filter="wipe(down)">
                                      <p:cBhvr>
                                        <p:cTn id="103" dur="500"/>
                                        <p:tgtEl>
                                          <p:spTgt spid="147"/>
                                        </p:tgtEl>
                                      </p:cBhvr>
                                    </p:animEffect>
                                  </p:childTnLst>
                                </p:cTn>
                              </p:par>
                              <p:par>
                                <p:cTn id="104" presetID="22" presetClass="exit" presetSubtype="4" fill="hold" grpId="1" nodeType="withEffect">
                                  <p:stCondLst>
                                    <p:cond delay="500"/>
                                  </p:stCondLst>
                                  <p:childTnLst>
                                    <p:animEffect transition="out" filter="wipe(down)">
                                      <p:cBhvr>
                                        <p:cTn id="105" dur="500"/>
                                        <p:tgtEl>
                                          <p:spTgt spid="147"/>
                                        </p:tgtEl>
                                      </p:cBhvr>
                                    </p:animEffect>
                                    <p:set>
                                      <p:cBhvr>
                                        <p:cTn id="106" dur="1" fill="hold">
                                          <p:stCondLst>
                                            <p:cond delay="499"/>
                                          </p:stCondLst>
                                        </p:cTn>
                                        <p:tgtEl>
                                          <p:spTgt spid="14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30"/>
                                        </p:tgtEl>
                                      </p:cBhvr>
                                    </p:animEffect>
                                    <p:set>
                                      <p:cBhvr>
                                        <p:cTn id="109" dur="1" fill="hold">
                                          <p:stCondLst>
                                            <p:cond delay="499"/>
                                          </p:stCondLst>
                                        </p:cTn>
                                        <p:tgtEl>
                                          <p:spTgt spid="130"/>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165"/>
                                        </p:tgtEl>
                                      </p:cBhvr>
                                    </p:animEffect>
                                    <p:set>
                                      <p:cBhvr>
                                        <p:cTn id="112" dur="1" fill="hold">
                                          <p:stCondLst>
                                            <p:cond delay="499"/>
                                          </p:stCondLst>
                                        </p:cTn>
                                        <p:tgtEl>
                                          <p:spTgt spid="165"/>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110"/>
                                        </p:tgtEl>
                                      </p:cBhvr>
                                    </p:animEffect>
                                    <p:set>
                                      <p:cBhvr>
                                        <p:cTn id="115" dur="1" fill="hold">
                                          <p:stCondLst>
                                            <p:cond delay="499"/>
                                          </p:stCondLst>
                                        </p:cTn>
                                        <p:tgtEl>
                                          <p:spTgt spid="11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36"/>
                                        </p:tgtEl>
                                      </p:cBhvr>
                                    </p:animEffect>
                                    <p:set>
                                      <p:cBhvr>
                                        <p:cTn id="118" dur="1" fill="hold">
                                          <p:stCondLst>
                                            <p:cond delay="499"/>
                                          </p:stCondLst>
                                        </p:cTn>
                                        <p:tgtEl>
                                          <p:spTgt spid="36"/>
                                        </p:tgtEl>
                                        <p:attrNameLst>
                                          <p:attrName>style.visibility</p:attrName>
                                        </p:attrNameLst>
                                      </p:cBhvr>
                                      <p:to>
                                        <p:strVal val="hidden"/>
                                      </p:to>
                                    </p:set>
                                  </p:childTnLst>
                                </p:cTn>
                              </p:par>
                            </p:childTnLst>
                          </p:cTn>
                        </p:par>
                        <p:par>
                          <p:cTn id="119" fill="hold">
                            <p:stCondLst>
                              <p:cond delay="5750"/>
                            </p:stCondLst>
                            <p:childTnLst>
                              <p:par>
                                <p:cTn id="120" presetID="10" presetClass="entr" presetSubtype="0" fill="hold" nodeType="after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500"/>
                                        <p:tgtEl>
                                          <p:spTgt spid="47"/>
                                        </p:tgtEl>
                                      </p:cBhvr>
                                    </p:animEffect>
                                  </p:childTnLst>
                                </p:cTn>
                              </p:par>
                              <p:par>
                                <p:cTn id="123" presetID="10" presetClass="exit" presetSubtype="0" fill="hold" nodeType="withEffect">
                                  <p:stCondLst>
                                    <p:cond delay="0"/>
                                  </p:stCondLst>
                                  <p:childTnLst>
                                    <p:animEffect transition="out" filter="fade">
                                      <p:cBhvr>
                                        <p:cTn id="124" dur="500"/>
                                        <p:tgtEl>
                                          <p:spTgt spid="149"/>
                                        </p:tgtEl>
                                      </p:cBhvr>
                                    </p:animEffect>
                                    <p:set>
                                      <p:cBhvr>
                                        <p:cTn id="125" dur="1" fill="hold">
                                          <p:stCondLst>
                                            <p:cond delay="499"/>
                                          </p:stCondLst>
                                        </p:cTn>
                                        <p:tgtEl>
                                          <p:spTgt spid="149"/>
                                        </p:tgtEl>
                                        <p:attrNameLst>
                                          <p:attrName>style.visibility</p:attrName>
                                        </p:attrNameLst>
                                      </p:cBhvr>
                                      <p:to>
                                        <p:strVal val="hidden"/>
                                      </p:to>
                                    </p:set>
                                  </p:childTnLst>
                                </p:cTn>
                              </p:par>
                            </p:childTnLst>
                          </p:cTn>
                        </p:par>
                        <p:par>
                          <p:cTn id="126" fill="hold">
                            <p:stCondLst>
                              <p:cond delay="6250"/>
                            </p:stCondLst>
                            <p:childTnLst>
                              <p:par>
                                <p:cTn id="127" presetID="10" presetClass="exit" presetSubtype="0" fill="hold" nodeType="afterEffect">
                                  <p:stCondLst>
                                    <p:cond delay="0"/>
                                  </p:stCondLst>
                                  <p:childTnLst>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48"/>
                                        </p:tgtEl>
                                      </p:cBhvr>
                                    </p:animEffect>
                                    <p:set>
                                      <p:cBhvr>
                                        <p:cTn id="132" dur="1" fill="hold">
                                          <p:stCondLst>
                                            <p:cond delay="499"/>
                                          </p:stCondLst>
                                        </p:cTn>
                                        <p:tgtEl>
                                          <p:spTgt spid="148"/>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139"/>
                                        </p:tgtEl>
                                      </p:cBhvr>
                                    </p:animEffect>
                                    <p:set>
                                      <p:cBhvr>
                                        <p:cTn id="135" dur="1" fill="hold">
                                          <p:stCondLst>
                                            <p:cond delay="499"/>
                                          </p:stCondLst>
                                        </p:cTn>
                                        <p:tgtEl>
                                          <p:spTgt spid="139"/>
                                        </p:tgtEl>
                                        <p:attrNameLst>
                                          <p:attrName>style.visibility</p:attrName>
                                        </p:attrNameLst>
                                      </p:cBhvr>
                                      <p:to>
                                        <p:strVal val="hidden"/>
                                      </p:to>
                                    </p:set>
                                  </p:childTnLst>
                                </p:cTn>
                              </p:par>
                            </p:childTnLst>
                          </p:cTn>
                        </p:par>
                        <p:par>
                          <p:cTn id="136" fill="hold">
                            <p:stCondLst>
                              <p:cond delay="6750"/>
                            </p:stCondLst>
                            <p:childTnLst>
                              <p:par>
                                <p:cTn id="137" presetID="2" presetClass="entr" presetSubtype="4" decel="100000" fill="hold" grpId="0" nodeType="afterEffect">
                                  <p:stCondLst>
                                    <p:cond delay="0"/>
                                  </p:stCondLst>
                                  <p:childTnLst>
                                    <p:set>
                                      <p:cBhvr>
                                        <p:cTn id="138" dur="1" fill="hold">
                                          <p:stCondLst>
                                            <p:cond delay="0"/>
                                          </p:stCondLst>
                                        </p:cTn>
                                        <p:tgtEl>
                                          <p:spTgt spid="39"/>
                                        </p:tgtEl>
                                        <p:attrNameLst>
                                          <p:attrName>style.visibility</p:attrName>
                                        </p:attrNameLst>
                                      </p:cBhvr>
                                      <p:to>
                                        <p:strVal val="visible"/>
                                      </p:to>
                                    </p:set>
                                    <p:anim calcmode="lin" valueType="num">
                                      <p:cBhvr additive="base">
                                        <p:cTn id="139" dur="500" fill="hold"/>
                                        <p:tgtEl>
                                          <p:spTgt spid="39"/>
                                        </p:tgtEl>
                                        <p:attrNameLst>
                                          <p:attrName>ppt_x</p:attrName>
                                        </p:attrNameLst>
                                      </p:cBhvr>
                                      <p:tavLst>
                                        <p:tav tm="0">
                                          <p:val>
                                            <p:strVal val="#ppt_x"/>
                                          </p:val>
                                        </p:tav>
                                        <p:tav tm="100000">
                                          <p:val>
                                            <p:strVal val="#ppt_x"/>
                                          </p:val>
                                        </p:tav>
                                      </p:tavLst>
                                    </p:anim>
                                    <p:anim calcmode="lin" valueType="num">
                                      <p:cBhvr additive="base">
                                        <p:cTn id="1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6" grpId="0"/>
      <p:bldP spid="31" grpId="0"/>
      <p:bldP spid="209" grpId="0"/>
      <p:bldP spid="210" grpId="0"/>
      <p:bldP spid="39" grpId="0" animBg="1"/>
      <p:bldP spid="25" grpId="0"/>
      <p:bldP spid="130" grpId="0" animBg="1"/>
      <p:bldP spid="130" grpId="1" animBg="1"/>
      <p:bldP spid="148" grpId="0" animBg="1"/>
      <p:bldP spid="148" grpId="1" animBg="1"/>
      <p:bldP spid="29" grpId="0" animBg="1"/>
      <p:bldP spid="29" grpId="1" animBg="1"/>
      <p:bldP spid="131" grpId="0" animBg="1"/>
      <p:bldP spid="131" grpId="1" animBg="1"/>
      <p:bldP spid="147" grpId="0" animBg="1"/>
      <p:bldP spid="147" grpId="1" animBg="1"/>
      <p:bldP spid="114" grpId="0" animBg="1"/>
      <p:bldP spid="1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bwMode="auto">
          <a:xfrm>
            <a:off x="6011857" y="4807133"/>
            <a:ext cx="139722" cy="13972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7" name="Oval 26"/>
          <p:cNvSpPr/>
          <p:nvPr/>
        </p:nvSpPr>
        <p:spPr bwMode="auto">
          <a:xfrm>
            <a:off x="5262910" y="3530620"/>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pic>
        <p:nvPicPr>
          <p:cNvPr id="7" name="Picture 6"/>
          <p:cNvPicPr>
            <a:picLocks noChangeAspect="1"/>
          </p:cNvPicPr>
          <p:nvPr/>
        </p:nvPicPr>
        <p:blipFill>
          <a:blip r:embed="rId3">
            <a:lum bright="40000" contrast="40000"/>
          </a:blip>
          <a:stretch>
            <a:fillRect/>
          </a:stretch>
        </p:blipFill>
        <p:spPr>
          <a:xfrm>
            <a:off x="4149559" y="2437808"/>
            <a:ext cx="5501269" cy="3000692"/>
          </a:xfrm>
          <a:prstGeom prst="rect">
            <a:avLst/>
          </a:prstGeom>
        </p:spPr>
      </p:pic>
      <p:sp>
        <p:nvSpPr>
          <p:cNvPr id="61" name="Oval 60"/>
          <p:cNvSpPr/>
          <p:nvPr/>
        </p:nvSpPr>
        <p:spPr bwMode="auto">
          <a:xfrm>
            <a:off x="5849948" y="4164668"/>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1" name="Rectangle 10"/>
          <p:cNvSpPr/>
          <p:nvPr/>
        </p:nvSpPr>
        <p:spPr bwMode="auto">
          <a:xfrm>
            <a:off x="-6447" y="9706"/>
            <a:ext cx="12436475" cy="164463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24" name="Group 23"/>
          <p:cNvGrpSpPr/>
          <p:nvPr/>
        </p:nvGrpSpPr>
        <p:grpSpPr>
          <a:xfrm>
            <a:off x="5986655" y="4775885"/>
            <a:ext cx="190125" cy="186723"/>
            <a:chOff x="5400383" y="4688355"/>
            <a:chExt cx="190125" cy="186723"/>
          </a:xfrm>
        </p:grpSpPr>
        <p:sp>
          <p:nvSpPr>
            <p:cNvPr id="23" name="Oval 22"/>
            <p:cNvSpPr/>
            <p:nvPr/>
          </p:nvSpPr>
          <p:spPr bwMode="auto">
            <a:xfrm>
              <a:off x="5410200" y="4826666"/>
              <a:ext cx="171289" cy="45719"/>
            </a:xfrm>
            <a:prstGeom prst="ellipse">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505050"/>
                    </a:gs>
                    <a:gs pos="10417">
                      <a:srgbClr val="505050"/>
                    </a:gs>
                  </a:gsLst>
                  <a:lin ang="5400000" scaled="0"/>
                </a:gradFill>
              </a:endParaRPr>
            </a:p>
          </p:txBody>
        </p:sp>
        <p:grpSp>
          <p:nvGrpSpPr>
            <p:cNvPr id="19" name="Group 18"/>
            <p:cNvGrpSpPr/>
            <p:nvPr/>
          </p:nvGrpSpPr>
          <p:grpSpPr>
            <a:xfrm>
              <a:off x="5400383" y="4688355"/>
              <a:ext cx="190125" cy="186723"/>
              <a:chOff x="2832100" y="-1016000"/>
              <a:chExt cx="798513" cy="784225"/>
            </a:xfrm>
            <a:solidFill>
              <a:schemeClr val="accent3"/>
            </a:solidFill>
          </p:grpSpPr>
          <p:sp>
            <p:nvSpPr>
              <p:cNvPr id="14" name="Freeform 5"/>
              <p:cNvSpPr>
                <a:spLocks/>
              </p:cNvSpPr>
              <p:nvPr/>
            </p:nvSpPr>
            <p:spPr bwMode="auto">
              <a:xfrm>
                <a:off x="3162300" y="-369888"/>
                <a:ext cx="141288" cy="77788"/>
              </a:xfrm>
              <a:custGeom>
                <a:avLst/>
                <a:gdLst>
                  <a:gd name="T0" fmla="*/ 158 w 315"/>
                  <a:gd name="T1" fmla="*/ 171 h 171"/>
                  <a:gd name="T2" fmla="*/ 315 w 315"/>
                  <a:gd name="T3" fmla="*/ 6 h 171"/>
                  <a:gd name="T4" fmla="*/ 309 w 315"/>
                  <a:gd name="T5" fmla="*/ 0 h 171"/>
                  <a:gd name="T6" fmla="*/ 158 w 315"/>
                  <a:gd name="T7" fmla="*/ 0 h 171"/>
                  <a:gd name="T8" fmla="*/ 7 w 315"/>
                  <a:gd name="T9" fmla="*/ 0 h 171"/>
                  <a:gd name="T10" fmla="*/ 0 w 315"/>
                  <a:gd name="T11" fmla="*/ 6 h 171"/>
                  <a:gd name="T12" fmla="*/ 158 w 315"/>
                  <a:gd name="T13" fmla="*/ 171 h 171"/>
                </a:gdLst>
                <a:ahLst/>
                <a:cxnLst>
                  <a:cxn ang="0">
                    <a:pos x="T0" y="T1"/>
                  </a:cxn>
                  <a:cxn ang="0">
                    <a:pos x="T2" y="T3"/>
                  </a:cxn>
                  <a:cxn ang="0">
                    <a:pos x="T4" y="T5"/>
                  </a:cxn>
                  <a:cxn ang="0">
                    <a:pos x="T6" y="T7"/>
                  </a:cxn>
                  <a:cxn ang="0">
                    <a:pos x="T8" y="T9"/>
                  </a:cxn>
                  <a:cxn ang="0">
                    <a:pos x="T10" y="T11"/>
                  </a:cxn>
                  <a:cxn ang="0">
                    <a:pos x="T12" y="T13"/>
                  </a:cxn>
                </a:cxnLst>
                <a:rect l="0" t="0" r="r" b="b"/>
                <a:pathLst>
                  <a:path w="315" h="171">
                    <a:moveTo>
                      <a:pt x="158" y="171"/>
                    </a:moveTo>
                    <a:cubicBezTo>
                      <a:pt x="246" y="171"/>
                      <a:pt x="315" y="98"/>
                      <a:pt x="315" y="6"/>
                    </a:cubicBezTo>
                    <a:cubicBezTo>
                      <a:pt x="315" y="6"/>
                      <a:pt x="315" y="6"/>
                      <a:pt x="309" y="0"/>
                    </a:cubicBezTo>
                    <a:cubicBezTo>
                      <a:pt x="258" y="0"/>
                      <a:pt x="208" y="0"/>
                      <a:pt x="158" y="0"/>
                    </a:cubicBezTo>
                    <a:cubicBezTo>
                      <a:pt x="107" y="0"/>
                      <a:pt x="57" y="0"/>
                      <a:pt x="7" y="0"/>
                    </a:cubicBezTo>
                    <a:cubicBezTo>
                      <a:pt x="7" y="6"/>
                      <a:pt x="0" y="6"/>
                      <a:pt x="0" y="6"/>
                    </a:cubicBezTo>
                    <a:cubicBezTo>
                      <a:pt x="0" y="98"/>
                      <a:pt x="70" y="171"/>
                      <a:pt x="158" y="17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6"/>
              <p:cNvSpPr>
                <a:spLocks noEditPoints="1"/>
              </p:cNvSpPr>
              <p:nvPr/>
            </p:nvSpPr>
            <p:spPr bwMode="auto">
              <a:xfrm>
                <a:off x="2832100" y="-1016000"/>
                <a:ext cx="798513" cy="784225"/>
              </a:xfrm>
              <a:custGeom>
                <a:avLst/>
                <a:gdLst>
                  <a:gd name="T0" fmla="*/ 1748 w 1786"/>
                  <a:gd name="T1" fmla="*/ 1472 h 1758"/>
                  <a:gd name="T2" fmla="*/ 1397 w 1786"/>
                  <a:gd name="T3" fmla="*/ 363 h 1758"/>
                  <a:gd name="T4" fmla="*/ 1046 w 1786"/>
                  <a:gd name="T5" fmla="*/ 140 h 1758"/>
                  <a:gd name="T6" fmla="*/ 893 w 1786"/>
                  <a:gd name="T7" fmla="*/ 0 h 1758"/>
                  <a:gd name="T8" fmla="*/ 740 w 1786"/>
                  <a:gd name="T9" fmla="*/ 140 h 1758"/>
                  <a:gd name="T10" fmla="*/ 389 w 1786"/>
                  <a:gd name="T11" fmla="*/ 363 h 1758"/>
                  <a:gd name="T12" fmla="*/ 39 w 1786"/>
                  <a:gd name="T13" fmla="*/ 1472 h 1758"/>
                  <a:gd name="T14" fmla="*/ 0 w 1786"/>
                  <a:gd name="T15" fmla="*/ 1542 h 1758"/>
                  <a:gd name="T16" fmla="*/ 893 w 1786"/>
                  <a:gd name="T17" fmla="*/ 1758 h 1758"/>
                  <a:gd name="T18" fmla="*/ 1786 w 1786"/>
                  <a:gd name="T19" fmla="*/ 1542 h 1758"/>
                  <a:gd name="T20" fmla="*/ 1748 w 1786"/>
                  <a:gd name="T21" fmla="*/ 1472 h 1758"/>
                  <a:gd name="T22" fmla="*/ 893 w 1786"/>
                  <a:gd name="T23" fmla="*/ 64 h 1758"/>
                  <a:gd name="T24" fmla="*/ 983 w 1786"/>
                  <a:gd name="T25" fmla="*/ 128 h 1758"/>
                  <a:gd name="T26" fmla="*/ 804 w 1786"/>
                  <a:gd name="T27" fmla="*/ 128 h 1758"/>
                  <a:gd name="T28" fmla="*/ 893 w 1786"/>
                  <a:gd name="T29" fmla="*/ 64 h 1758"/>
                  <a:gd name="T30" fmla="*/ 1467 w 1786"/>
                  <a:gd name="T31" fmla="*/ 1631 h 1758"/>
                  <a:gd name="T32" fmla="*/ 893 w 1786"/>
                  <a:gd name="T33" fmla="*/ 1676 h 1758"/>
                  <a:gd name="T34" fmla="*/ 319 w 1786"/>
                  <a:gd name="T35" fmla="*/ 1631 h 1758"/>
                  <a:gd name="T36" fmla="*/ 83 w 1786"/>
                  <a:gd name="T37" fmla="*/ 1542 h 1758"/>
                  <a:gd name="T38" fmla="*/ 319 w 1786"/>
                  <a:gd name="T39" fmla="*/ 1453 h 1758"/>
                  <a:gd name="T40" fmla="*/ 893 w 1786"/>
                  <a:gd name="T41" fmla="*/ 1408 h 1758"/>
                  <a:gd name="T42" fmla="*/ 1467 w 1786"/>
                  <a:gd name="T43" fmla="*/ 1453 h 1758"/>
                  <a:gd name="T44" fmla="*/ 1703 w 1786"/>
                  <a:gd name="T45" fmla="*/ 1542 h 1758"/>
                  <a:gd name="T46" fmla="*/ 1467 w 1786"/>
                  <a:gd name="T47" fmla="*/ 1631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6" h="1758">
                    <a:moveTo>
                      <a:pt x="1748" y="1472"/>
                    </a:moveTo>
                    <a:cubicBezTo>
                      <a:pt x="1442" y="981"/>
                      <a:pt x="1576" y="612"/>
                      <a:pt x="1397" y="363"/>
                    </a:cubicBezTo>
                    <a:cubicBezTo>
                      <a:pt x="1314" y="242"/>
                      <a:pt x="1187" y="172"/>
                      <a:pt x="1046" y="140"/>
                    </a:cubicBezTo>
                    <a:cubicBezTo>
                      <a:pt x="1040" y="64"/>
                      <a:pt x="976" y="0"/>
                      <a:pt x="893" y="0"/>
                    </a:cubicBezTo>
                    <a:cubicBezTo>
                      <a:pt x="810" y="0"/>
                      <a:pt x="747" y="64"/>
                      <a:pt x="740" y="140"/>
                    </a:cubicBezTo>
                    <a:cubicBezTo>
                      <a:pt x="600" y="172"/>
                      <a:pt x="472" y="242"/>
                      <a:pt x="389" y="363"/>
                    </a:cubicBezTo>
                    <a:cubicBezTo>
                      <a:pt x="217" y="612"/>
                      <a:pt x="345" y="981"/>
                      <a:pt x="39" y="1472"/>
                    </a:cubicBezTo>
                    <a:cubicBezTo>
                      <a:pt x="13" y="1491"/>
                      <a:pt x="0" y="1516"/>
                      <a:pt x="0" y="1542"/>
                    </a:cubicBezTo>
                    <a:cubicBezTo>
                      <a:pt x="0" y="1714"/>
                      <a:pt x="562" y="1758"/>
                      <a:pt x="893" y="1758"/>
                    </a:cubicBezTo>
                    <a:cubicBezTo>
                      <a:pt x="1225" y="1758"/>
                      <a:pt x="1786" y="1714"/>
                      <a:pt x="1786" y="1542"/>
                    </a:cubicBezTo>
                    <a:cubicBezTo>
                      <a:pt x="1786" y="1516"/>
                      <a:pt x="1773" y="1491"/>
                      <a:pt x="1748" y="1472"/>
                    </a:cubicBezTo>
                    <a:close/>
                    <a:moveTo>
                      <a:pt x="893" y="64"/>
                    </a:moveTo>
                    <a:cubicBezTo>
                      <a:pt x="938" y="64"/>
                      <a:pt x="970" y="89"/>
                      <a:pt x="983" y="128"/>
                    </a:cubicBezTo>
                    <a:cubicBezTo>
                      <a:pt x="925" y="121"/>
                      <a:pt x="861" y="121"/>
                      <a:pt x="804" y="128"/>
                    </a:cubicBezTo>
                    <a:cubicBezTo>
                      <a:pt x="817" y="89"/>
                      <a:pt x="849" y="64"/>
                      <a:pt x="893" y="64"/>
                    </a:cubicBezTo>
                    <a:close/>
                    <a:moveTo>
                      <a:pt x="1467" y="1631"/>
                    </a:moveTo>
                    <a:cubicBezTo>
                      <a:pt x="1314" y="1663"/>
                      <a:pt x="1110" y="1676"/>
                      <a:pt x="893" y="1676"/>
                    </a:cubicBezTo>
                    <a:cubicBezTo>
                      <a:pt x="676" y="1676"/>
                      <a:pt x="472" y="1663"/>
                      <a:pt x="319" y="1631"/>
                    </a:cubicBezTo>
                    <a:cubicBezTo>
                      <a:pt x="141" y="1593"/>
                      <a:pt x="90" y="1555"/>
                      <a:pt x="83" y="1542"/>
                    </a:cubicBezTo>
                    <a:cubicBezTo>
                      <a:pt x="90" y="1529"/>
                      <a:pt x="141" y="1491"/>
                      <a:pt x="319" y="1453"/>
                    </a:cubicBezTo>
                    <a:cubicBezTo>
                      <a:pt x="472" y="1427"/>
                      <a:pt x="676" y="1408"/>
                      <a:pt x="893" y="1408"/>
                    </a:cubicBezTo>
                    <a:cubicBezTo>
                      <a:pt x="1110" y="1408"/>
                      <a:pt x="1314" y="1427"/>
                      <a:pt x="1467" y="1453"/>
                    </a:cubicBezTo>
                    <a:cubicBezTo>
                      <a:pt x="1646" y="1491"/>
                      <a:pt x="1697" y="1529"/>
                      <a:pt x="1703" y="1542"/>
                    </a:cubicBezTo>
                    <a:cubicBezTo>
                      <a:pt x="1697" y="1555"/>
                      <a:pt x="1646" y="1593"/>
                      <a:pt x="1467" y="163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
        <p:nvSpPr>
          <p:cNvPr id="60" name="Oval 59"/>
          <p:cNvSpPr/>
          <p:nvPr/>
        </p:nvSpPr>
        <p:spPr bwMode="auto">
          <a:xfrm>
            <a:off x="9059873" y="4939729"/>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8" name="Oval 57"/>
          <p:cNvSpPr/>
          <p:nvPr/>
        </p:nvSpPr>
        <p:spPr bwMode="auto">
          <a:xfrm>
            <a:off x="8797935" y="3326205"/>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6" name="Oval 55"/>
          <p:cNvSpPr/>
          <p:nvPr/>
        </p:nvSpPr>
        <p:spPr bwMode="auto">
          <a:xfrm>
            <a:off x="8504238" y="4106856"/>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7" name="Oval 56"/>
          <p:cNvSpPr/>
          <p:nvPr/>
        </p:nvSpPr>
        <p:spPr bwMode="auto">
          <a:xfrm>
            <a:off x="7154873" y="4575474"/>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5" name="Oval 54"/>
          <p:cNvSpPr/>
          <p:nvPr/>
        </p:nvSpPr>
        <p:spPr bwMode="auto">
          <a:xfrm>
            <a:off x="7516823" y="3457605"/>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9" name="Oval 58"/>
          <p:cNvSpPr/>
          <p:nvPr/>
        </p:nvSpPr>
        <p:spPr bwMode="auto">
          <a:xfrm>
            <a:off x="6045211" y="4838571"/>
            <a:ext cx="73015" cy="73015"/>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40" name="Group 39"/>
          <p:cNvGrpSpPr/>
          <p:nvPr/>
        </p:nvGrpSpPr>
        <p:grpSpPr>
          <a:xfrm>
            <a:off x="4369454" y="1367728"/>
            <a:ext cx="6882651" cy="5217557"/>
            <a:chOff x="4369454" y="1367728"/>
            <a:chExt cx="6882651" cy="5217557"/>
          </a:xfrm>
        </p:grpSpPr>
        <p:pic>
          <p:nvPicPr>
            <p:cNvPr id="41" name="Picture 4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3766" y="1367728"/>
              <a:ext cx="3498339" cy="2894136"/>
            </a:xfrm>
            <a:prstGeom prst="rect">
              <a:avLst/>
            </a:prstGeom>
            <a:ln>
              <a:solidFill>
                <a:schemeClr val="bg1">
                  <a:lumMod val="90000"/>
                </a:schemeClr>
              </a:solidFill>
            </a:ln>
            <a:effectLst>
              <a:outerShdw blurRad="50800" dist="38100" dir="2700000" algn="tl" rotWithShape="0">
                <a:prstClr val="black">
                  <a:alpha val="40000"/>
                </a:prstClr>
              </a:outerShdw>
            </a:effectLst>
          </p:spPr>
        </p:pic>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r="16394"/>
            <a:stretch/>
          </p:blipFill>
          <p:spPr>
            <a:xfrm>
              <a:off x="7755003" y="4305042"/>
              <a:ext cx="3491989" cy="2280243"/>
            </a:xfrm>
            <a:prstGeom prst="rect">
              <a:avLst/>
            </a:prstGeom>
            <a:ln>
              <a:solidFill>
                <a:schemeClr val="bg1"/>
              </a:solid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6"/>
            <a:stretch>
              <a:fillRect/>
            </a:stretch>
          </p:blipFill>
          <p:spPr>
            <a:xfrm>
              <a:off x="4369454" y="4303518"/>
              <a:ext cx="3315385" cy="2280243"/>
            </a:xfrm>
            <a:prstGeom prst="rect">
              <a:avLst/>
            </a:prstGeom>
            <a:ln>
              <a:solidFill>
                <a:schemeClr val="bg1"/>
              </a:solidFill>
            </a:ln>
            <a:effectLst>
              <a:outerShdw blurRad="292100" dist="139700" dir="2700000" algn="tl" rotWithShape="0">
                <a:srgbClr val="333333">
                  <a:alpha val="65000"/>
                </a:srgbClr>
              </a:outerShdw>
            </a:effectLst>
          </p:spPr>
        </p:pic>
        <p:pic>
          <p:nvPicPr>
            <p:cNvPr id="44" name="Picture 43"/>
            <p:cNvPicPr>
              <a:picLocks noChangeAspect="1"/>
            </p:cNvPicPr>
            <p:nvPr/>
          </p:nvPicPr>
          <p:blipFill>
            <a:blip r:embed="rId7"/>
            <a:stretch>
              <a:fillRect/>
            </a:stretch>
          </p:blipFill>
          <p:spPr>
            <a:xfrm>
              <a:off x="4393435" y="1367728"/>
              <a:ext cx="3291436" cy="2894135"/>
            </a:xfrm>
            <a:prstGeom prst="rect">
              <a:avLst/>
            </a:prstGeom>
            <a:ln>
              <a:solidFill>
                <a:schemeClr val="bg1">
                  <a:lumMod val="90000"/>
                </a:schemeClr>
              </a:solidFill>
            </a:ln>
            <a:effectLst>
              <a:outerShdw blurRad="50800" dist="38100" dir="2700000" algn="tl" rotWithShape="0">
                <a:prstClr val="black">
                  <a:alpha val="40000"/>
                </a:prstClr>
              </a:outerShdw>
            </a:effectLst>
          </p:spPr>
        </p:pic>
      </p:grpSp>
      <p:sp>
        <p:nvSpPr>
          <p:cNvPr id="3" name="Rectangle 2"/>
          <p:cNvSpPr/>
          <p:nvPr/>
        </p:nvSpPr>
        <p:spPr>
          <a:xfrm>
            <a:off x="281515" y="3123233"/>
            <a:ext cx="4011640" cy="1126462"/>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smtClean="0">
                <a:gradFill>
                  <a:gsLst>
                    <a:gs pos="3670">
                      <a:srgbClr val="505050"/>
                    </a:gs>
                    <a:gs pos="100000">
                      <a:srgbClr val="505050"/>
                    </a:gs>
                  </a:gsLst>
                  <a:lin ang="5400000" scaled="0"/>
                </a:gradFill>
              </a:rPr>
              <a:t>Security </a:t>
            </a:r>
            <a:r>
              <a:rPr lang="en-US" sz="2000" spc="-90" dirty="0">
                <a:gradFill>
                  <a:gsLst>
                    <a:gs pos="3670">
                      <a:srgbClr val="505050"/>
                    </a:gs>
                    <a:gs pos="100000">
                      <a:srgbClr val="505050"/>
                    </a:gs>
                  </a:gsLst>
                  <a:lin ang="5400000" scaled="0"/>
                </a:gradFill>
              </a:rPr>
              <a:t>reporting that tracks inconsistent access </a:t>
            </a:r>
            <a:r>
              <a:rPr lang="en-US" sz="2000" spc="-90" dirty="0" smtClean="0">
                <a:gradFill>
                  <a:gsLst>
                    <a:gs pos="3670">
                      <a:srgbClr val="505050"/>
                    </a:gs>
                    <a:gs pos="100000">
                      <a:srgbClr val="505050"/>
                    </a:gs>
                  </a:gsLst>
                  <a:lin ang="5400000" scaled="0"/>
                </a:gradFill>
              </a:rPr>
              <a:t>patterns, analytics and </a:t>
            </a:r>
            <a:r>
              <a:rPr lang="en-US" sz="2000" b="1" spc="-90" dirty="0" smtClean="0">
                <a:solidFill>
                  <a:srgbClr val="00B050"/>
                </a:solidFill>
                <a:latin typeface="Segoe Semibold" panose="020B0702040504020203" pitchFamily="34" charset="0"/>
              </a:rPr>
              <a:t>alerts.</a:t>
            </a:r>
            <a:endParaRPr lang="en-US" sz="2000" b="1" spc="-90" dirty="0">
              <a:solidFill>
                <a:srgbClr val="00B050"/>
              </a:solidFill>
              <a:latin typeface="Segoe Semibold" panose="020B0702040504020203" pitchFamily="34" charset="0"/>
            </a:endParaRPr>
          </a:p>
        </p:txBody>
      </p:sp>
      <p:sp>
        <p:nvSpPr>
          <p:cNvPr id="16" name="Rectangle 15"/>
          <p:cNvSpPr/>
          <p:nvPr/>
        </p:nvSpPr>
        <p:spPr>
          <a:xfrm>
            <a:off x="281515" y="2243547"/>
            <a:ext cx="4051829" cy="572464"/>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smtClean="0">
                <a:gradFill>
                  <a:gsLst>
                    <a:gs pos="3670">
                      <a:srgbClr val="505050"/>
                    </a:gs>
                    <a:gs pos="100000">
                      <a:srgbClr val="505050"/>
                    </a:gs>
                  </a:gsLst>
                  <a:lin ang="5400000" scaled="0"/>
                </a:gradFill>
              </a:rPr>
              <a:t>Built-in </a:t>
            </a:r>
            <a:r>
              <a:rPr lang="en-US" sz="2000" spc="-90" dirty="0">
                <a:gradFill>
                  <a:gsLst>
                    <a:gs pos="3670">
                      <a:srgbClr val="505050"/>
                    </a:gs>
                    <a:gs pos="100000">
                      <a:srgbClr val="505050"/>
                    </a:gs>
                  </a:gsLst>
                  <a:lin ang="5400000" scaled="0"/>
                </a:gradFill>
              </a:rPr>
              <a:t>s</a:t>
            </a:r>
            <a:r>
              <a:rPr lang="en-US" sz="2000" spc="-90" dirty="0" smtClean="0">
                <a:gradFill>
                  <a:gsLst>
                    <a:gs pos="3670">
                      <a:srgbClr val="505050"/>
                    </a:gs>
                    <a:gs pos="100000">
                      <a:srgbClr val="505050"/>
                    </a:gs>
                  </a:gsLst>
                  <a:lin ang="5400000" scaled="0"/>
                </a:gradFill>
              </a:rPr>
              <a:t>ecurity features.</a:t>
            </a:r>
            <a:endParaRPr lang="en-US" sz="2000" spc="-90" dirty="0">
              <a:gradFill>
                <a:gsLst>
                  <a:gs pos="3670">
                    <a:srgbClr val="505050"/>
                  </a:gs>
                  <a:gs pos="100000">
                    <a:srgbClr val="505050"/>
                  </a:gs>
                </a:gsLst>
                <a:lin ang="5400000" scaled="0"/>
              </a:gradFill>
            </a:endParaRPr>
          </a:p>
        </p:txBody>
      </p:sp>
      <p:sp>
        <p:nvSpPr>
          <p:cNvPr id="2" name="Title 1"/>
          <p:cNvSpPr>
            <a:spLocks noGrp="1"/>
          </p:cNvSpPr>
          <p:nvPr>
            <p:ph type="title"/>
          </p:nvPr>
        </p:nvSpPr>
        <p:spPr>
          <a:solidFill>
            <a:srgbClr val="FFFFFF"/>
          </a:solidFill>
        </p:spPr>
        <p:txBody>
          <a:bodyPr lIns="1920240"/>
          <a:lstStyle/>
          <a:p>
            <a:pPr>
              <a:lnSpc>
                <a:spcPct val="80000"/>
              </a:lnSpc>
            </a:pPr>
            <a:r>
              <a:rPr lang="en-US" sz="4000" dirty="0">
                <a:gradFill>
                  <a:gsLst>
                    <a:gs pos="6195">
                      <a:schemeClr val="bg2"/>
                    </a:gs>
                    <a:gs pos="100000">
                      <a:schemeClr val="bg2"/>
                    </a:gs>
                  </a:gsLst>
                  <a:lin ang="5400000" scaled="0"/>
                </a:gradFill>
              </a:rPr>
              <a:t>Monitor and protect </a:t>
            </a:r>
            <a:r>
              <a:rPr lang="en-US" sz="4000" dirty="0" smtClean="0">
                <a:gradFill>
                  <a:gsLst>
                    <a:gs pos="6195">
                      <a:schemeClr val="bg2"/>
                    </a:gs>
                    <a:gs pos="100000">
                      <a:schemeClr val="bg2"/>
                    </a:gs>
                  </a:gsLst>
                  <a:lin ang="5400000" scaled="0"/>
                </a:gradFill>
              </a:rPr>
              <a:t>access to enterprise apps</a:t>
            </a:r>
            <a:endParaRPr lang="en-US" sz="4000" dirty="0">
              <a:gradFill>
                <a:gsLst>
                  <a:gs pos="6195">
                    <a:schemeClr val="bg2"/>
                  </a:gs>
                  <a:gs pos="100000">
                    <a:schemeClr val="bg2"/>
                  </a:gs>
                </a:gsLst>
                <a:lin ang="5400000" scaled="0"/>
              </a:gradFill>
            </a:endParaRPr>
          </a:p>
        </p:txBody>
      </p:sp>
      <p:pic>
        <p:nvPicPr>
          <p:cNvPr id="6" name="Picture 5"/>
          <p:cNvPicPr>
            <a:picLocks noChangeAspect="1"/>
          </p:cNvPicPr>
          <p:nvPr/>
        </p:nvPicPr>
        <p:blipFill>
          <a:blip r:embed="rId8"/>
          <a:stretch>
            <a:fillRect/>
          </a:stretch>
        </p:blipFill>
        <p:spPr>
          <a:xfrm>
            <a:off x="6517916" y="2042914"/>
            <a:ext cx="3552198" cy="3534075"/>
          </a:xfrm>
          <a:prstGeom prst="rect">
            <a:avLst/>
          </a:prstGeom>
        </p:spPr>
      </p:pic>
      <p:pic>
        <p:nvPicPr>
          <p:cNvPr id="28" name="Picture 27"/>
          <p:cNvPicPr>
            <a:picLocks noChangeAspect="1"/>
          </p:cNvPicPr>
          <p:nvPr/>
        </p:nvPicPr>
        <p:blipFill>
          <a:blip r:embed="rId9">
            <a:grayscl/>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rot="-600000">
            <a:off x="8891172" y="3788330"/>
            <a:ext cx="498631" cy="1273459"/>
          </a:xfrm>
          <a:prstGeom prst="rect">
            <a:avLst/>
          </a:prstGeom>
        </p:spPr>
      </p:pic>
      <p:grpSp>
        <p:nvGrpSpPr>
          <p:cNvPr id="32" name="Group 31"/>
          <p:cNvGrpSpPr/>
          <p:nvPr/>
        </p:nvGrpSpPr>
        <p:grpSpPr>
          <a:xfrm>
            <a:off x="369437" y="389459"/>
            <a:ext cx="1447625" cy="1449627"/>
            <a:chOff x="6246845" y="3318972"/>
            <a:chExt cx="2937654" cy="2941717"/>
          </a:xfrm>
        </p:grpSpPr>
        <p:pic>
          <p:nvPicPr>
            <p:cNvPr id="33" name="Picture 32"/>
            <p:cNvPicPr>
              <a:picLocks noChangeAspect="1"/>
            </p:cNvPicPr>
            <p:nvPr/>
          </p:nvPicPr>
          <p:blipFill>
            <a:blip r:embed="rId11"/>
            <a:stretch>
              <a:fillRect/>
            </a:stretch>
          </p:blipFill>
          <p:spPr>
            <a:xfrm>
              <a:off x="6246845" y="3318972"/>
              <a:ext cx="2937654" cy="2941717"/>
            </a:xfrm>
            <a:prstGeom prst="rect">
              <a:avLst/>
            </a:prstGeom>
          </p:spPr>
        </p:pic>
        <p:pic>
          <p:nvPicPr>
            <p:cNvPr id="34" name="Picture 33"/>
            <p:cNvPicPr>
              <a:picLocks noChangeAspect="1"/>
            </p:cNvPicPr>
            <p:nvPr/>
          </p:nvPicPr>
          <p:blipFill>
            <a:blip r:embed="rId12">
              <a:biLevel thresh="25000"/>
              <a:extLst>
                <a:ext uri="{28A0092B-C50C-407E-A947-70E740481C1C}">
                  <a14:useLocalDpi xmlns:a14="http://schemas.microsoft.com/office/drawing/2010/main" val="0"/>
                </a:ext>
              </a:extLst>
            </a:blip>
            <a:stretch>
              <a:fillRect/>
            </a:stretch>
          </p:blipFill>
          <p:spPr>
            <a:xfrm>
              <a:off x="7590968" y="4896015"/>
              <a:ext cx="223283" cy="570242"/>
            </a:xfrm>
            <a:prstGeom prst="rect">
              <a:avLst/>
            </a:prstGeom>
          </p:spPr>
        </p:pic>
      </p:grpSp>
    </p:spTree>
    <p:extLst>
      <p:ext uri="{BB962C8B-B14F-4D97-AF65-F5344CB8AC3E}">
        <p14:creationId xmlns:p14="http://schemas.microsoft.com/office/powerpoint/2010/main" val="48447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decel="100000" fill="hold" grpId="0" nodeType="clickEffect">
                                  <p:stCondLst>
                                    <p:cond delay="25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ppt_x"/>
                                          </p:val>
                                        </p:tav>
                                        <p:tav tm="100000">
                                          <p:val>
                                            <p:strVal val="#ppt_x"/>
                                          </p:val>
                                        </p:tav>
                                      </p:tavLst>
                                    </p:anim>
                                    <p:anim calcmode="lin" valueType="num">
                                      <p:cBhvr additive="base">
                                        <p:cTn id="24" dur="750" fill="hold"/>
                                        <p:tgtEl>
                                          <p:spTgt spid="3"/>
                                        </p:tgtEl>
                                        <p:attrNameLst>
                                          <p:attrName>ppt_y</p:attrName>
                                        </p:attrNameLst>
                                      </p:cBhvr>
                                      <p:tavLst>
                                        <p:tav tm="0">
                                          <p:val>
                                            <p:strVal val="1+#ppt_h/2"/>
                                          </p:val>
                                        </p:tav>
                                        <p:tav tm="100000">
                                          <p:val>
                                            <p:strVal val="#ppt_y"/>
                                          </p:val>
                                        </p:tav>
                                      </p:tavLst>
                                    </p:anim>
                                  </p:childTnLst>
                                </p:cTn>
                              </p:par>
                              <p:par>
                                <p:cTn id="25" presetID="10" presetClass="exit" presetSubtype="0" fill="hold" nodeType="withEffect">
                                  <p:stCondLst>
                                    <p:cond delay="30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nodeType="withEffect">
                                  <p:stCondLst>
                                    <p:cond delay="3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par>
                          <p:cTn id="31" fill="hold">
                            <p:stCondLst>
                              <p:cond delay="1000"/>
                            </p:stCondLst>
                            <p:childTnLst>
                              <p:par>
                                <p:cTn id="32" presetID="2" presetClass="entr" presetSubtype="2" decel="10000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1+#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fade">
                                      <p:cBhvr>
                                        <p:cTn id="45" dur="500"/>
                                        <p:tgtEl>
                                          <p:spTgt spid="5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par>
                                <p:cTn id="66" presetID="53" presetClass="entr" presetSubtype="16"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250" fill="hold"/>
                                        <p:tgtEl>
                                          <p:spTgt spid="24"/>
                                        </p:tgtEl>
                                        <p:attrNameLst>
                                          <p:attrName>ppt_w</p:attrName>
                                        </p:attrNameLst>
                                      </p:cBhvr>
                                      <p:tavLst>
                                        <p:tav tm="0">
                                          <p:val>
                                            <p:fltVal val="0"/>
                                          </p:val>
                                        </p:tav>
                                        <p:tav tm="100000">
                                          <p:val>
                                            <p:strVal val="#ppt_w"/>
                                          </p:val>
                                        </p:tav>
                                      </p:tavLst>
                                    </p:anim>
                                    <p:anim calcmode="lin" valueType="num">
                                      <p:cBhvr>
                                        <p:cTn id="69" dur="250" fill="hold"/>
                                        <p:tgtEl>
                                          <p:spTgt spid="24"/>
                                        </p:tgtEl>
                                        <p:attrNameLst>
                                          <p:attrName>ppt_h</p:attrName>
                                        </p:attrNameLst>
                                      </p:cBhvr>
                                      <p:tavLst>
                                        <p:tav tm="0">
                                          <p:val>
                                            <p:fltVal val="0"/>
                                          </p:val>
                                        </p:tav>
                                        <p:tav tm="100000">
                                          <p:val>
                                            <p:strVal val="#ppt_h"/>
                                          </p:val>
                                        </p:tav>
                                      </p:tavLst>
                                    </p:anim>
                                    <p:animEffect transition="in" filter="fade">
                                      <p:cBhvr>
                                        <p:cTn id="70" dur="250"/>
                                        <p:tgtEl>
                                          <p:spTgt spid="24"/>
                                        </p:tgtEl>
                                      </p:cBhvr>
                                    </p:animEffect>
                                  </p:childTnLst>
                                </p:cTn>
                              </p:par>
                            </p:childTnLst>
                          </p:cTn>
                        </p:par>
                        <p:par>
                          <p:cTn id="71" fill="hold">
                            <p:stCondLst>
                              <p:cond delay="500"/>
                            </p:stCondLst>
                            <p:childTnLst>
                              <p:par>
                                <p:cTn id="72" presetID="1" presetClass="entr" presetSubtype="0" fill="hold" nodeType="afterEffect">
                                  <p:stCondLst>
                                    <p:cond delay="500"/>
                                  </p:stCondLst>
                                  <p:childTnLst>
                                    <p:set>
                                      <p:cBhvr>
                                        <p:cTn id="73" dur="1" fill="hold">
                                          <p:stCondLst>
                                            <p:cond delay="0"/>
                                          </p:stCondLst>
                                        </p:cTn>
                                        <p:tgtEl>
                                          <p:spTgt spid="40"/>
                                        </p:tgtEl>
                                        <p:attrNameLst>
                                          <p:attrName>style.visibility</p:attrName>
                                        </p:attrNameLst>
                                      </p:cBhvr>
                                      <p:to>
                                        <p:strVal val="visible"/>
                                      </p:to>
                                    </p:set>
                                  </p:childTnLst>
                                </p:cTn>
                              </p:par>
                              <p:par>
                                <p:cTn id="74" presetID="42" presetClass="path" presetSubtype="0" accel="100000" autoRev="1" fill="hold" nodeType="withEffect">
                                  <p:stCondLst>
                                    <p:cond delay="0"/>
                                  </p:stCondLst>
                                  <p:childTnLst>
                                    <p:animMotion origin="layout" path="M -1.65688E-6 -2.89605E-6 L -0.13977 0.12188 " pathEditMode="relative" rAng="0" ptsTypes="AA">
                                      <p:cBhvr>
                                        <p:cTn id="75" dur="500" fill="hold"/>
                                        <p:tgtEl>
                                          <p:spTgt spid="40"/>
                                        </p:tgtEl>
                                        <p:attrNameLst>
                                          <p:attrName>ppt_x</p:attrName>
                                          <p:attrName>ppt_y</p:attrName>
                                        </p:attrNameLst>
                                      </p:cBhvr>
                                      <p:rCtr x="-6995" y="6083"/>
                                    </p:animMotion>
                                  </p:childTnLst>
                                </p:cTn>
                              </p:par>
                              <p:par>
                                <p:cTn id="76" presetID="6" presetClass="emph" presetSubtype="0" accel="100000" autoRev="1" fill="hold" nodeType="withEffect">
                                  <p:stCondLst>
                                    <p:cond delay="0"/>
                                  </p:stCondLst>
                                  <p:childTnLst>
                                    <p:animScale>
                                      <p:cBhvr>
                                        <p:cTn id="77" dur="500" fill="hold"/>
                                        <p:tgtEl>
                                          <p:spTgt spid="40"/>
                                        </p:tgtEl>
                                      </p:cBhvr>
                                      <p:by x="13160" y="13160"/>
                                    </p:animScale>
                                  </p:childTnLst>
                                </p:cTn>
                              </p:par>
                              <p:par>
                                <p:cTn id="78" presetID="10" presetClass="exit" presetSubtype="0" fill="hold" nodeType="withEffect">
                                  <p:stCondLst>
                                    <p:cond delay="0"/>
                                  </p:stCondLst>
                                  <p:childTnLst>
                                    <p:animEffect transition="out" filter="fade">
                                      <p:cBhvr>
                                        <p:cTn id="79" dur="500"/>
                                        <p:tgtEl>
                                          <p:spTgt spid="40"/>
                                        </p:tgtEl>
                                      </p:cBhvr>
                                    </p:animEffect>
                                    <p:set>
                                      <p:cBhvr>
                                        <p:cTn id="80"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61" grpId="0" animBg="1"/>
      <p:bldP spid="60" grpId="0" animBg="1"/>
      <p:bldP spid="58" grpId="0" animBg="1"/>
      <p:bldP spid="56" grpId="0" animBg="1"/>
      <p:bldP spid="57" grpId="0" animBg="1"/>
      <p:bldP spid="55" grpId="0" animBg="1"/>
      <p:bldP spid="59" grpId="0" animBg="1"/>
      <p:bldP spid="3"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515" y="3123233"/>
            <a:ext cx="4011640" cy="1126462"/>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a:gradFill>
                  <a:gsLst>
                    <a:gs pos="3670">
                      <a:srgbClr val="505050"/>
                    </a:gs>
                    <a:gs pos="100000">
                      <a:srgbClr val="505050"/>
                    </a:gs>
                  </a:gsLst>
                  <a:lin ang="5400000" scaled="0"/>
                </a:gradFill>
              </a:rPr>
              <a:t>Security reporting that tracks inconsistent access patterns, analytics and </a:t>
            </a:r>
            <a:r>
              <a:rPr lang="en-US" sz="2000" b="1" spc="-90" dirty="0">
                <a:solidFill>
                  <a:srgbClr val="00B050"/>
                </a:solidFill>
                <a:latin typeface="Segoe UI Semibold" panose="020B0702040204020203" pitchFamily="34" charset="0"/>
                <a:cs typeface="Segoe UI Semibold" panose="020B0702040204020203" pitchFamily="34" charset="0"/>
              </a:rPr>
              <a:t>alerts</a:t>
            </a:r>
            <a:r>
              <a:rPr lang="en-US" sz="2000" spc="-90" dirty="0">
                <a:solidFill>
                  <a:srgbClr val="00B050"/>
                </a:solidFill>
                <a:latin typeface="Segoe UI Semibold" panose="020B0702040204020203" pitchFamily="34" charset="0"/>
                <a:cs typeface="Segoe UI Semibold" panose="020B0702040204020203" pitchFamily="34" charset="0"/>
              </a:rPr>
              <a:t>.</a:t>
            </a:r>
          </a:p>
        </p:txBody>
      </p:sp>
      <p:sp>
        <p:nvSpPr>
          <p:cNvPr id="16" name="Rectangle 15"/>
          <p:cNvSpPr/>
          <p:nvPr/>
        </p:nvSpPr>
        <p:spPr>
          <a:xfrm>
            <a:off x="281515" y="2243547"/>
            <a:ext cx="4051829" cy="572464"/>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smtClean="0">
                <a:gradFill>
                  <a:gsLst>
                    <a:gs pos="3670">
                      <a:srgbClr val="505050"/>
                    </a:gs>
                    <a:gs pos="100000">
                      <a:srgbClr val="505050"/>
                    </a:gs>
                  </a:gsLst>
                  <a:lin ang="5400000" scaled="0"/>
                </a:gradFill>
              </a:rPr>
              <a:t>Built-in </a:t>
            </a:r>
            <a:r>
              <a:rPr lang="en-US" sz="2000" spc="-90" dirty="0">
                <a:gradFill>
                  <a:gsLst>
                    <a:gs pos="3670">
                      <a:srgbClr val="505050"/>
                    </a:gs>
                    <a:gs pos="100000">
                      <a:srgbClr val="505050"/>
                    </a:gs>
                  </a:gsLst>
                  <a:lin ang="5400000" scaled="0"/>
                </a:gradFill>
              </a:rPr>
              <a:t>s</a:t>
            </a:r>
            <a:r>
              <a:rPr lang="en-US" sz="2000" spc="-90" dirty="0" smtClean="0">
                <a:gradFill>
                  <a:gsLst>
                    <a:gs pos="3670">
                      <a:srgbClr val="505050"/>
                    </a:gs>
                    <a:gs pos="100000">
                      <a:srgbClr val="505050"/>
                    </a:gs>
                  </a:gsLst>
                  <a:lin ang="5400000" scaled="0"/>
                </a:gradFill>
              </a:rPr>
              <a:t>ecurity features.</a:t>
            </a:r>
            <a:endParaRPr lang="en-US" sz="2000" spc="-90" dirty="0">
              <a:gradFill>
                <a:gsLst>
                  <a:gs pos="3670">
                    <a:srgbClr val="505050"/>
                  </a:gs>
                  <a:gs pos="100000">
                    <a:srgbClr val="505050"/>
                  </a:gs>
                </a:gsLst>
                <a:lin ang="5400000" scaled="0"/>
              </a:gradFill>
            </a:endParaRPr>
          </a:p>
        </p:txBody>
      </p:sp>
      <p:sp>
        <p:nvSpPr>
          <p:cNvPr id="2" name="Title 1"/>
          <p:cNvSpPr>
            <a:spLocks noGrp="1"/>
          </p:cNvSpPr>
          <p:nvPr>
            <p:ph type="title"/>
          </p:nvPr>
        </p:nvSpPr>
        <p:spPr>
          <a:solidFill>
            <a:srgbClr val="FFFFFF"/>
          </a:solidFill>
        </p:spPr>
        <p:txBody>
          <a:bodyPr lIns="1920240"/>
          <a:lstStyle/>
          <a:p>
            <a:pPr>
              <a:lnSpc>
                <a:spcPct val="80000"/>
              </a:lnSpc>
            </a:pPr>
            <a:r>
              <a:rPr lang="en-US" sz="4000" dirty="0">
                <a:gradFill>
                  <a:gsLst>
                    <a:gs pos="6195">
                      <a:schemeClr val="bg2"/>
                    </a:gs>
                    <a:gs pos="100000">
                      <a:schemeClr val="bg2"/>
                    </a:gs>
                  </a:gsLst>
                  <a:lin ang="5400000" scaled="0"/>
                </a:gradFill>
              </a:rPr>
              <a:t>Monitor and protect </a:t>
            </a:r>
            <a:r>
              <a:rPr lang="en-US" sz="4000" dirty="0" smtClean="0">
                <a:gradFill>
                  <a:gsLst>
                    <a:gs pos="6195">
                      <a:schemeClr val="bg2"/>
                    </a:gs>
                    <a:gs pos="100000">
                      <a:schemeClr val="bg2"/>
                    </a:gs>
                  </a:gsLst>
                  <a:lin ang="5400000" scaled="0"/>
                </a:gradFill>
              </a:rPr>
              <a:t>access to enterprise apps</a:t>
            </a:r>
            <a:endParaRPr lang="en-US" sz="4000" dirty="0">
              <a:gradFill>
                <a:gsLst>
                  <a:gs pos="6195">
                    <a:schemeClr val="bg2"/>
                  </a:gs>
                  <a:gs pos="100000">
                    <a:schemeClr val="bg2"/>
                  </a:gs>
                </a:gsLst>
                <a:lin ang="5400000" scaled="0"/>
              </a:gradFill>
            </a:endParaRPr>
          </a:p>
        </p:txBody>
      </p:sp>
      <p:pic>
        <p:nvPicPr>
          <p:cNvPr id="7" name="Picture 6"/>
          <p:cNvPicPr>
            <a:picLocks noChangeAspect="1"/>
          </p:cNvPicPr>
          <p:nvPr/>
        </p:nvPicPr>
        <p:blipFill>
          <a:blip r:embed="rId3">
            <a:lum bright="40000" contrast="40000"/>
          </a:blip>
          <a:stretch>
            <a:fillRect/>
          </a:stretch>
        </p:blipFill>
        <p:spPr>
          <a:xfrm>
            <a:off x="4149559" y="2437808"/>
            <a:ext cx="5501269" cy="3000692"/>
          </a:xfrm>
          <a:prstGeom prst="rect">
            <a:avLst/>
          </a:prstGeom>
        </p:spPr>
      </p:pic>
      <p:sp>
        <p:nvSpPr>
          <p:cNvPr id="27" name="Oval 26"/>
          <p:cNvSpPr/>
          <p:nvPr/>
        </p:nvSpPr>
        <p:spPr bwMode="auto">
          <a:xfrm>
            <a:off x="5262910" y="3530620"/>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5" name="Oval 54"/>
          <p:cNvSpPr/>
          <p:nvPr/>
        </p:nvSpPr>
        <p:spPr bwMode="auto">
          <a:xfrm>
            <a:off x="7516823" y="3457605"/>
            <a:ext cx="73015" cy="73015"/>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6" name="Oval 55"/>
          <p:cNvSpPr/>
          <p:nvPr/>
        </p:nvSpPr>
        <p:spPr bwMode="auto">
          <a:xfrm>
            <a:off x="8504238" y="4106856"/>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7" name="Oval 56"/>
          <p:cNvSpPr/>
          <p:nvPr/>
        </p:nvSpPr>
        <p:spPr bwMode="auto">
          <a:xfrm>
            <a:off x="7154873" y="4575474"/>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8" name="Oval 57"/>
          <p:cNvSpPr/>
          <p:nvPr/>
        </p:nvSpPr>
        <p:spPr bwMode="auto">
          <a:xfrm>
            <a:off x="8797935" y="3326205"/>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0" name="Oval 59"/>
          <p:cNvSpPr/>
          <p:nvPr/>
        </p:nvSpPr>
        <p:spPr bwMode="auto">
          <a:xfrm>
            <a:off x="9059873" y="4939729"/>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1" name="Oval 60"/>
          <p:cNvSpPr/>
          <p:nvPr/>
        </p:nvSpPr>
        <p:spPr bwMode="auto">
          <a:xfrm>
            <a:off x="5849948" y="4164668"/>
            <a:ext cx="73015" cy="73015"/>
          </a:xfrm>
          <a:prstGeom prst="ellipse">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 name="Rectangle 5"/>
          <p:cNvSpPr/>
          <p:nvPr/>
        </p:nvSpPr>
        <p:spPr>
          <a:xfrm>
            <a:off x="281514" y="4556918"/>
            <a:ext cx="4051830" cy="849463"/>
          </a:xfrm>
          <a:prstGeom prst="rect">
            <a:avLst/>
          </a:prstGeom>
        </p:spPr>
        <p:txBody>
          <a:bodyPr wrap="square" lIns="182880" tIns="146304" rIns="182880" bIns="146304">
            <a:spAutoFit/>
          </a:bodyPr>
          <a:lstStyle/>
          <a:p>
            <a:pPr defTabSz="914099" fontAlgn="base">
              <a:lnSpc>
                <a:spcPct val="90000"/>
              </a:lnSpc>
              <a:spcBef>
                <a:spcPts val="600"/>
              </a:spcBef>
              <a:spcAft>
                <a:spcPct val="0"/>
              </a:spcAft>
              <a:defRPr/>
            </a:pPr>
            <a:r>
              <a:rPr lang="en-US" sz="2000" spc="-90" dirty="0" smtClean="0">
                <a:gradFill>
                  <a:gsLst>
                    <a:gs pos="3670">
                      <a:srgbClr val="505050"/>
                    </a:gs>
                    <a:gs pos="100000">
                      <a:srgbClr val="505050"/>
                    </a:gs>
                  </a:gsLst>
                  <a:lin ang="5400000" scaled="0"/>
                </a:gradFill>
              </a:rPr>
              <a:t>Step up to Multi-Factor authentication.</a:t>
            </a:r>
            <a:endParaRPr lang="en-US" sz="2000" spc="-90" dirty="0">
              <a:gradFill>
                <a:gsLst>
                  <a:gs pos="3670">
                    <a:srgbClr val="505050"/>
                  </a:gs>
                  <a:gs pos="100000">
                    <a:srgbClr val="505050"/>
                  </a:gs>
                </a:gsLst>
                <a:lin ang="5400000" scaled="0"/>
              </a:gradFill>
            </a:endParaRPr>
          </a:p>
        </p:txBody>
      </p:sp>
      <p:sp>
        <p:nvSpPr>
          <p:cNvPr id="59" name="Oval 58"/>
          <p:cNvSpPr/>
          <p:nvPr/>
        </p:nvSpPr>
        <p:spPr bwMode="auto">
          <a:xfrm>
            <a:off x="6045211" y="4838571"/>
            <a:ext cx="73015" cy="73015"/>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2" name="Rectangle 21"/>
          <p:cNvSpPr/>
          <p:nvPr/>
        </p:nvSpPr>
        <p:spPr bwMode="auto">
          <a:xfrm>
            <a:off x="4409642" y="1845238"/>
            <a:ext cx="5617728" cy="3725537"/>
          </a:xfrm>
          <a:prstGeom prst="rect">
            <a:avLst/>
          </a:prstGeom>
          <a:solidFill>
            <a:schemeClr val="tx1">
              <a:alpha val="92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 name="Oval 7"/>
          <p:cNvSpPr/>
          <p:nvPr/>
        </p:nvSpPr>
        <p:spPr bwMode="auto">
          <a:xfrm>
            <a:off x="6011857" y="4807133"/>
            <a:ext cx="139722" cy="13972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54" name="Oval 53"/>
          <p:cNvSpPr/>
          <p:nvPr/>
        </p:nvSpPr>
        <p:spPr bwMode="auto">
          <a:xfrm>
            <a:off x="7483469" y="3424251"/>
            <a:ext cx="139722" cy="13972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0" name="Freeform 9"/>
          <p:cNvSpPr>
            <a:spLocks noEditPoints="1"/>
          </p:cNvSpPr>
          <p:nvPr/>
        </p:nvSpPr>
        <p:spPr bwMode="auto">
          <a:xfrm>
            <a:off x="7497603" y="3437625"/>
            <a:ext cx="111455" cy="112975"/>
          </a:xfrm>
          <a:custGeom>
            <a:avLst/>
            <a:gdLst>
              <a:gd name="T0" fmla="*/ 1185 w 2152"/>
              <a:gd name="T1" fmla="*/ 597 h 2185"/>
              <a:gd name="T2" fmla="*/ 1156 w 2152"/>
              <a:gd name="T3" fmla="*/ 1267 h 2185"/>
              <a:gd name="T4" fmla="*/ 982 w 2152"/>
              <a:gd name="T5" fmla="*/ 1267 h 2185"/>
              <a:gd name="T6" fmla="*/ 968 w 2152"/>
              <a:gd name="T7" fmla="*/ 597 h 2185"/>
              <a:gd name="T8" fmla="*/ 1185 w 2152"/>
              <a:gd name="T9" fmla="*/ 597 h 2185"/>
              <a:gd name="T10" fmla="*/ 1185 w 2152"/>
              <a:gd name="T11" fmla="*/ 597 h 2185"/>
              <a:gd name="T12" fmla="*/ 1199 w 2152"/>
              <a:gd name="T13" fmla="*/ 1486 h 2185"/>
              <a:gd name="T14" fmla="*/ 1170 w 2152"/>
              <a:gd name="T15" fmla="*/ 1558 h 2185"/>
              <a:gd name="T16" fmla="*/ 1083 w 2152"/>
              <a:gd name="T17" fmla="*/ 1588 h 2185"/>
              <a:gd name="T18" fmla="*/ 982 w 2152"/>
              <a:gd name="T19" fmla="*/ 1558 h 2185"/>
              <a:gd name="T20" fmla="*/ 954 w 2152"/>
              <a:gd name="T21" fmla="*/ 1486 h 2185"/>
              <a:gd name="T22" fmla="*/ 982 w 2152"/>
              <a:gd name="T23" fmla="*/ 1398 h 2185"/>
              <a:gd name="T24" fmla="*/ 1083 w 2152"/>
              <a:gd name="T25" fmla="*/ 1369 h 2185"/>
              <a:gd name="T26" fmla="*/ 1170 w 2152"/>
              <a:gd name="T27" fmla="*/ 1398 h 2185"/>
              <a:gd name="T28" fmla="*/ 1199 w 2152"/>
              <a:gd name="T29" fmla="*/ 1486 h 2185"/>
              <a:gd name="T30" fmla="*/ 1069 w 2152"/>
              <a:gd name="T31" fmla="*/ 145 h 2185"/>
              <a:gd name="T32" fmla="*/ 130 w 2152"/>
              <a:gd name="T33" fmla="*/ 1092 h 2185"/>
              <a:gd name="T34" fmla="*/ 1069 w 2152"/>
              <a:gd name="T35" fmla="*/ 2039 h 2185"/>
              <a:gd name="T36" fmla="*/ 2022 w 2152"/>
              <a:gd name="T37" fmla="*/ 1092 h 2185"/>
              <a:gd name="T38" fmla="*/ 1069 w 2152"/>
              <a:gd name="T39" fmla="*/ 145 h 2185"/>
              <a:gd name="T40" fmla="*/ 1069 w 2152"/>
              <a:gd name="T41" fmla="*/ 0 h 2185"/>
              <a:gd name="T42" fmla="*/ 2152 w 2152"/>
              <a:gd name="T43" fmla="*/ 1092 h 2185"/>
              <a:gd name="T44" fmla="*/ 1069 w 2152"/>
              <a:gd name="T45" fmla="*/ 2185 h 2185"/>
              <a:gd name="T46" fmla="*/ 0 w 2152"/>
              <a:gd name="T47" fmla="*/ 1092 h 2185"/>
              <a:gd name="T48" fmla="*/ 1069 w 2152"/>
              <a:gd name="T4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52" h="2185">
                <a:moveTo>
                  <a:pt x="1185" y="597"/>
                </a:moveTo>
                <a:cubicBezTo>
                  <a:pt x="1156" y="1267"/>
                  <a:pt x="1156" y="1267"/>
                  <a:pt x="1156" y="1267"/>
                </a:cubicBezTo>
                <a:cubicBezTo>
                  <a:pt x="982" y="1267"/>
                  <a:pt x="982" y="1267"/>
                  <a:pt x="982" y="1267"/>
                </a:cubicBezTo>
                <a:cubicBezTo>
                  <a:pt x="968" y="597"/>
                  <a:pt x="968" y="597"/>
                  <a:pt x="968" y="597"/>
                </a:cubicBezTo>
                <a:cubicBezTo>
                  <a:pt x="1185" y="597"/>
                  <a:pt x="1185" y="597"/>
                  <a:pt x="1185" y="597"/>
                </a:cubicBezTo>
                <a:cubicBezTo>
                  <a:pt x="1185" y="597"/>
                  <a:pt x="1185" y="597"/>
                  <a:pt x="1185" y="597"/>
                </a:cubicBezTo>
                <a:close/>
                <a:moveTo>
                  <a:pt x="1199" y="1486"/>
                </a:moveTo>
                <a:cubicBezTo>
                  <a:pt x="1199" y="1515"/>
                  <a:pt x="1185" y="1544"/>
                  <a:pt x="1170" y="1558"/>
                </a:cubicBezTo>
                <a:cubicBezTo>
                  <a:pt x="1141" y="1588"/>
                  <a:pt x="1112" y="1588"/>
                  <a:pt x="1083" y="1588"/>
                </a:cubicBezTo>
                <a:cubicBezTo>
                  <a:pt x="1040" y="1588"/>
                  <a:pt x="1011" y="1588"/>
                  <a:pt x="982" y="1558"/>
                </a:cubicBezTo>
                <a:cubicBezTo>
                  <a:pt x="968" y="1529"/>
                  <a:pt x="954" y="1515"/>
                  <a:pt x="954" y="1486"/>
                </a:cubicBezTo>
                <a:cubicBezTo>
                  <a:pt x="954" y="1442"/>
                  <a:pt x="968" y="1413"/>
                  <a:pt x="982" y="1398"/>
                </a:cubicBezTo>
                <a:cubicBezTo>
                  <a:pt x="1011" y="1369"/>
                  <a:pt x="1040" y="1369"/>
                  <a:pt x="1083" y="1369"/>
                </a:cubicBezTo>
                <a:cubicBezTo>
                  <a:pt x="1112" y="1369"/>
                  <a:pt x="1141" y="1369"/>
                  <a:pt x="1170" y="1398"/>
                </a:cubicBezTo>
                <a:cubicBezTo>
                  <a:pt x="1185" y="1413"/>
                  <a:pt x="1199" y="1442"/>
                  <a:pt x="1199" y="1486"/>
                </a:cubicBezTo>
                <a:moveTo>
                  <a:pt x="1069" y="145"/>
                </a:moveTo>
                <a:cubicBezTo>
                  <a:pt x="549" y="145"/>
                  <a:pt x="130" y="568"/>
                  <a:pt x="130" y="1092"/>
                </a:cubicBezTo>
                <a:cubicBezTo>
                  <a:pt x="130" y="1617"/>
                  <a:pt x="549" y="2039"/>
                  <a:pt x="1069" y="2039"/>
                </a:cubicBezTo>
                <a:cubicBezTo>
                  <a:pt x="1603" y="2039"/>
                  <a:pt x="2022" y="1617"/>
                  <a:pt x="2022" y="1092"/>
                </a:cubicBezTo>
                <a:cubicBezTo>
                  <a:pt x="2022" y="568"/>
                  <a:pt x="1603" y="145"/>
                  <a:pt x="1069" y="145"/>
                </a:cubicBezTo>
                <a:moveTo>
                  <a:pt x="1069" y="0"/>
                </a:moveTo>
                <a:cubicBezTo>
                  <a:pt x="1675" y="0"/>
                  <a:pt x="2152" y="495"/>
                  <a:pt x="2152" y="1092"/>
                </a:cubicBezTo>
                <a:cubicBezTo>
                  <a:pt x="2152" y="1690"/>
                  <a:pt x="1675" y="2185"/>
                  <a:pt x="1069" y="2185"/>
                </a:cubicBezTo>
                <a:cubicBezTo>
                  <a:pt x="477" y="2185"/>
                  <a:pt x="0" y="1690"/>
                  <a:pt x="0" y="1092"/>
                </a:cubicBezTo>
                <a:cubicBezTo>
                  <a:pt x="0" y="495"/>
                  <a:pt x="477" y="0"/>
                  <a:pt x="1069" y="0"/>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65" name="Freeform 9"/>
          <p:cNvSpPr>
            <a:spLocks noEditPoints="1"/>
          </p:cNvSpPr>
          <p:nvPr/>
        </p:nvSpPr>
        <p:spPr bwMode="auto">
          <a:xfrm>
            <a:off x="6025991" y="4820507"/>
            <a:ext cx="111455" cy="112975"/>
          </a:xfrm>
          <a:custGeom>
            <a:avLst/>
            <a:gdLst>
              <a:gd name="T0" fmla="*/ 1185 w 2152"/>
              <a:gd name="T1" fmla="*/ 597 h 2185"/>
              <a:gd name="T2" fmla="*/ 1156 w 2152"/>
              <a:gd name="T3" fmla="*/ 1267 h 2185"/>
              <a:gd name="T4" fmla="*/ 982 w 2152"/>
              <a:gd name="T5" fmla="*/ 1267 h 2185"/>
              <a:gd name="T6" fmla="*/ 968 w 2152"/>
              <a:gd name="T7" fmla="*/ 597 h 2185"/>
              <a:gd name="T8" fmla="*/ 1185 w 2152"/>
              <a:gd name="T9" fmla="*/ 597 h 2185"/>
              <a:gd name="T10" fmla="*/ 1185 w 2152"/>
              <a:gd name="T11" fmla="*/ 597 h 2185"/>
              <a:gd name="T12" fmla="*/ 1199 w 2152"/>
              <a:gd name="T13" fmla="*/ 1486 h 2185"/>
              <a:gd name="T14" fmla="*/ 1170 w 2152"/>
              <a:gd name="T15" fmla="*/ 1558 h 2185"/>
              <a:gd name="T16" fmla="*/ 1083 w 2152"/>
              <a:gd name="T17" fmla="*/ 1588 h 2185"/>
              <a:gd name="T18" fmla="*/ 982 w 2152"/>
              <a:gd name="T19" fmla="*/ 1558 h 2185"/>
              <a:gd name="T20" fmla="*/ 954 w 2152"/>
              <a:gd name="T21" fmla="*/ 1486 h 2185"/>
              <a:gd name="T22" fmla="*/ 982 w 2152"/>
              <a:gd name="T23" fmla="*/ 1398 h 2185"/>
              <a:gd name="T24" fmla="*/ 1083 w 2152"/>
              <a:gd name="T25" fmla="*/ 1369 h 2185"/>
              <a:gd name="T26" fmla="*/ 1170 w 2152"/>
              <a:gd name="T27" fmla="*/ 1398 h 2185"/>
              <a:gd name="T28" fmla="*/ 1199 w 2152"/>
              <a:gd name="T29" fmla="*/ 1486 h 2185"/>
              <a:gd name="T30" fmla="*/ 1069 w 2152"/>
              <a:gd name="T31" fmla="*/ 145 h 2185"/>
              <a:gd name="T32" fmla="*/ 130 w 2152"/>
              <a:gd name="T33" fmla="*/ 1092 h 2185"/>
              <a:gd name="T34" fmla="*/ 1069 w 2152"/>
              <a:gd name="T35" fmla="*/ 2039 h 2185"/>
              <a:gd name="T36" fmla="*/ 2022 w 2152"/>
              <a:gd name="T37" fmla="*/ 1092 h 2185"/>
              <a:gd name="T38" fmla="*/ 1069 w 2152"/>
              <a:gd name="T39" fmla="*/ 145 h 2185"/>
              <a:gd name="T40" fmla="*/ 1069 w 2152"/>
              <a:gd name="T41" fmla="*/ 0 h 2185"/>
              <a:gd name="T42" fmla="*/ 2152 w 2152"/>
              <a:gd name="T43" fmla="*/ 1092 h 2185"/>
              <a:gd name="T44" fmla="*/ 1069 w 2152"/>
              <a:gd name="T45" fmla="*/ 2185 h 2185"/>
              <a:gd name="T46" fmla="*/ 0 w 2152"/>
              <a:gd name="T47" fmla="*/ 1092 h 2185"/>
              <a:gd name="T48" fmla="*/ 1069 w 2152"/>
              <a:gd name="T49" fmla="*/ 0 h 2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52" h="2185">
                <a:moveTo>
                  <a:pt x="1185" y="597"/>
                </a:moveTo>
                <a:cubicBezTo>
                  <a:pt x="1156" y="1267"/>
                  <a:pt x="1156" y="1267"/>
                  <a:pt x="1156" y="1267"/>
                </a:cubicBezTo>
                <a:cubicBezTo>
                  <a:pt x="982" y="1267"/>
                  <a:pt x="982" y="1267"/>
                  <a:pt x="982" y="1267"/>
                </a:cubicBezTo>
                <a:cubicBezTo>
                  <a:pt x="968" y="597"/>
                  <a:pt x="968" y="597"/>
                  <a:pt x="968" y="597"/>
                </a:cubicBezTo>
                <a:cubicBezTo>
                  <a:pt x="1185" y="597"/>
                  <a:pt x="1185" y="597"/>
                  <a:pt x="1185" y="597"/>
                </a:cubicBezTo>
                <a:cubicBezTo>
                  <a:pt x="1185" y="597"/>
                  <a:pt x="1185" y="597"/>
                  <a:pt x="1185" y="597"/>
                </a:cubicBezTo>
                <a:close/>
                <a:moveTo>
                  <a:pt x="1199" y="1486"/>
                </a:moveTo>
                <a:cubicBezTo>
                  <a:pt x="1199" y="1515"/>
                  <a:pt x="1185" y="1544"/>
                  <a:pt x="1170" y="1558"/>
                </a:cubicBezTo>
                <a:cubicBezTo>
                  <a:pt x="1141" y="1588"/>
                  <a:pt x="1112" y="1588"/>
                  <a:pt x="1083" y="1588"/>
                </a:cubicBezTo>
                <a:cubicBezTo>
                  <a:pt x="1040" y="1588"/>
                  <a:pt x="1011" y="1588"/>
                  <a:pt x="982" y="1558"/>
                </a:cubicBezTo>
                <a:cubicBezTo>
                  <a:pt x="968" y="1529"/>
                  <a:pt x="954" y="1515"/>
                  <a:pt x="954" y="1486"/>
                </a:cubicBezTo>
                <a:cubicBezTo>
                  <a:pt x="954" y="1442"/>
                  <a:pt x="968" y="1413"/>
                  <a:pt x="982" y="1398"/>
                </a:cubicBezTo>
                <a:cubicBezTo>
                  <a:pt x="1011" y="1369"/>
                  <a:pt x="1040" y="1369"/>
                  <a:pt x="1083" y="1369"/>
                </a:cubicBezTo>
                <a:cubicBezTo>
                  <a:pt x="1112" y="1369"/>
                  <a:pt x="1141" y="1369"/>
                  <a:pt x="1170" y="1398"/>
                </a:cubicBezTo>
                <a:cubicBezTo>
                  <a:pt x="1185" y="1413"/>
                  <a:pt x="1199" y="1442"/>
                  <a:pt x="1199" y="1486"/>
                </a:cubicBezTo>
                <a:moveTo>
                  <a:pt x="1069" y="145"/>
                </a:moveTo>
                <a:cubicBezTo>
                  <a:pt x="549" y="145"/>
                  <a:pt x="130" y="568"/>
                  <a:pt x="130" y="1092"/>
                </a:cubicBezTo>
                <a:cubicBezTo>
                  <a:pt x="130" y="1617"/>
                  <a:pt x="549" y="2039"/>
                  <a:pt x="1069" y="2039"/>
                </a:cubicBezTo>
                <a:cubicBezTo>
                  <a:pt x="1603" y="2039"/>
                  <a:pt x="2022" y="1617"/>
                  <a:pt x="2022" y="1092"/>
                </a:cubicBezTo>
                <a:cubicBezTo>
                  <a:pt x="2022" y="568"/>
                  <a:pt x="1603" y="145"/>
                  <a:pt x="1069" y="145"/>
                </a:cubicBezTo>
                <a:moveTo>
                  <a:pt x="1069" y="0"/>
                </a:moveTo>
                <a:cubicBezTo>
                  <a:pt x="1675" y="0"/>
                  <a:pt x="2152" y="495"/>
                  <a:pt x="2152" y="1092"/>
                </a:cubicBezTo>
                <a:cubicBezTo>
                  <a:pt x="2152" y="1690"/>
                  <a:pt x="1675" y="2185"/>
                  <a:pt x="1069" y="2185"/>
                </a:cubicBezTo>
                <a:cubicBezTo>
                  <a:pt x="477" y="2185"/>
                  <a:pt x="0" y="1690"/>
                  <a:pt x="0" y="1092"/>
                </a:cubicBezTo>
                <a:cubicBezTo>
                  <a:pt x="0" y="495"/>
                  <a:pt x="477" y="0"/>
                  <a:pt x="1069" y="0"/>
                </a:cubicBezTo>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21" name="Freeform 20"/>
          <p:cNvSpPr/>
          <p:nvPr/>
        </p:nvSpPr>
        <p:spPr bwMode="auto">
          <a:xfrm>
            <a:off x="7670894" y="3001991"/>
            <a:ext cx="1616894" cy="451823"/>
          </a:xfrm>
          <a:custGeom>
            <a:avLst/>
            <a:gdLst>
              <a:gd name="connsiteX0" fmla="*/ 0 w 2197100"/>
              <a:gd name="connsiteY0" fmla="*/ 609600 h 609600"/>
              <a:gd name="connsiteX1" fmla="*/ 2197100 w 2197100"/>
              <a:gd name="connsiteY1" fmla="*/ 0 h 609600"/>
            </a:gdLst>
            <a:ahLst/>
            <a:cxnLst>
              <a:cxn ang="0">
                <a:pos x="connsiteX0" y="connsiteY0"/>
              </a:cxn>
              <a:cxn ang="0">
                <a:pos x="connsiteX1" y="connsiteY1"/>
              </a:cxn>
            </a:cxnLst>
            <a:rect l="l" t="t" r="r" b="b"/>
            <a:pathLst>
              <a:path w="2197100" h="609600">
                <a:moveTo>
                  <a:pt x="0" y="609600"/>
                </a:moveTo>
                <a:lnTo>
                  <a:pt x="2197100" y="0"/>
                </a:lnTo>
              </a:path>
            </a:pathLst>
          </a:custGeom>
          <a:noFill/>
          <a:ln w="38100" cap="rnd">
            <a:solidFill>
              <a:schemeClr val="accent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03"/>
            <a:endParaRPr lang="en-US">
              <a:solidFill>
                <a:srgbClr val="EFEFEF"/>
              </a:solidFill>
            </a:endParaRPr>
          </a:p>
        </p:txBody>
      </p:sp>
      <p:sp>
        <p:nvSpPr>
          <p:cNvPr id="66" name="Freeform 65"/>
          <p:cNvSpPr/>
          <p:nvPr/>
        </p:nvSpPr>
        <p:spPr bwMode="auto">
          <a:xfrm rot="60000">
            <a:off x="6218238" y="4801470"/>
            <a:ext cx="3069550" cy="79899"/>
          </a:xfrm>
          <a:custGeom>
            <a:avLst/>
            <a:gdLst>
              <a:gd name="connsiteX0" fmla="*/ 0 w 2197100"/>
              <a:gd name="connsiteY0" fmla="*/ 609600 h 609600"/>
              <a:gd name="connsiteX1" fmla="*/ 2197100 w 2197100"/>
              <a:gd name="connsiteY1" fmla="*/ 0 h 609600"/>
            </a:gdLst>
            <a:ahLst/>
            <a:cxnLst>
              <a:cxn ang="0">
                <a:pos x="connsiteX0" y="connsiteY0"/>
              </a:cxn>
              <a:cxn ang="0">
                <a:pos x="connsiteX1" y="connsiteY1"/>
              </a:cxn>
            </a:cxnLst>
            <a:rect l="l" t="t" r="r" b="b"/>
            <a:pathLst>
              <a:path w="2197100" h="609600">
                <a:moveTo>
                  <a:pt x="0" y="609600"/>
                </a:moveTo>
                <a:lnTo>
                  <a:pt x="2197100" y="0"/>
                </a:lnTo>
              </a:path>
            </a:pathLst>
          </a:custGeom>
          <a:noFill/>
          <a:ln w="38100" cap="rnd">
            <a:solidFill>
              <a:schemeClr val="accent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03"/>
            <a:endParaRPr lang="en-US">
              <a:solidFill>
                <a:srgbClr val="EFEFEF"/>
              </a:solidFill>
            </a:endParaRPr>
          </a:p>
        </p:txBody>
      </p:sp>
      <p:grpSp>
        <p:nvGrpSpPr>
          <p:cNvPr id="134" name="Group 11"/>
          <p:cNvGrpSpPr>
            <a:grpSpLocks noChangeAspect="1"/>
          </p:cNvGrpSpPr>
          <p:nvPr/>
        </p:nvGrpSpPr>
        <p:grpSpPr bwMode="auto">
          <a:xfrm>
            <a:off x="9029178" y="2023954"/>
            <a:ext cx="3079750" cy="1577975"/>
            <a:chOff x="1564" y="3208"/>
            <a:chExt cx="1940" cy="994"/>
          </a:xfrm>
        </p:grpSpPr>
        <p:sp>
          <p:nvSpPr>
            <p:cNvPr id="135" name="AutoShape 10"/>
            <p:cNvSpPr>
              <a:spLocks noChangeAspect="1" noChangeArrowheads="1" noTextEdit="1"/>
            </p:cNvSpPr>
            <p:nvPr/>
          </p:nvSpPr>
          <p:spPr bwMode="auto">
            <a:xfrm>
              <a:off x="1564" y="3208"/>
              <a:ext cx="1936"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sp>
          <p:nvSpPr>
            <p:cNvPr id="136" name="Freeform 12"/>
            <p:cNvSpPr>
              <a:spLocks/>
            </p:cNvSpPr>
            <p:nvPr/>
          </p:nvSpPr>
          <p:spPr bwMode="auto">
            <a:xfrm>
              <a:off x="1564" y="4126"/>
              <a:ext cx="1940" cy="76"/>
            </a:xfrm>
            <a:custGeom>
              <a:avLst/>
              <a:gdLst>
                <a:gd name="T0" fmla="*/ 0 w 565"/>
                <a:gd name="T1" fmla="*/ 5 h 22"/>
                <a:gd name="T2" fmla="*/ 0 w 565"/>
                <a:gd name="T3" fmla="*/ 10 h 22"/>
                <a:gd name="T4" fmla="*/ 0 w 565"/>
                <a:gd name="T5" fmla="*/ 11 h 22"/>
                <a:gd name="T6" fmla="*/ 0 w 565"/>
                <a:gd name="T7" fmla="*/ 11 h 22"/>
                <a:gd name="T8" fmla="*/ 0 w 565"/>
                <a:gd name="T9" fmla="*/ 12 h 22"/>
                <a:gd name="T10" fmla="*/ 0 w 565"/>
                <a:gd name="T11" fmla="*/ 13 h 22"/>
                <a:gd name="T12" fmla="*/ 11 w 565"/>
                <a:gd name="T13" fmla="*/ 22 h 22"/>
                <a:gd name="T14" fmla="*/ 554 w 565"/>
                <a:gd name="T15" fmla="*/ 22 h 22"/>
                <a:gd name="T16" fmla="*/ 565 w 565"/>
                <a:gd name="T17" fmla="*/ 14 h 22"/>
                <a:gd name="T18" fmla="*/ 565 w 565"/>
                <a:gd name="T19" fmla="*/ 13 h 22"/>
                <a:gd name="T20" fmla="*/ 565 w 565"/>
                <a:gd name="T21" fmla="*/ 5 h 22"/>
                <a:gd name="T22" fmla="*/ 0 w 565"/>
                <a:gd name="T23" fmla="*/ 5 h 22"/>
                <a:gd name="T24" fmla="*/ 0 w 565"/>
                <a:gd name="T2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5" h="22">
                  <a:moveTo>
                    <a:pt x="0" y="5"/>
                  </a:moveTo>
                  <a:cubicBezTo>
                    <a:pt x="0" y="17"/>
                    <a:pt x="0" y="10"/>
                    <a:pt x="0" y="10"/>
                  </a:cubicBezTo>
                  <a:cubicBezTo>
                    <a:pt x="0" y="11"/>
                    <a:pt x="0" y="11"/>
                    <a:pt x="0" y="11"/>
                  </a:cubicBezTo>
                  <a:cubicBezTo>
                    <a:pt x="0" y="11"/>
                    <a:pt x="0" y="11"/>
                    <a:pt x="0" y="11"/>
                  </a:cubicBezTo>
                  <a:cubicBezTo>
                    <a:pt x="0" y="12"/>
                    <a:pt x="0" y="12"/>
                    <a:pt x="0" y="12"/>
                  </a:cubicBezTo>
                  <a:cubicBezTo>
                    <a:pt x="0" y="13"/>
                    <a:pt x="0" y="13"/>
                    <a:pt x="0" y="13"/>
                  </a:cubicBezTo>
                  <a:cubicBezTo>
                    <a:pt x="0" y="18"/>
                    <a:pt x="6" y="22"/>
                    <a:pt x="11" y="22"/>
                  </a:cubicBezTo>
                  <a:cubicBezTo>
                    <a:pt x="554" y="22"/>
                    <a:pt x="554" y="22"/>
                    <a:pt x="554" y="22"/>
                  </a:cubicBezTo>
                  <a:cubicBezTo>
                    <a:pt x="559" y="22"/>
                    <a:pt x="563" y="19"/>
                    <a:pt x="565" y="14"/>
                  </a:cubicBezTo>
                  <a:cubicBezTo>
                    <a:pt x="565" y="13"/>
                    <a:pt x="565" y="13"/>
                    <a:pt x="565" y="13"/>
                  </a:cubicBezTo>
                  <a:cubicBezTo>
                    <a:pt x="565" y="0"/>
                    <a:pt x="565" y="5"/>
                    <a:pt x="565" y="5"/>
                  </a:cubicBezTo>
                  <a:cubicBezTo>
                    <a:pt x="0" y="5"/>
                    <a:pt x="0" y="5"/>
                    <a:pt x="0" y="5"/>
                  </a:cubicBezTo>
                  <a:cubicBezTo>
                    <a:pt x="0" y="5"/>
                    <a:pt x="0" y="5"/>
                    <a:pt x="0" y="5"/>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sp>
          <p:nvSpPr>
            <p:cNvPr id="137" name="Freeform 13"/>
            <p:cNvSpPr>
              <a:spLocks/>
            </p:cNvSpPr>
            <p:nvPr/>
          </p:nvSpPr>
          <p:spPr bwMode="auto">
            <a:xfrm>
              <a:off x="1811" y="3208"/>
              <a:ext cx="1449" cy="946"/>
            </a:xfrm>
            <a:custGeom>
              <a:avLst/>
              <a:gdLst>
                <a:gd name="T0" fmla="*/ 14 w 422"/>
                <a:gd name="T1" fmla="*/ 274 h 274"/>
                <a:gd name="T2" fmla="*/ 408 w 422"/>
                <a:gd name="T3" fmla="*/ 274 h 274"/>
                <a:gd name="T4" fmla="*/ 422 w 422"/>
                <a:gd name="T5" fmla="*/ 259 h 274"/>
                <a:gd name="T6" fmla="*/ 422 w 422"/>
                <a:gd name="T7" fmla="*/ 14 h 274"/>
                <a:gd name="T8" fmla="*/ 408 w 422"/>
                <a:gd name="T9" fmla="*/ 0 h 274"/>
                <a:gd name="T10" fmla="*/ 14 w 422"/>
                <a:gd name="T11" fmla="*/ 0 h 274"/>
                <a:gd name="T12" fmla="*/ 0 w 422"/>
                <a:gd name="T13" fmla="*/ 14 h 274"/>
                <a:gd name="T14" fmla="*/ 0 w 422"/>
                <a:gd name="T15" fmla="*/ 259 h 274"/>
                <a:gd name="T16" fmla="*/ 14 w 422"/>
                <a:gd name="T1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274">
                  <a:moveTo>
                    <a:pt x="14" y="274"/>
                  </a:moveTo>
                  <a:cubicBezTo>
                    <a:pt x="408" y="274"/>
                    <a:pt x="408" y="274"/>
                    <a:pt x="408" y="274"/>
                  </a:cubicBezTo>
                  <a:cubicBezTo>
                    <a:pt x="417" y="274"/>
                    <a:pt x="422" y="268"/>
                    <a:pt x="422" y="259"/>
                  </a:cubicBezTo>
                  <a:cubicBezTo>
                    <a:pt x="422" y="14"/>
                    <a:pt x="422" y="14"/>
                    <a:pt x="422" y="14"/>
                  </a:cubicBezTo>
                  <a:cubicBezTo>
                    <a:pt x="422" y="6"/>
                    <a:pt x="417" y="0"/>
                    <a:pt x="408" y="0"/>
                  </a:cubicBezTo>
                  <a:cubicBezTo>
                    <a:pt x="14" y="0"/>
                    <a:pt x="14" y="0"/>
                    <a:pt x="14" y="0"/>
                  </a:cubicBezTo>
                  <a:cubicBezTo>
                    <a:pt x="8" y="0"/>
                    <a:pt x="0" y="6"/>
                    <a:pt x="0" y="14"/>
                  </a:cubicBezTo>
                  <a:cubicBezTo>
                    <a:pt x="0" y="259"/>
                    <a:pt x="0" y="259"/>
                    <a:pt x="0" y="259"/>
                  </a:cubicBezTo>
                  <a:cubicBezTo>
                    <a:pt x="0" y="268"/>
                    <a:pt x="8" y="274"/>
                    <a:pt x="14" y="274"/>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sp>
          <p:nvSpPr>
            <p:cNvPr id="138" name="Freeform 14"/>
            <p:cNvSpPr>
              <a:spLocks/>
            </p:cNvSpPr>
            <p:nvPr/>
          </p:nvSpPr>
          <p:spPr bwMode="auto">
            <a:xfrm>
              <a:off x="1873" y="3260"/>
              <a:ext cx="1325" cy="828"/>
            </a:xfrm>
            <a:custGeom>
              <a:avLst/>
              <a:gdLst>
                <a:gd name="T0" fmla="*/ 0 w 386"/>
                <a:gd name="T1" fmla="*/ 0 h 240"/>
                <a:gd name="T2" fmla="*/ 386 w 386"/>
                <a:gd name="T3" fmla="*/ 0 h 240"/>
                <a:gd name="T4" fmla="*/ 386 w 386"/>
                <a:gd name="T5" fmla="*/ 240 h 240"/>
                <a:gd name="T6" fmla="*/ 0 w 386"/>
                <a:gd name="T7" fmla="*/ 240 h 240"/>
                <a:gd name="T8" fmla="*/ 0 w 386"/>
                <a:gd name="T9" fmla="*/ 0 h 240"/>
              </a:gdLst>
              <a:ahLst/>
              <a:cxnLst>
                <a:cxn ang="0">
                  <a:pos x="T0" y="T1"/>
                </a:cxn>
                <a:cxn ang="0">
                  <a:pos x="T2" y="T3"/>
                </a:cxn>
                <a:cxn ang="0">
                  <a:pos x="T4" y="T5"/>
                </a:cxn>
                <a:cxn ang="0">
                  <a:pos x="T6" y="T7"/>
                </a:cxn>
                <a:cxn ang="0">
                  <a:pos x="T8" y="T9"/>
                </a:cxn>
              </a:cxnLst>
              <a:rect l="0" t="0" r="r" b="b"/>
              <a:pathLst>
                <a:path w="386" h="240">
                  <a:moveTo>
                    <a:pt x="0" y="0"/>
                  </a:moveTo>
                  <a:cubicBezTo>
                    <a:pt x="386" y="0"/>
                    <a:pt x="386" y="0"/>
                    <a:pt x="386" y="0"/>
                  </a:cubicBezTo>
                  <a:cubicBezTo>
                    <a:pt x="386" y="240"/>
                    <a:pt x="386" y="240"/>
                    <a:pt x="386" y="240"/>
                  </a:cubicBezTo>
                  <a:cubicBezTo>
                    <a:pt x="0" y="240"/>
                    <a:pt x="0" y="240"/>
                    <a:pt x="0" y="240"/>
                  </a:cubicBezTo>
                  <a:cubicBezTo>
                    <a:pt x="0" y="0"/>
                    <a:pt x="0" y="0"/>
                    <a:pt x="0" y="0"/>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sp>
          <p:nvSpPr>
            <p:cNvPr id="139" name="Freeform 15"/>
            <p:cNvSpPr>
              <a:spLocks/>
            </p:cNvSpPr>
            <p:nvPr/>
          </p:nvSpPr>
          <p:spPr bwMode="auto">
            <a:xfrm>
              <a:off x="1873" y="3260"/>
              <a:ext cx="790" cy="828"/>
            </a:xfrm>
            <a:custGeom>
              <a:avLst/>
              <a:gdLst>
                <a:gd name="T0" fmla="*/ 230 w 230"/>
                <a:gd name="T1" fmla="*/ 0 h 240"/>
                <a:gd name="T2" fmla="*/ 0 w 230"/>
                <a:gd name="T3" fmla="*/ 0 h 240"/>
                <a:gd name="T4" fmla="*/ 0 w 230"/>
                <a:gd name="T5" fmla="*/ 240 h 240"/>
                <a:gd name="T6" fmla="*/ 201 w 230"/>
                <a:gd name="T7" fmla="*/ 240 h 240"/>
                <a:gd name="T8" fmla="*/ 230 w 230"/>
                <a:gd name="T9" fmla="*/ 0 h 240"/>
              </a:gdLst>
              <a:ahLst/>
              <a:cxnLst>
                <a:cxn ang="0">
                  <a:pos x="T0" y="T1"/>
                </a:cxn>
                <a:cxn ang="0">
                  <a:pos x="T2" y="T3"/>
                </a:cxn>
                <a:cxn ang="0">
                  <a:pos x="T4" y="T5"/>
                </a:cxn>
                <a:cxn ang="0">
                  <a:pos x="T6" y="T7"/>
                </a:cxn>
                <a:cxn ang="0">
                  <a:pos x="T8" y="T9"/>
                </a:cxn>
              </a:cxnLst>
              <a:rect l="0" t="0" r="r" b="b"/>
              <a:pathLst>
                <a:path w="230" h="240">
                  <a:moveTo>
                    <a:pt x="230" y="0"/>
                  </a:moveTo>
                  <a:cubicBezTo>
                    <a:pt x="175" y="0"/>
                    <a:pt x="101" y="0"/>
                    <a:pt x="0" y="0"/>
                  </a:cubicBezTo>
                  <a:cubicBezTo>
                    <a:pt x="0" y="0"/>
                    <a:pt x="0" y="0"/>
                    <a:pt x="0" y="240"/>
                  </a:cubicBezTo>
                  <a:cubicBezTo>
                    <a:pt x="201" y="240"/>
                    <a:pt x="201" y="240"/>
                    <a:pt x="201" y="240"/>
                  </a:cubicBezTo>
                  <a:cubicBezTo>
                    <a:pt x="230" y="0"/>
                    <a:pt x="230" y="0"/>
                    <a:pt x="230" y="0"/>
                  </a:cubicBezTo>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grpSp>
      <p:grpSp>
        <p:nvGrpSpPr>
          <p:cNvPr id="33" name="Group 32"/>
          <p:cNvGrpSpPr/>
          <p:nvPr/>
        </p:nvGrpSpPr>
        <p:grpSpPr>
          <a:xfrm>
            <a:off x="9689722" y="2412407"/>
            <a:ext cx="1628758" cy="652262"/>
            <a:chOff x="9689722" y="2412407"/>
            <a:chExt cx="1628758" cy="652262"/>
          </a:xfrm>
        </p:grpSpPr>
        <p:sp>
          <p:nvSpPr>
            <p:cNvPr id="19" name="Freeform 7"/>
            <p:cNvSpPr>
              <a:spLocks/>
            </p:cNvSpPr>
            <p:nvPr/>
          </p:nvSpPr>
          <p:spPr bwMode="auto">
            <a:xfrm>
              <a:off x="9689722" y="2412407"/>
              <a:ext cx="549581" cy="652262"/>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25" name="Group 24"/>
            <p:cNvGrpSpPr/>
            <p:nvPr/>
          </p:nvGrpSpPr>
          <p:grpSpPr>
            <a:xfrm>
              <a:off x="10379497" y="2705072"/>
              <a:ext cx="938983" cy="288115"/>
              <a:chOff x="10308455" y="2774544"/>
              <a:chExt cx="1138237" cy="288115"/>
            </a:xfrm>
          </p:grpSpPr>
          <p:sp>
            <p:nvSpPr>
              <p:cNvPr id="24" name="Rectangle 23"/>
              <p:cNvSpPr/>
              <p:nvPr/>
            </p:nvSpPr>
            <p:spPr bwMode="auto">
              <a:xfrm>
                <a:off x="10308455" y="2774544"/>
                <a:ext cx="1138237" cy="59883"/>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3" name="Rectangle 62"/>
              <p:cNvSpPr/>
              <p:nvPr/>
            </p:nvSpPr>
            <p:spPr bwMode="auto">
              <a:xfrm>
                <a:off x="10308455" y="2888660"/>
                <a:ext cx="1138237" cy="59883"/>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4" name="Rectangle 63"/>
              <p:cNvSpPr/>
              <p:nvPr/>
            </p:nvSpPr>
            <p:spPr bwMode="auto">
              <a:xfrm>
                <a:off x="10308455" y="3002776"/>
                <a:ext cx="1138237" cy="59883"/>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26" name="Rectangle 25"/>
            <p:cNvSpPr/>
            <p:nvPr/>
          </p:nvSpPr>
          <p:spPr bwMode="auto">
            <a:xfrm>
              <a:off x="10379498" y="2483890"/>
              <a:ext cx="935598" cy="101474"/>
            </a:xfrm>
            <a:prstGeom prst="rect">
              <a:avLst/>
            </a:prstGeom>
            <a:noFill/>
            <a:ln>
              <a:solidFill>
                <a:schemeClr val="tx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128" name="Group 4"/>
          <p:cNvGrpSpPr>
            <a:grpSpLocks noChangeAspect="1"/>
          </p:cNvGrpSpPr>
          <p:nvPr/>
        </p:nvGrpSpPr>
        <p:grpSpPr bwMode="auto">
          <a:xfrm>
            <a:off x="9436808" y="4012657"/>
            <a:ext cx="2476500" cy="1606551"/>
            <a:chOff x="4078" y="3201"/>
            <a:chExt cx="1560" cy="1012"/>
          </a:xfrm>
        </p:grpSpPr>
        <p:sp>
          <p:nvSpPr>
            <p:cNvPr id="129" name="AutoShape 3"/>
            <p:cNvSpPr>
              <a:spLocks noChangeAspect="1" noChangeArrowheads="1" noTextEdit="1"/>
            </p:cNvSpPr>
            <p:nvPr/>
          </p:nvSpPr>
          <p:spPr bwMode="auto">
            <a:xfrm>
              <a:off x="4078" y="3204"/>
              <a:ext cx="1560"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0" name="Freeform 5"/>
            <p:cNvSpPr>
              <a:spLocks/>
            </p:cNvSpPr>
            <p:nvPr/>
          </p:nvSpPr>
          <p:spPr bwMode="auto">
            <a:xfrm>
              <a:off x="4081" y="3201"/>
              <a:ext cx="1554" cy="1012"/>
            </a:xfrm>
            <a:custGeom>
              <a:avLst/>
              <a:gdLst>
                <a:gd name="T0" fmla="*/ 14 w 445"/>
                <a:gd name="T1" fmla="*/ 289 h 289"/>
                <a:gd name="T2" fmla="*/ 431 w 445"/>
                <a:gd name="T3" fmla="*/ 289 h 289"/>
                <a:gd name="T4" fmla="*/ 445 w 445"/>
                <a:gd name="T5" fmla="*/ 274 h 289"/>
                <a:gd name="T6" fmla="*/ 445 w 445"/>
                <a:gd name="T7" fmla="*/ 15 h 289"/>
                <a:gd name="T8" fmla="*/ 431 w 445"/>
                <a:gd name="T9" fmla="*/ 0 h 289"/>
                <a:gd name="T10" fmla="*/ 14 w 445"/>
                <a:gd name="T11" fmla="*/ 0 h 289"/>
                <a:gd name="T12" fmla="*/ 0 w 445"/>
                <a:gd name="T13" fmla="*/ 15 h 289"/>
                <a:gd name="T14" fmla="*/ 0 w 445"/>
                <a:gd name="T15" fmla="*/ 274 h 289"/>
                <a:gd name="T16" fmla="*/ 14 w 445"/>
                <a:gd name="T17"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289">
                  <a:moveTo>
                    <a:pt x="14" y="289"/>
                  </a:moveTo>
                  <a:cubicBezTo>
                    <a:pt x="431" y="289"/>
                    <a:pt x="431" y="289"/>
                    <a:pt x="431" y="289"/>
                  </a:cubicBezTo>
                  <a:cubicBezTo>
                    <a:pt x="440" y="289"/>
                    <a:pt x="445" y="283"/>
                    <a:pt x="445" y="274"/>
                  </a:cubicBezTo>
                  <a:cubicBezTo>
                    <a:pt x="445" y="15"/>
                    <a:pt x="445" y="15"/>
                    <a:pt x="445" y="15"/>
                  </a:cubicBezTo>
                  <a:cubicBezTo>
                    <a:pt x="445" y="6"/>
                    <a:pt x="440" y="0"/>
                    <a:pt x="431" y="0"/>
                  </a:cubicBezTo>
                  <a:cubicBezTo>
                    <a:pt x="14" y="0"/>
                    <a:pt x="14" y="0"/>
                    <a:pt x="14" y="0"/>
                  </a:cubicBezTo>
                  <a:cubicBezTo>
                    <a:pt x="7" y="0"/>
                    <a:pt x="0" y="6"/>
                    <a:pt x="0" y="15"/>
                  </a:cubicBezTo>
                  <a:cubicBezTo>
                    <a:pt x="0" y="274"/>
                    <a:pt x="0" y="274"/>
                    <a:pt x="0" y="274"/>
                  </a:cubicBezTo>
                  <a:cubicBezTo>
                    <a:pt x="0" y="283"/>
                    <a:pt x="7" y="289"/>
                    <a:pt x="14" y="289"/>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 name="Freeform 6"/>
            <p:cNvSpPr>
              <a:spLocks/>
            </p:cNvSpPr>
            <p:nvPr/>
          </p:nvSpPr>
          <p:spPr bwMode="auto">
            <a:xfrm>
              <a:off x="4148" y="3218"/>
              <a:ext cx="1420" cy="886"/>
            </a:xfrm>
            <a:custGeom>
              <a:avLst/>
              <a:gdLst>
                <a:gd name="T0" fmla="*/ 0 w 407"/>
                <a:gd name="T1" fmla="*/ 13 h 253"/>
                <a:gd name="T2" fmla="*/ 407 w 407"/>
                <a:gd name="T3" fmla="*/ 13 h 253"/>
                <a:gd name="T4" fmla="*/ 407 w 407"/>
                <a:gd name="T5" fmla="*/ 253 h 253"/>
                <a:gd name="T6" fmla="*/ 0 w 407"/>
                <a:gd name="T7" fmla="*/ 253 h 253"/>
                <a:gd name="T8" fmla="*/ 0 w 407"/>
                <a:gd name="T9" fmla="*/ 13 h 253"/>
              </a:gdLst>
              <a:ahLst/>
              <a:cxnLst>
                <a:cxn ang="0">
                  <a:pos x="T0" y="T1"/>
                </a:cxn>
                <a:cxn ang="0">
                  <a:pos x="T2" y="T3"/>
                </a:cxn>
                <a:cxn ang="0">
                  <a:pos x="T4" y="T5"/>
                </a:cxn>
                <a:cxn ang="0">
                  <a:pos x="T6" y="T7"/>
                </a:cxn>
                <a:cxn ang="0">
                  <a:pos x="T8" y="T9"/>
                </a:cxn>
              </a:cxnLst>
              <a:rect l="0" t="0" r="r" b="b"/>
              <a:pathLst>
                <a:path w="407" h="253">
                  <a:moveTo>
                    <a:pt x="0" y="13"/>
                  </a:moveTo>
                  <a:cubicBezTo>
                    <a:pt x="407" y="13"/>
                    <a:pt x="407" y="13"/>
                    <a:pt x="407" y="13"/>
                  </a:cubicBezTo>
                  <a:cubicBezTo>
                    <a:pt x="407" y="180"/>
                    <a:pt x="407" y="253"/>
                    <a:pt x="407" y="253"/>
                  </a:cubicBezTo>
                  <a:cubicBezTo>
                    <a:pt x="0" y="253"/>
                    <a:pt x="0" y="253"/>
                    <a:pt x="0" y="253"/>
                  </a:cubicBezTo>
                  <a:cubicBezTo>
                    <a:pt x="0" y="0"/>
                    <a:pt x="0" y="13"/>
                    <a:pt x="0" y="13"/>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 name="Freeform 7"/>
            <p:cNvSpPr>
              <a:spLocks noEditPoints="1"/>
            </p:cNvSpPr>
            <p:nvPr/>
          </p:nvSpPr>
          <p:spPr bwMode="auto">
            <a:xfrm>
              <a:off x="4148" y="3264"/>
              <a:ext cx="848" cy="840"/>
            </a:xfrm>
            <a:custGeom>
              <a:avLst/>
              <a:gdLst>
                <a:gd name="T0" fmla="*/ 243 w 243"/>
                <a:gd name="T1" fmla="*/ 0 h 240"/>
                <a:gd name="T2" fmla="*/ 0 w 243"/>
                <a:gd name="T3" fmla="*/ 0 h 240"/>
                <a:gd name="T4" fmla="*/ 0 w 243"/>
                <a:gd name="T5" fmla="*/ 240 h 240"/>
                <a:gd name="T6" fmla="*/ 212 w 243"/>
                <a:gd name="T7" fmla="*/ 240 h 240"/>
                <a:gd name="T8" fmla="*/ 243 w 243"/>
                <a:gd name="T9" fmla="*/ 0 h 240"/>
                <a:gd name="T10" fmla="*/ 0 w 243"/>
                <a:gd name="T11" fmla="*/ 0 h 240"/>
                <a:gd name="T12" fmla="*/ 0 w 243"/>
                <a:gd name="T13" fmla="*/ 0 h 240"/>
                <a:gd name="T14" fmla="*/ 0 w 243"/>
                <a:gd name="T15" fmla="*/ 0 h 240"/>
                <a:gd name="T16" fmla="*/ 0 w 243"/>
                <a:gd name="T17" fmla="*/ 0 h 240"/>
                <a:gd name="T18" fmla="*/ 0 w 243"/>
                <a:gd name="T1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240">
                  <a:moveTo>
                    <a:pt x="243" y="0"/>
                  </a:moveTo>
                  <a:cubicBezTo>
                    <a:pt x="185" y="0"/>
                    <a:pt x="105" y="0"/>
                    <a:pt x="0" y="0"/>
                  </a:cubicBezTo>
                  <a:cubicBezTo>
                    <a:pt x="0" y="1"/>
                    <a:pt x="0" y="20"/>
                    <a:pt x="0" y="240"/>
                  </a:cubicBezTo>
                  <a:cubicBezTo>
                    <a:pt x="212" y="240"/>
                    <a:pt x="212" y="240"/>
                    <a:pt x="212" y="240"/>
                  </a:cubicBezTo>
                  <a:cubicBezTo>
                    <a:pt x="243" y="0"/>
                    <a:pt x="243" y="0"/>
                    <a:pt x="243"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 name="Oval 8"/>
            <p:cNvSpPr>
              <a:spLocks noChangeArrowheads="1"/>
            </p:cNvSpPr>
            <p:nvPr/>
          </p:nvSpPr>
          <p:spPr bwMode="auto">
            <a:xfrm>
              <a:off x="4832" y="4129"/>
              <a:ext cx="49" cy="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8" name="TextBox 27"/>
          <p:cNvSpPr txBox="1"/>
          <p:nvPr/>
        </p:nvSpPr>
        <p:spPr>
          <a:xfrm>
            <a:off x="10426053" y="2497839"/>
            <a:ext cx="863891" cy="83100"/>
          </a:xfrm>
          <a:prstGeom prst="rect">
            <a:avLst/>
          </a:prstGeom>
          <a:noFill/>
        </p:spPr>
        <p:txBody>
          <a:bodyPr wrap="square" lIns="0" tIns="0" rIns="0" bIns="0" rtlCol="0">
            <a:spAutoFit/>
          </a:bodyPr>
          <a:lstStyle/>
          <a:p>
            <a:pPr defTabSz="932503">
              <a:lnSpc>
                <a:spcPct val="90000"/>
              </a:lnSpc>
            </a:pPr>
            <a:r>
              <a:rPr lang="en-US" sz="600" b="1" spc="300" dirty="0" smtClean="0">
                <a:gradFill>
                  <a:gsLst>
                    <a:gs pos="2917">
                      <a:srgbClr val="505050"/>
                    </a:gs>
                    <a:gs pos="30000">
                      <a:srgbClr val="505050"/>
                    </a:gs>
                  </a:gsLst>
                  <a:lin ang="5400000" scaled="0"/>
                </a:gradFill>
              </a:rPr>
              <a:t>XXXXX</a:t>
            </a:r>
          </a:p>
        </p:txBody>
      </p:sp>
      <p:grpSp>
        <p:nvGrpSpPr>
          <p:cNvPr id="32" name="Group 31"/>
          <p:cNvGrpSpPr/>
          <p:nvPr/>
        </p:nvGrpSpPr>
        <p:grpSpPr>
          <a:xfrm>
            <a:off x="9713071" y="4433007"/>
            <a:ext cx="1628758" cy="652262"/>
            <a:chOff x="9713071" y="4433007"/>
            <a:chExt cx="1628758" cy="652262"/>
          </a:xfrm>
        </p:grpSpPr>
        <p:sp>
          <p:nvSpPr>
            <p:cNvPr id="69" name="Freeform 7"/>
            <p:cNvSpPr>
              <a:spLocks/>
            </p:cNvSpPr>
            <p:nvPr/>
          </p:nvSpPr>
          <p:spPr bwMode="auto">
            <a:xfrm>
              <a:off x="9713071" y="4433007"/>
              <a:ext cx="549581" cy="652262"/>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71" name="Group 70"/>
            <p:cNvGrpSpPr/>
            <p:nvPr/>
          </p:nvGrpSpPr>
          <p:grpSpPr>
            <a:xfrm>
              <a:off x="10402846" y="4725672"/>
              <a:ext cx="938983" cy="288115"/>
              <a:chOff x="10308455" y="2774544"/>
              <a:chExt cx="1138237" cy="288115"/>
            </a:xfrm>
          </p:grpSpPr>
          <p:sp>
            <p:nvSpPr>
              <p:cNvPr id="74" name="Rectangle 73"/>
              <p:cNvSpPr/>
              <p:nvPr/>
            </p:nvSpPr>
            <p:spPr bwMode="auto">
              <a:xfrm>
                <a:off x="10308455" y="2774544"/>
                <a:ext cx="1138237" cy="59883"/>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75" name="Rectangle 74"/>
              <p:cNvSpPr/>
              <p:nvPr/>
            </p:nvSpPr>
            <p:spPr bwMode="auto">
              <a:xfrm>
                <a:off x="10308455" y="2888660"/>
                <a:ext cx="1138237" cy="59883"/>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76" name="Rectangle 75"/>
              <p:cNvSpPr/>
              <p:nvPr/>
            </p:nvSpPr>
            <p:spPr bwMode="auto">
              <a:xfrm>
                <a:off x="10308455" y="3002776"/>
                <a:ext cx="1138237" cy="59883"/>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72" name="Rectangle 71"/>
            <p:cNvSpPr/>
            <p:nvPr/>
          </p:nvSpPr>
          <p:spPr bwMode="auto">
            <a:xfrm>
              <a:off x="10402847" y="4504490"/>
              <a:ext cx="935598" cy="101474"/>
            </a:xfrm>
            <a:prstGeom prst="rect">
              <a:avLst/>
            </a:prstGeom>
            <a:noFill/>
            <a:ln>
              <a:solidFill>
                <a:schemeClr val="tx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73" name="TextBox 72"/>
          <p:cNvSpPr txBox="1"/>
          <p:nvPr/>
        </p:nvSpPr>
        <p:spPr>
          <a:xfrm>
            <a:off x="10449402" y="4518439"/>
            <a:ext cx="863891" cy="83100"/>
          </a:xfrm>
          <a:prstGeom prst="rect">
            <a:avLst/>
          </a:prstGeom>
          <a:noFill/>
        </p:spPr>
        <p:txBody>
          <a:bodyPr wrap="square" lIns="0" tIns="0" rIns="0" bIns="0" rtlCol="0">
            <a:spAutoFit/>
          </a:bodyPr>
          <a:lstStyle/>
          <a:p>
            <a:pPr defTabSz="932503">
              <a:lnSpc>
                <a:spcPct val="90000"/>
              </a:lnSpc>
            </a:pPr>
            <a:r>
              <a:rPr lang="en-US" sz="600" b="1" spc="300" dirty="0" smtClean="0">
                <a:gradFill>
                  <a:gsLst>
                    <a:gs pos="2917">
                      <a:srgbClr val="505050"/>
                    </a:gs>
                    <a:gs pos="30000">
                      <a:srgbClr val="505050"/>
                    </a:gs>
                  </a:gsLst>
                  <a:lin ang="5400000" scaled="0"/>
                </a:gradFill>
              </a:rPr>
              <a:t>XXXXX</a:t>
            </a:r>
          </a:p>
        </p:txBody>
      </p:sp>
      <p:grpSp>
        <p:nvGrpSpPr>
          <p:cNvPr id="144" name="Group 18"/>
          <p:cNvGrpSpPr>
            <a:grpSpLocks noChangeAspect="1"/>
          </p:cNvGrpSpPr>
          <p:nvPr/>
        </p:nvGrpSpPr>
        <p:grpSpPr bwMode="auto">
          <a:xfrm>
            <a:off x="5330211" y="2295525"/>
            <a:ext cx="1268412" cy="2266950"/>
            <a:chOff x="2213" y="1446"/>
            <a:chExt cx="799" cy="1428"/>
          </a:xfrm>
        </p:grpSpPr>
        <p:sp>
          <p:nvSpPr>
            <p:cNvPr id="145" name="AutoShape 17"/>
            <p:cNvSpPr>
              <a:spLocks noChangeAspect="1" noChangeArrowheads="1" noTextEdit="1"/>
            </p:cNvSpPr>
            <p:nvPr/>
          </p:nvSpPr>
          <p:spPr bwMode="auto">
            <a:xfrm>
              <a:off x="2213" y="1446"/>
              <a:ext cx="799"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 name="Freeform 19"/>
            <p:cNvSpPr>
              <a:spLocks/>
            </p:cNvSpPr>
            <p:nvPr/>
          </p:nvSpPr>
          <p:spPr bwMode="auto">
            <a:xfrm>
              <a:off x="2218" y="1446"/>
              <a:ext cx="789" cy="1428"/>
            </a:xfrm>
            <a:custGeom>
              <a:avLst/>
              <a:gdLst>
                <a:gd name="T0" fmla="*/ 142 w 151"/>
                <a:gd name="T1" fmla="*/ 0 h 276"/>
                <a:gd name="T2" fmla="*/ 10 w 151"/>
                <a:gd name="T3" fmla="*/ 0 h 276"/>
                <a:gd name="T4" fmla="*/ 0 w 151"/>
                <a:gd name="T5" fmla="*/ 10 h 276"/>
                <a:gd name="T6" fmla="*/ 0 w 151"/>
                <a:gd name="T7" fmla="*/ 266 h 276"/>
                <a:gd name="T8" fmla="*/ 10 w 151"/>
                <a:gd name="T9" fmla="*/ 276 h 276"/>
                <a:gd name="T10" fmla="*/ 142 w 151"/>
                <a:gd name="T11" fmla="*/ 276 h 276"/>
                <a:gd name="T12" fmla="*/ 151 w 151"/>
                <a:gd name="T13" fmla="*/ 266 h 276"/>
                <a:gd name="T14" fmla="*/ 151 w 151"/>
                <a:gd name="T15" fmla="*/ 10 h 276"/>
                <a:gd name="T16" fmla="*/ 142 w 151"/>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76">
                  <a:moveTo>
                    <a:pt x="142" y="0"/>
                  </a:moveTo>
                  <a:cubicBezTo>
                    <a:pt x="10" y="0"/>
                    <a:pt x="10" y="0"/>
                    <a:pt x="10" y="0"/>
                  </a:cubicBezTo>
                  <a:cubicBezTo>
                    <a:pt x="5" y="0"/>
                    <a:pt x="0" y="4"/>
                    <a:pt x="0" y="10"/>
                  </a:cubicBezTo>
                  <a:cubicBezTo>
                    <a:pt x="0" y="249"/>
                    <a:pt x="0" y="266"/>
                    <a:pt x="0" y="266"/>
                  </a:cubicBezTo>
                  <a:cubicBezTo>
                    <a:pt x="0" y="271"/>
                    <a:pt x="5" y="276"/>
                    <a:pt x="10" y="276"/>
                  </a:cubicBezTo>
                  <a:cubicBezTo>
                    <a:pt x="142" y="276"/>
                    <a:pt x="142" y="276"/>
                    <a:pt x="142" y="276"/>
                  </a:cubicBezTo>
                  <a:cubicBezTo>
                    <a:pt x="147" y="276"/>
                    <a:pt x="151" y="271"/>
                    <a:pt x="151" y="266"/>
                  </a:cubicBezTo>
                  <a:cubicBezTo>
                    <a:pt x="151" y="27"/>
                    <a:pt x="151" y="10"/>
                    <a:pt x="151" y="10"/>
                  </a:cubicBezTo>
                  <a:cubicBezTo>
                    <a:pt x="151" y="4"/>
                    <a:pt x="147" y="0"/>
                    <a:pt x="142" y="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 name="Freeform 20"/>
            <p:cNvSpPr>
              <a:spLocks/>
            </p:cNvSpPr>
            <p:nvPr/>
          </p:nvSpPr>
          <p:spPr bwMode="auto">
            <a:xfrm>
              <a:off x="2297" y="1612"/>
              <a:ext cx="631" cy="1055"/>
            </a:xfrm>
            <a:custGeom>
              <a:avLst/>
              <a:gdLst>
                <a:gd name="T0" fmla="*/ 0 w 631"/>
                <a:gd name="T1" fmla="*/ 0 h 1055"/>
                <a:gd name="T2" fmla="*/ 631 w 631"/>
                <a:gd name="T3" fmla="*/ 0 h 1055"/>
                <a:gd name="T4" fmla="*/ 631 w 631"/>
                <a:gd name="T5" fmla="*/ 1055 h 1055"/>
                <a:gd name="T6" fmla="*/ 0 w 631"/>
                <a:gd name="T7" fmla="*/ 1055 h 1055"/>
                <a:gd name="T8" fmla="*/ 0 w 631"/>
                <a:gd name="T9" fmla="*/ 0 h 1055"/>
                <a:gd name="T10" fmla="*/ 0 w 631"/>
                <a:gd name="T11" fmla="*/ 0 h 1055"/>
              </a:gdLst>
              <a:ahLst/>
              <a:cxnLst>
                <a:cxn ang="0">
                  <a:pos x="T0" y="T1"/>
                </a:cxn>
                <a:cxn ang="0">
                  <a:pos x="T2" y="T3"/>
                </a:cxn>
                <a:cxn ang="0">
                  <a:pos x="T4" y="T5"/>
                </a:cxn>
                <a:cxn ang="0">
                  <a:pos x="T6" y="T7"/>
                </a:cxn>
                <a:cxn ang="0">
                  <a:pos x="T8" y="T9"/>
                </a:cxn>
                <a:cxn ang="0">
                  <a:pos x="T10" y="T11"/>
                </a:cxn>
              </a:cxnLst>
              <a:rect l="0" t="0" r="r" b="b"/>
              <a:pathLst>
                <a:path w="631" h="1055">
                  <a:moveTo>
                    <a:pt x="0" y="0"/>
                  </a:moveTo>
                  <a:lnTo>
                    <a:pt x="631" y="0"/>
                  </a:lnTo>
                  <a:lnTo>
                    <a:pt x="631" y="1055"/>
                  </a:lnTo>
                  <a:lnTo>
                    <a:pt x="0" y="1055"/>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 name="Freeform 21"/>
            <p:cNvSpPr>
              <a:spLocks/>
            </p:cNvSpPr>
            <p:nvPr/>
          </p:nvSpPr>
          <p:spPr bwMode="auto">
            <a:xfrm>
              <a:off x="2495" y="1519"/>
              <a:ext cx="240" cy="31"/>
            </a:xfrm>
            <a:custGeom>
              <a:avLst/>
              <a:gdLst>
                <a:gd name="T0" fmla="*/ 46 w 46"/>
                <a:gd name="T1" fmla="*/ 3 h 6"/>
                <a:gd name="T2" fmla="*/ 42 w 46"/>
                <a:gd name="T3" fmla="*/ 6 h 6"/>
                <a:gd name="T4" fmla="*/ 3 w 46"/>
                <a:gd name="T5" fmla="*/ 6 h 6"/>
                <a:gd name="T6" fmla="*/ 0 w 46"/>
                <a:gd name="T7" fmla="*/ 3 h 6"/>
                <a:gd name="T8" fmla="*/ 3 w 46"/>
                <a:gd name="T9" fmla="*/ 0 h 6"/>
                <a:gd name="T10" fmla="*/ 42 w 46"/>
                <a:gd name="T11" fmla="*/ 0 h 6"/>
                <a:gd name="T12" fmla="*/ 46 w 4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46" y="3"/>
                  </a:moveTo>
                  <a:cubicBezTo>
                    <a:pt x="46" y="4"/>
                    <a:pt x="44" y="6"/>
                    <a:pt x="42" y="6"/>
                  </a:cubicBezTo>
                  <a:cubicBezTo>
                    <a:pt x="3" y="6"/>
                    <a:pt x="3" y="6"/>
                    <a:pt x="3" y="6"/>
                  </a:cubicBezTo>
                  <a:cubicBezTo>
                    <a:pt x="1" y="6"/>
                    <a:pt x="0" y="4"/>
                    <a:pt x="0" y="3"/>
                  </a:cubicBezTo>
                  <a:cubicBezTo>
                    <a:pt x="0" y="1"/>
                    <a:pt x="1" y="0"/>
                    <a:pt x="3" y="0"/>
                  </a:cubicBezTo>
                  <a:cubicBezTo>
                    <a:pt x="42" y="0"/>
                    <a:pt x="42" y="0"/>
                    <a:pt x="42" y="0"/>
                  </a:cubicBezTo>
                  <a:cubicBezTo>
                    <a:pt x="44" y="0"/>
                    <a:pt x="46" y="1"/>
                    <a:pt x="4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 name="Freeform 22"/>
            <p:cNvSpPr>
              <a:spLocks/>
            </p:cNvSpPr>
            <p:nvPr/>
          </p:nvSpPr>
          <p:spPr bwMode="auto">
            <a:xfrm>
              <a:off x="2297" y="2667"/>
              <a:ext cx="208" cy="0"/>
            </a:xfrm>
            <a:custGeom>
              <a:avLst/>
              <a:gdLst>
                <a:gd name="T0" fmla="*/ 0 w 208"/>
                <a:gd name="T1" fmla="*/ 208 w 208"/>
                <a:gd name="T2" fmla="*/ 208 w 208"/>
                <a:gd name="T3" fmla="*/ 0 w 208"/>
                <a:gd name="T4" fmla="*/ 0 w 208"/>
                <a:gd name="T5" fmla="*/ 0 w 208"/>
              </a:gdLst>
              <a:ahLst/>
              <a:cxnLst>
                <a:cxn ang="0">
                  <a:pos x="T0" y="0"/>
                </a:cxn>
                <a:cxn ang="0">
                  <a:pos x="T1" y="0"/>
                </a:cxn>
                <a:cxn ang="0">
                  <a:pos x="T2" y="0"/>
                </a:cxn>
                <a:cxn ang="0">
                  <a:pos x="T3" y="0"/>
                </a:cxn>
                <a:cxn ang="0">
                  <a:pos x="T4" y="0"/>
                </a:cxn>
                <a:cxn ang="0">
                  <a:pos x="T5" y="0"/>
                </a:cxn>
              </a:cxnLst>
              <a:rect l="0" t="0" r="r" b="b"/>
              <a:pathLst>
                <a:path w="208">
                  <a:moveTo>
                    <a:pt x="0" y="0"/>
                  </a:moveTo>
                  <a:lnTo>
                    <a:pt x="208" y="0"/>
                  </a:lnTo>
                  <a:lnTo>
                    <a:pt x="208" y="0"/>
                  </a:lnTo>
                  <a:lnTo>
                    <a:pt x="0" y="0"/>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 name="Freeform 23"/>
            <p:cNvSpPr>
              <a:spLocks/>
            </p:cNvSpPr>
            <p:nvPr/>
          </p:nvSpPr>
          <p:spPr bwMode="auto">
            <a:xfrm>
              <a:off x="2297" y="1612"/>
              <a:ext cx="370" cy="1055"/>
            </a:xfrm>
            <a:custGeom>
              <a:avLst/>
              <a:gdLst>
                <a:gd name="T0" fmla="*/ 370 w 370"/>
                <a:gd name="T1" fmla="*/ 0 h 1055"/>
                <a:gd name="T2" fmla="*/ 0 w 370"/>
                <a:gd name="T3" fmla="*/ 0 h 1055"/>
                <a:gd name="T4" fmla="*/ 0 w 370"/>
                <a:gd name="T5" fmla="*/ 1055 h 1055"/>
                <a:gd name="T6" fmla="*/ 208 w 370"/>
                <a:gd name="T7" fmla="*/ 1055 h 1055"/>
                <a:gd name="T8" fmla="*/ 370 w 370"/>
                <a:gd name="T9" fmla="*/ 0 h 1055"/>
                <a:gd name="T10" fmla="*/ 370 w 370"/>
                <a:gd name="T11" fmla="*/ 0 h 1055"/>
                <a:gd name="T12" fmla="*/ 370 w 370"/>
                <a:gd name="T13" fmla="*/ 0 h 1055"/>
              </a:gdLst>
              <a:ahLst/>
              <a:cxnLst>
                <a:cxn ang="0">
                  <a:pos x="T0" y="T1"/>
                </a:cxn>
                <a:cxn ang="0">
                  <a:pos x="T2" y="T3"/>
                </a:cxn>
                <a:cxn ang="0">
                  <a:pos x="T4" y="T5"/>
                </a:cxn>
                <a:cxn ang="0">
                  <a:pos x="T6" y="T7"/>
                </a:cxn>
                <a:cxn ang="0">
                  <a:pos x="T8" y="T9"/>
                </a:cxn>
                <a:cxn ang="0">
                  <a:pos x="T10" y="T11"/>
                </a:cxn>
                <a:cxn ang="0">
                  <a:pos x="T12" y="T13"/>
                </a:cxn>
              </a:cxnLst>
              <a:rect l="0" t="0" r="r" b="b"/>
              <a:pathLst>
                <a:path w="370" h="1055">
                  <a:moveTo>
                    <a:pt x="370" y="0"/>
                  </a:moveTo>
                  <a:lnTo>
                    <a:pt x="0" y="0"/>
                  </a:lnTo>
                  <a:lnTo>
                    <a:pt x="0" y="1055"/>
                  </a:lnTo>
                  <a:lnTo>
                    <a:pt x="208" y="1055"/>
                  </a:lnTo>
                  <a:lnTo>
                    <a:pt x="370" y="0"/>
                  </a:lnTo>
                  <a:lnTo>
                    <a:pt x="370" y="0"/>
                  </a:lnTo>
                  <a:lnTo>
                    <a:pt x="370" y="0"/>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 name="Oval 24"/>
            <p:cNvSpPr>
              <a:spLocks noChangeArrowheads="1"/>
            </p:cNvSpPr>
            <p:nvPr/>
          </p:nvSpPr>
          <p:spPr bwMode="auto">
            <a:xfrm>
              <a:off x="2558" y="2703"/>
              <a:ext cx="130" cy="1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5" name="Group 34"/>
          <p:cNvGrpSpPr/>
          <p:nvPr/>
        </p:nvGrpSpPr>
        <p:grpSpPr>
          <a:xfrm>
            <a:off x="5528510" y="2597454"/>
            <a:ext cx="858496" cy="934429"/>
            <a:chOff x="5064468" y="2221770"/>
            <a:chExt cx="858496" cy="934429"/>
          </a:xfrm>
          <a:solidFill>
            <a:schemeClr val="bg2"/>
          </a:solidFill>
        </p:grpSpPr>
        <p:sp>
          <p:nvSpPr>
            <p:cNvPr id="79" name="Freeform 7"/>
            <p:cNvSpPr>
              <a:spLocks/>
            </p:cNvSpPr>
            <p:nvPr/>
          </p:nvSpPr>
          <p:spPr bwMode="auto">
            <a:xfrm>
              <a:off x="5081492" y="2221770"/>
              <a:ext cx="263606" cy="312857"/>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solidFill>
              <a:schemeClr val="tx1">
                <a:lumMod val="50000"/>
              </a:schemeClr>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80" name="Group 79"/>
            <p:cNvGrpSpPr/>
            <p:nvPr/>
          </p:nvGrpSpPr>
          <p:grpSpPr>
            <a:xfrm>
              <a:off x="5064468" y="2669415"/>
              <a:ext cx="858496" cy="288115"/>
              <a:chOff x="10308455" y="2774544"/>
              <a:chExt cx="1138237" cy="288115"/>
            </a:xfrm>
            <a:grpFill/>
          </p:grpSpPr>
          <p:sp>
            <p:nvSpPr>
              <p:cNvPr id="82" name="Rectangle 81"/>
              <p:cNvSpPr/>
              <p:nvPr/>
            </p:nvSpPr>
            <p:spPr bwMode="auto">
              <a:xfrm>
                <a:off x="10308455" y="2774544"/>
                <a:ext cx="1138237" cy="59883"/>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3" name="Rectangle 82"/>
              <p:cNvSpPr/>
              <p:nvPr/>
            </p:nvSpPr>
            <p:spPr bwMode="auto">
              <a:xfrm>
                <a:off x="10308455" y="2888660"/>
                <a:ext cx="1138237" cy="59883"/>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84" name="Rectangle 83"/>
              <p:cNvSpPr/>
              <p:nvPr/>
            </p:nvSpPr>
            <p:spPr bwMode="auto">
              <a:xfrm>
                <a:off x="10308455" y="3002776"/>
                <a:ext cx="1138237" cy="59883"/>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81" name="Rectangle 80"/>
            <p:cNvSpPr/>
            <p:nvPr/>
          </p:nvSpPr>
          <p:spPr bwMode="auto">
            <a:xfrm>
              <a:off x="5064468" y="3054725"/>
              <a:ext cx="858495" cy="101474"/>
            </a:xfrm>
            <a:prstGeom prst="rect">
              <a:avLst/>
            </a:prstGeom>
            <a:noFill/>
            <a:ln w="12700">
              <a:solidFill>
                <a:schemeClr val="tx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37" name="TextBox 36"/>
          <p:cNvSpPr txBox="1"/>
          <p:nvPr/>
        </p:nvSpPr>
        <p:spPr>
          <a:xfrm>
            <a:off x="5383216" y="3292968"/>
            <a:ext cx="872629" cy="392415"/>
          </a:xfrm>
          <a:prstGeom prst="rect">
            <a:avLst/>
          </a:prstGeom>
          <a:noFill/>
        </p:spPr>
        <p:txBody>
          <a:bodyPr wrap="square" lIns="182880" tIns="146304" rIns="182880" bIns="146304" rtlCol="0">
            <a:spAutoFit/>
          </a:bodyPr>
          <a:lstStyle/>
          <a:p>
            <a:pPr defTabSz="932503">
              <a:lnSpc>
                <a:spcPct val="90000"/>
              </a:lnSpc>
            </a:pPr>
            <a:r>
              <a:rPr lang="en-US" sz="700" b="1" spc="300" dirty="0" smtClean="0">
                <a:gradFill>
                  <a:gsLst>
                    <a:gs pos="2917">
                      <a:srgbClr val="505050"/>
                    </a:gs>
                    <a:gs pos="30000">
                      <a:srgbClr val="505050"/>
                    </a:gs>
                  </a:gsLst>
                  <a:lin ang="5400000" scaled="0"/>
                </a:gradFill>
              </a:rPr>
              <a:t>XXXXX</a:t>
            </a:r>
          </a:p>
        </p:txBody>
      </p:sp>
      <p:grpSp>
        <p:nvGrpSpPr>
          <p:cNvPr id="103" name="Group 102"/>
          <p:cNvGrpSpPr/>
          <p:nvPr/>
        </p:nvGrpSpPr>
        <p:grpSpPr>
          <a:xfrm>
            <a:off x="9713071" y="4433007"/>
            <a:ext cx="1628758" cy="652262"/>
            <a:chOff x="9713071" y="4433007"/>
            <a:chExt cx="1628758" cy="652262"/>
          </a:xfrm>
          <a:solidFill>
            <a:schemeClr val="bg2"/>
          </a:solidFill>
        </p:grpSpPr>
        <p:sp>
          <p:nvSpPr>
            <p:cNvPr id="104" name="Freeform 7"/>
            <p:cNvSpPr>
              <a:spLocks/>
            </p:cNvSpPr>
            <p:nvPr/>
          </p:nvSpPr>
          <p:spPr bwMode="auto">
            <a:xfrm>
              <a:off x="9713071" y="4433007"/>
              <a:ext cx="549581" cy="652262"/>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105" name="Group 104"/>
            <p:cNvGrpSpPr/>
            <p:nvPr/>
          </p:nvGrpSpPr>
          <p:grpSpPr>
            <a:xfrm>
              <a:off x="10402846" y="4725672"/>
              <a:ext cx="938983" cy="288115"/>
              <a:chOff x="10308455" y="2774544"/>
              <a:chExt cx="1138237" cy="288115"/>
            </a:xfrm>
            <a:grpFill/>
          </p:grpSpPr>
          <p:sp>
            <p:nvSpPr>
              <p:cNvPr id="107" name="Rectangle 106"/>
              <p:cNvSpPr/>
              <p:nvPr/>
            </p:nvSpPr>
            <p:spPr bwMode="auto">
              <a:xfrm>
                <a:off x="10308455" y="2774544"/>
                <a:ext cx="1138237" cy="59883"/>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08" name="Rectangle 107"/>
              <p:cNvSpPr/>
              <p:nvPr/>
            </p:nvSpPr>
            <p:spPr bwMode="auto">
              <a:xfrm>
                <a:off x="10308455" y="2888660"/>
                <a:ext cx="1138237" cy="59883"/>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09" name="Rectangle 108"/>
              <p:cNvSpPr/>
              <p:nvPr/>
            </p:nvSpPr>
            <p:spPr bwMode="auto">
              <a:xfrm>
                <a:off x="10308455" y="3002776"/>
                <a:ext cx="1138237" cy="59883"/>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106" name="Rectangle 105"/>
            <p:cNvSpPr/>
            <p:nvPr/>
          </p:nvSpPr>
          <p:spPr bwMode="auto">
            <a:xfrm>
              <a:off x="10402847" y="4504490"/>
              <a:ext cx="935598" cy="101474"/>
            </a:xfrm>
            <a:prstGeom prst="rect">
              <a:avLst/>
            </a:prstGeom>
            <a:no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110" name="Group 109"/>
          <p:cNvGrpSpPr/>
          <p:nvPr/>
        </p:nvGrpSpPr>
        <p:grpSpPr>
          <a:xfrm>
            <a:off x="9689722" y="2412407"/>
            <a:ext cx="1628758" cy="652262"/>
            <a:chOff x="9713071" y="4433007"/>
            <a:chExt cx="1628758" cy="652262"/>
          </a:xfrm>
          <a:solidFill>
            <a:schemeClr val="accent2"/>
          </a:solidFill>
        </p:grpSpPr>
        <p:sp>
          <p:nvSpPr>
            <p:cNvPr id="111" name="Freeform 7"/>
            <p:cNvSpPr>
              <a:spLocks/>
            </p:cNvSpPr>
            <p:nvPr/>
          </p:nvSpPr>
          <p:spPr bwMode="auto">
            <a:xfrm>
              <a:off x="9713071" y="4433007"/>
              <a:ext cx="549581" cy="652262"/>
            </a:xfrm>
            <a:custGeom>
              <a:avLst/>
              <a:gdLst>
                <a:gd name="T0" fmla="*/ 925 w 925"/>
                <a:gd name="T1" fmla="*/ 1097 h 1097"/>
                <a:gd name="T2" fmla="*/ 854 w 925"/>
                <a:gd name="T3" fmla="*/ 770 h 1097"/>
                <a:gd name="T4" fmla="*/ 701 w 925"/>
                <a:gd name="T5" fmla="*/ 666 h 1097"/>
                <a:gd name="T6" fmla="*/ 608 w 925"/>
                <a:gd name="T7" fmla="*/ 622 h 1097"/>
                <a:gd name="T8" fmla="*/ 602 w 925"/>
                <a:gd name="T9" fmla="*/ 584 h 1097"/>
                <a:gd name="T10" fmla="*/ 569 w 925"/>
                <a:gd name="T11" fmla="*/ 579 h 1097"/>
                <a:gd name="T12" fmla="*/ 564 w 925"/>
                <a:gd name="T13" fmla="*/ 535 h 1097"/>
                <a:gd name="T14" fmla="*/ 602 w 925"/>
                <a:gd name="T15" fmla="*/ 448 h 1097"/>
                <a:gd name="T16" fmla="*/ 641 w 925"/>
                <a:gd name="T17" fmla="*/ 398 h 1097"/>
                <a:gd name="T18" fmla="*/ 624 w 925"/>
                <a:gd name="T19" fmla="*/ 322 h 1097"/>
                <a:gd name="T20" fmla="*/ 624 w 925"/>
                <a:gd name="T21" fmla="*/ 169 h 1097"/>
                <a:gd name="T22" fmla="*/ 351 w 925"/>
                <a:gd name="T23" fmla="*/ 98 h 1097"/>
                <a:gd name="T24" fmla="*/ 285 w 925"/>
                <a:gd name="T25" fmla="*/ 278 h 1097"/>
                <a:gd name="T26" fmla="*/ 301 w 925"/>
                <a:gd name="T27" fmla="*/ 327 h 1097"/>
                <a:gd name="T28" fmla="*/ 296 w 925"/>
                <a:gd name="T29" fmla="*/ 409 h 1097"/>
                <a:gd name="T30" fmla="*/ 323 w 925"/>
                <a:gd name="T31" fmla="*/ 448 h 1097"/>
                <a:gd name="T32" fmla="*/ 367 w 925"/>
                <a:gd name="T33" fmla="*/ 535 h 1097"/>
                <a:gd name="T34" fmla="*/ 367 w 925"/>
                <a:gd name="T35" fmla="*/ 579 h 1097"/>
                <a:gd name="T36" fmla="*/ 334 w 925"/>
                <a:gd name="T37" fmla="*/ 584 h 1097"/>
                <a:gd name="T38" fmla="*/ 329 w 925"/>
                <a:gd name="T39" fmla="*/ 617 h 1097"/>
                <a:gd name="T40" fmla="*/ 241 w 925"/>
                <a:gd name="T41" fmla="*/ 660 h 1097"/>
                <a:gd name="T42" fmla="*/ 61 w 925"/>
                <a:gd name="T43" fmla="*/ 802 h 1097"/>
                <a:gd name="T44" fmla="*/ 0 w 925"/>
                <a:gd name="T45" fmla="*/ 1097 h 1097"/>
                <a:gd name="T46" fmla="*/ 925 w 925"/>
                <a:gd name="T47" fmla="*/ 109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5" h="1097">
                  <a:moveTo>
                    <a:pt x="925" y="1097"/>
                  </a:moveTo>
                  <a:cubicBezTo>
                    <a:pt x="925" y="1037"/>
                    <a:pt x="854" y="770"/>
                    <a:pt x="854" y="770"/>
                  </a:cubicBezTo>
                  <a:cubicBezTo>
                    <a:pt x="854" y="731"/>
                    <a:pt x="799" y="688"/>
                    <a:pt x="701" y="666"/>
                  </a:cubicBezTo>
                  <a:cubicBezTo>
                    <a:pt x="651" y="650"/>
                    <a:pt x="608" y="622"/>
                    <a:pt x="608" y="622"/>
                  </a:cubicBezTo>
                  <a:cubicBezTo>
                    <a:pt x="597" y="617"/>
                    <a:pt x="602" y="584"/>
                    <a:pt x="602" y="584"/>
                  </a:cubicBezTo>
                  <a:cubicBezTo>
                    <a:pt x="569" y="579"/>
                    <a:pt x="569" y="579"/>
                    <a:pt x="569" y="579"/>
                  </a:cubicBezTo>
                  <a:cubicBezTo>
                    <a:pt x="569" y="573"/>
                    <a:pt x="564" y="535"/>
                    <a:pt x="564" y="535"/>
                  </a:cubicBezTo>
                  <a:cubicBezTo>
                    <a:pt x="602" y="524"/>
                    <a:pt x="602" y="448"/>
                    <a:pt x="602" y="448"/>
                  </a:cubicBezTo>
                  <a:cubicBezTo>
                    <a:pt x="624" y="458"/>
                    <a:pt x="641" y="398"/>
                    <a:pt x="641" y="398"/>
                  </a:cubicBezTo>
                  <a:cubicBezTo>
                    <a:pt x="668" y="316"/>
                    <a:pt x="624" y="322"/>
                    <a:pt x="624" y="322"/>
                  </a:cubicBezTo>
                  <a:cubicBezTo>
                    <a:pt x="641" y="262"/>
                    <a:pt x="624" y="169"/>
                    <a:pt x="624" y="169"/>
                  </a:cubicBezTo>
                  <a:cubicBezTo>
                    <a:pt x="608" y="0"/>
                    <a:pt x="318" y="43"/>
                    <a:pt x="351" y="98"/>
                  </a:cubicBezTo>
                  <a:cubicBezTo>
                    <a:pt x="263" y="87"/>
                    <a:pt x="285" y="278"/>
                    <a:pt x="285" y="278"/>
                  </a:cubicBezTo>
                  <a:cubicBezTo>
                    <a:pt x="301" y="327"/>
                    <a:pt x="301" y="327"/>
                    <a:pt x="301" y="327"/>
                  </a:cubicBezTo>
                  <a:cubicBezTo>
                    <a:pt x="269" y="349"/>
                    <a:pt x="290" y="377"/>
                    <a:pt x="296" y="409"/>
                  </a:cubicBezTo>
                  <a:cubicBezTo>
                    <a:pt x="296" y="458"/>
                    <a:pt x="323" y="448"/>
                    <a:pt x="323" y="448"/>
                  </a:cubicBezTo>
                  <a:cubicBezTo>
                    <a:pt x="329" y="529"/>
                    <a:pt x="367" y="535"/>
                    <a:pt x="367" y="535"/>
                  </a:cubicBezTo>
                  <a:cubicBezTo>
                    <a:pt x="372" y="584"/>
                    <a:pt x="367" y="579"/>
                    <a:pt x="367" y="579"/>
                  </a:cubicBezTo>
                  <a:cubicBezTo>
                    <a:pt x="334" y="584"/>
                    <a:pt x="334" y="584"/>
                    <a:pt x="334" y="584"/>
                  </a:cubicBezTo>
                  <a:cubicBezTo>
                    <a:pt x="334" y="595"/>
                    <a:pt x="329" y="617"/>
                    <a:pt x="329" y="617"/>
                  </a:cubicBezTo>
                  <a:cubicBezTo>
                    <a:pt x="290" y="633"/>
                    <a:pt x="279" y="644"/>
                    <a:pt x="241" y="660"/>
                  </a:cubicBezTo>
                  <a:cubicBezTo>
                    <a:pt x="159" y="699"/>
                    <a:pt x="77" y="742"/>
                    <a:pt x="61" y="802"/>
                  </a:cubicBezTo>
                  <a:cubicBezTo>
                    <a:pt x="44" y="862"/>
                    <a:pt x="0" y="1097"/>
                    <a:pt x="0" y="1097"/>
                  </a:cubicBezTo>
                  <a:cubicBezTo>
                    <a:pt x="925" y="1097"/>
                    <a:pt x="925" y="1097"/>
                    <a:pt x="925" y="109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112" name="Group 111"/>
            <p:cNvGrpSpPr/>
            <p:nvPr/>
          </p:nvGrpSpPr>
          <p:grpSpPr>
            <a:xfrm>
              <a:off x="10402846" y="4725672"/>
              <a:ext cx="938983" cy="288115"/>
              <a:chOff x="10308455" y="2774544"/>
              <a:chExt cx="1138237" cy="288115"/>
            </a:xfrm>
            <a:grpFill/>
          </p:grpSpPr>
          <p:sp>
            <p:nvSpPr>
              <p:cNvPr id="114" name="Rectangle 113"/>
              <p:cNvSpPr/>
              <p:nvPr/>
            </p:nvSpPr>
            <p:spPr bwMode="auto">
              <a:xfrm>
                <a:off x="10308455" y="2774544"/>
                <a:ext cx="1138237" cy="59883"/>
              </a:xfrm>
              <a:prstGeom prst="rect">
                <a:avLst/>
              </a:prstGeom>
              <a:solidFill>
                <a:srgbClr val="DC3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15" name="Rectangle 114"/>
              <p:cNvSpPr/>
              <p:nvPr/>
            </p:nvSpPr>
            <p:spPr bwMode="auto">
              <a:xfrm>
                <a:off x="10308455" y="2888660"/>
                <a:ext cx="1138237" cy="59883"/>
              </a:xfrm>
              <a:prstGeom prst="rect">
                <a:avLst/>
              </a:prstGeom>
              <a:solidFill>
                <a:srgbClr val="DC3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16" name="Rectangle 115"/>
              <p:cNvSpPr/>
              <p:nvPr/>
            </p:nvSpPr>
            <p:spPr bwMode="auto">
              <a:xfrm>
                <a:off x="10308455" y="3002776"/>
                <a:ext cx="1138237" cy="59883"/>
              </a:xfrm>
              <a:prstGeom prst="rect">
                <a:avLst/>
              </a:prstGeom>
              <a:solidFill>
                <a:srgbClr val="DC3C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113" name="Rectangle 112"/>
            <p:cNvSpPr/>
            <p:nvPr/>
          </p:nvSpPr>
          <p:spPr bwMode="auto">
            <a:xfrm>
              <a:off x="10402847" y="4504490"/>
              <a:ext cx="935598" cy="101474"/>
            </a:xfrm>
            <a:prstGeom prst="rect">
              <a:avLst/>
            </a:prstGeom>
            <a:noFill/>
            <a:ln>
              <a:solidFill>
                <a:srgbClr val="DC3C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grpSp>
        <p:nvGrpSpPr>
          <p:cNvPr id="203" name="Group 202"/>
          <p:cNvGrpSpPr/>
          <p:nvPr/>
        </p:nvGrpSpPr>
        <p:grpSpPr>
          <a:xfrm>
            <a:off x="10720476" y="3274243"/>
            <a:ext cx="1114426" cy="1112838"/>
            <a:chOff x="10720476" y="3274243"/>
            <a:chExt cx="1114426" cy="1112838"/>
          </a:xfrm>
        </p:grpSpPr>
        <p:sp>
          <p:nvSpPr>
            <p:cNvPr id="198" name="Freeform 197"/>
            <p:cNvSpPr/>
            <p:nvPr/>
          </p:nvSpPr>
          <p:spPr bwMode="auto">
            <a:xfrm>
              <a:off x="10915650" y="3409950"/>
              <a:ext cx="838200" cy="885825"/>
            </a:xfrm>
            <a:custGeom>
              <a:avLst/>
              <a:gdLst>
                <a:gd name="connsiteX0" fmla="*/ 390525 w 838200"/>
                <a:gd name="connsiteY0" fmla="*/ 0 h 885825"/>
                <a:gd name="connsiteX1" fmla="*/ 0 w 838200"/>
                <a:gd name="connsiteY1" fmla="*/ 371475 h 885825"/>
                <a:gd name="connsiteX2" fmla="*/ 419100 w 838200"/>
                <a:gd name="connsiteY2" fmla="*/ 885825 h 885825"/>
                <a:gd name="connsiteX3" fmla="*/ 838200 w 838200"/>
                <a:gd name="connsiteY3" fmla="*/ 438150 h 885825"/>
                <a:gd name="connsiteX4" fmla="*/ 390525 w 838200"/>
                <a:gd name="connsiteY4" fmla="*/ 0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885825">
                  <a:moveTo>
                    <a:pt x="390525" y="0"/>
                  </a:moveTo>
                  <a:lnTo>
                    <a:pt x="0" y="371475"/>
                  </a:lnTo>
                  <a:lnTo>
                    <a:pt x="419100" y="885825"/>
                  </a:lnTo>
                  <a:lnTo>
                    <a:pt x="838200" y="438150"/>
                  </a:lnTo>
                  <a:lnTo>
                    <a:pt x="390525" y="0"/>
                  </a:lnTo>
                  <a:close/>
                </a:path>
              </a:pathLst>
            </a:cu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02" name="Freeform 22"/>
            <p:cNvSpPr>
              <a:spLocks noEditPoints="1"/>
            </p:cNvSpPr>
            <p:nvPr/>
          </p:nvSpPr>
          <p:spPr bwMode="auto">
            <a:xfrm>
              <a:off x="10720476" y="3274243"/>
              <a:ext cx="1114426" cy="1112838"/>
            </a:xfrm>
            <a:custGeom>
              <a:avLst/>
              <a:gdLst>
                <a:gd name="T0" fmla="*/ 1900 w 1970"/>
                <a:gd name="T1" fmla="*/ 851 h 1965"/>
                <a:gd name="T2" fmla="*/ 1900 w 1970"/>
                <a:gd name="T3" fmla="*/ 1108 h 1965"/>
                <a:gd name="T4" fmla="*/ 1117 w 1970"/>
                <a:gd name="T5" fmla="*/ 1894 h 1965"/>
                <a:gd name="T6" fmla="*/ 859 w 1970"/>
                <a:gd name="T7" fmla="*/ 1894 h 1965"/>
                <a:gd name="T8" fmla="*/ 71 w 1970"/>
                <a:gd name="T9" fmla="*/ 1108 h 1965"/>
                <a:gd name="T10" fmla="*/ 71 w 1970"/>
                <a:gd name="T11" fmla="*/ 851 h 1965"/>
                <a:gd name="T12" fmla="*/ 859 w 1970"/>
                <a:gd name="T13" fmla="*/ 70 h 1965"/>
                <a:gd name="T14" fmla="*/ 1117 w 1970"/>
                <a:gd name="T15" fmla="*/ 70 h 1965"/>
                <a:gd name="T16" fmla="*/ 1900 w 1970"/>
                <a:gd name="T17" fmla="*/ 851 h 1965"/>
                <a:gd name="T18" fmla="*/ 1900 w 1970"/>
                <a:gd name="T19" fmla="*/ 851 h 1965"/>
                <a:gd name="T20" fmla="*/ 1041 w 1970"/>
                <a:gd name="T21" fmla="*/ 947 h 1965"/>
                <a:gd name="T22" fmla="*/ 1086 w 1970"/>
                <a:gd name="T23" fmla="*/ 781 h 1965"/>
                <a:gd name="T24" fmla="*/ 1122 w 1970"/>
                <a:gd name="T25" fmla="*/ 559 h 1965"/>
                <a:gd name="T26" fmla="*/ 1086 w 1970"/>
                <a:gd name="T27" fmla="*/ 463 h 1965"/>
                <a:gd name="T28" fmla="*/ 990 w 1970"/>
                <a:gd name="T29" fmla="*/ 428 h 1965"/>
                <a:gd name="T30" fmla="*/ 899 w 1970"/>
                <a:gd name="T31" fmla="*/ 463 h 1965"/>
                <a:gd name="T32" fmla="*/ 864 w 1970"/>
                <a:gd name="T33" fmla="*/ 559 h 1965"/>
                <a:gd name="T34" fmla="*/ 899 w 1970"/>
                <a:gd name="T35" fmla="*/ 781 h 1965"/>
                <a:gd name="T36" fmla="*/ 940 w 1970"/>
                <a:gd name="T37" fmla="*/ 947 h 1965"/>
                <a:gd name="T38" fmla="*/ 975 w 1970"/>
                <a:gd name="T39" fmla="*/ 1164 h 1965"/>
                <a:gd name="T40" fmla="*/ 1011 w 1970"/>
                <a:gd name="T41" fmla="*/ 1164 h 1965"/>
                <a:gd name="T42" fmla="*/ 1041 w 1970"/>
                <a:gd name="T43" fmla="*/ 947 h 1965"/>
                <a:gd name="T44" fmla="*/ 904 w 1970"/>
                <a:gd name="T45" fmla="*/ 1315 h 1965"/>
                <a:gd name="T46" fmla="*/ 869 w 1970"/>
                <a:gd name="T47" fmla="*/ 1405 h 1965"/>
                <a:gd name="T48" fmla="*/ 904 w 1970"/>
                <a:gd name="T49" fmla="*/ 1496 h 1965"/>
                <a:gd name="T50" fmla="*/ 995 w 1970"/>
                <a:gd name="T51" fmla="*/ 1531 h 1965"/>
                <a:gd name="T52" fmla="*/ 1086 w 1970"/>
                <a:gd name="T53" fmla="*/ 1496 h 1965"/>
                <a:gd name="T54" fmla="*/ 1122 w 1970"/>
                <a:gd name="T55" fmla="*/ 1405 h 1965"/>
                <a:gd name="T56" fmla="*/ 1086 w 1970"/>
                <a:gd name="T57" fmla="*/ 1315 h 1965"/>
                <a:gd name="T58" fmla="*/ 995 w 1970"/>
                <a:gd name="T59" fmla="*/ 1280 h 1965"/>
                <a:gd name="T60" fmla="*/ 904 w 1970"/>
                <a:gd name="T61" fmla="*/ 131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0" h="1965">
                  <a:moveTo>
                    <a:pt x="1900" y="851"/>
                  </a:moveTo>
                  <a:cubicBezTo>
                    <a:pt x="1970" y="922"/>
                    <a:pt x="1970" y="1038"/>
                    <a:pt x="1900" y="1108"/>
                  </a:cubicBezTo>
                  <a:cubicBezTo>
                    <a:pt x="1117" y="1894"/>
                    <a:pt x="1117" y="1894"/>
                    <a:pt x="1117" y="1894"/>
                  </a:cubicBezTo>
                  <a:cubicBezTo>
                    <a:pt x="1046" y="1965"/>
                    <a:pt x="930" y="1965"/>
                    <a:pt x="859" y="1894"/>
                  </a:cubicBezTo>
                  <a:cubicBezTo>
                    <a:pt x="71" y="1108"/>
                    <a:pt x="71" y="1108"/>
                    <a:pt x="71" y="1108"/>
                  </a:cubicBezTo>
                  <a:cubicBezTo>
                    <a:pt x="0" y="1038"/>
                    <a:pt x="0" y="922"/>
                    <a:pt x="71" y="851"/>
                  </a:cubicBezTo>
                  <a:cubicBezTo>
                    <a:pt x="859" y="70"/>
                    <a:pt x="859" y="70"/>
                    <a:pt x="859" y="70"/>
                  </a:cubicBezTo>
                  <a:cubicBezTo>
                    <a:pt x="930" y="0"/>
                    <a:pt x="1046" y="0"/>
                    <a:pt x="1117" y="70"/>
                  </a:cubicBezTo>
                  <a:cubicBezTo>
                    <a:pt x="1900" y="851"/>
                    <a:pt x="1900" y="851"/>
                    <a:pt x="1900" y="851"/>
                  </a:cubicBezTo>
                  <a:cubicBezTo>
                    <a:pt x="1900" y="851"/>
                    <a:pt x="1900" y="851"/>
                    <a:pt x="1900" y="851"/>
                  </a:cubicBezTo>
                  <a:close/>
                  <a:moveTo>
                    <a:pt x="1041" y="947"/>
                  </a:moveTo>
                  <a:cubicBezTo>
                    <a:pt x="1086" y="781"/>
                    <a:pt x="1086" y="781"/>
                    <a:pt x="1086" y="781"/>
                  </a:cubicBezTo>
                  <a:cubicBezTo>
                    <a:pt x="1112" y="670"/>
                    <a:pt x="1122" y="599"/>
                    <a:pt x="1122" y="559"/>
                  </a:cubicBezTo>
                  <a:cubicBezTo>
                    <a:pt x="1122" y="519"/>
                    <a:pt x="1112" y="489"/>
                    <a:pt x="1086" y="463"/>
                  </a:cubicBezTo>
                  <a:cubicBezTo>
                    <a:pt x="1061" y="438"/>
                    <a:pt x="1031" y="428"/>
                    <a:pt x="990" y="428"/>
                  </a:cubicBezTo>
                  <a:cubicBezTo>
                    <a:pt x="955" y="428"/>
                    <a:pt x="920" y="438"/>
                    <a:pt x="899" y="463"/>
                  </a:cubicBezTo>
                  <a:cubicBezTo>
                    <a:pt x="874" y="489"/>
                    <a:pt x="864" y="519"/>
                    <a:pt x="864" y="559"/>
                  </a:cubicBezTo>
                  <a:cubicBezTo>
                    <a:pt x="864" y="604"/>
                    <a:pt x="874" y="680"/>
                    <a:pt x="899" y="781"/>
                  </a:cubicBezTo>
                  <a:cubicBezTo>
                    <a:pt x="940" y="947"/>
                    <a:pt x="940" y="947"/>
                    <a:pt x="940" y="947"/>
                  </a:cubicBezTo>
                  <a:cubicBezTo>
                    <a:pt x="960" y="1033"/>
                    <a:pt x="970" y="1103"/>
                    <a:pt x="975" y="1164"/>
                  </a:cubicBezTo>
                  <a:cubicBezTo>
                    <a:pt x="1011" y="1164"/>
                    <a:pt x="1011" y="1164"/>
                    <a:pt x="1011" y="1164"/>
                  </a:cubicBezTo>
                  <a:cubicBezTo>
                    <a:pt x="1016" y="1083"/>
                    <a:pt x="1026" y="1007"/>
                    <a:pt x="1041" y="947"/>
                  </a:cubicBezTo>
                  <a:close/>
                  <a:moveTo>
                    <a:pt x="904" y="1315"/>
                  </a:moveTo>
                  <a:cubicBezTo>
                    <a:pt x="879" y="1340"/>
                    <a:pt x="869" y="1370"/>
                    <a:pt x="869" y="1405"/>
                  </a:cubicBezTo>
                  <a:cubicBezTo>
                    <a:pt x="869" y="1441"/>
                    <a:pt x="879" y="1471"/>
                    <a:pt x="904" y="1496"/>
                  </a:cubicBezTo>
                  <a:cubicBezTo>
                    <a:pt x="930" y="1521"/>
                    <a:pt x="960" y="1531"/>
                    <a:pt x="995" y="1531"/>
                  </a:cubicBezTo>
                  <a:cubicBezTo>
                    <a:pt x="1031" y="1531"/>
                    <a:pt x="1061" y="1521"/>
                    <a:pt x="1086" y="1496"/>
                  </a:cubicBezTo>
                  <a:cubicBezTo>
                    <a:pt x="1107" y="1471"/>
                    <a:pt x="1122" y="1441"/>
                    <a:pt x="1122" y="1405"/>
                  </a:cubicBezTo>
                  <a:cubicBezTo>
                    <a:pt x="1122" y="1370"/>
                    <a:pt x="1107" y="1340"/>
                    <a:pt x="1086" y="1315"/>
                  </a:cubicBezTo>
                  <a:cubicBezTo>
                    <a:pt x="1061" y="1290"/>
                    <a:pt x="1031" y="1280"/>
                    <a:pt x="995" y="1280"/>
                  </a:cubicBezTo>
                  <a:cubicBezTo>
                    <a:pt x="960" y="1280"/>
                    <a:pt x="930" y="1290"/>
                    <a:pt x="904" y="1315"/>
                  </a:cubicBezTo>
                  <a:close/>
                </a:path>
              </a:pathLst>
            </a:custGeom>
            <a:solidFill>
              <a:srgbClr val="DC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sp>
        <p:nvSpPr>
          <p:cNvPr id="175" name="Freeform 37"/>
          <p:cNvSpPr>
            <a:spLocks/>
          </p:cNvSpPr>
          <p:nvPr/>
        </p:nvSpPr>
        <p:spPr bwMode="auto">
          <a:xfrm rot="13500000">
            <a:off x="4829243" y="1847945"/>
            <a:ext cx="182323" cy="479938"/>
          </a:xfrm>
          <a:custGeom>
            <a:avLst/>
            <a:gdLst>
              <a:gd name="T0" fmla="*/ 26 w 26"/>
              <a:gd name="T1" fmla="*/ 0 h 69"/>
              <a:gd name="T2" fmla="*/ 0 w 26"/>
              <a:gd name="T3" fmla="*/ 35 h 69"/>
              <a:gd name="T4" fmla="*/ 26 w 26"/>
              <a:gd name="T5" fmla="*/ 69 h 69"/>
              <a:gd name="T6" fmla="*/ 11 w 26"/>
              <a:gd name="T7" fmla="*/ 35 h 69"/>
              <a:gd name="T8" fmla="*/ 26 w 26"/>
              <a:gd name="T9" fmla="*/ 0 h 69"/>
            </a:gdLst>
            <a:ahLst/>
            <a:cxnLst>
              <a:cxn ang="0">
                <a:pos x="T0" y="T1"/>
              </a:cxn>
              <a:cxn ang="0">
                <a:pos x="T2" y="T3"/>
              </a:cxn>
              <a:cxn ang="0">
                <a:pos x="T4" y="T5"/>
              </a:cxn>
              <a:cxn ang="0">
                <a:pos x="T6" y="T7"/>
              </a:cxn>
              <a:cxn ang="0">
                <a:pos x="T8" y="T9"/>
              </a:cxn>
            </a:cxnLst>
            <a:rect l="0" t="0" r="r" b="b"/>
            <a:pathLst>
              <a:path w="26" h="69">
                <a:moveTo>
                  <a:pt x="26" y="0"/>
                </a:moveTo>
                <a:cubicBezTo>
                  <a:pt x="12" y="2"/>
                  <a:pt x="0" y="16"/>
                  <a:pt x="0" y="35"/>
                </a:cubicBezTo>
                <a:cubicBezTo>
                  <a:pt x="0" y="52"/>
                  <a:pt x="12" y="66"/>
                  <a:pt x="26" y="69"/>
                </a:cubicBezTo>
                <a:cubicBezTo>
                  <a:pt x="16" y="60"/>
                  <a:pt x="11" y="47"/>
                  <a:pt x="11" y="35"/>
                </a:cubicBezTo>
                <a:cubicBezTo>
                  <a:pt x="11" y="22"/>
                  <a:pt x="16" y="9"/>
                  <a:pt x="26" y="0"/>
                </a:cubicBezTo>
                <a:close/>
              </a:path>
            </a:pathLst>
          </a:custGeom>
          <a:solidFill>
            <a:srgbClr val="00B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6" name="Freeform 38"/>
          <p:cNvSpPr>
            <a:spLocks/>
          </p:cNvSpPr>
          <p:nvPr/>
        </p:nvSpPr>
        <p:spPr bwMode="auto">
          <a:xfrm rot="13500000">
            <a:off x="4927291" y="1825339"/>
            <a:ext cx="289571" cy="828496"/>
          </a:xfrm>
          <a:custGeom>
            <a:avLst/>
            <a:gdLst>
              <a:gd name="T0" fmla="*/ 41 w 41"/>
              <a:gd name="T1" fmla="*/ 0 h 119"/>
              <a:gd name="T2" fmla="*/ 1 w 41"/>
              <a:gd name="T3" fmla="*/ 60 h 119"/>
              <a:gd name="T4" fmla="*/ 41 w 41"/>
              <a:gd name="T5" fmla="*/ 119 h 119"/>
              <a:gd name="T6" fmla="*/ 14 w 41"/>
              <a:gd name="T7" fmla="*/ 60 h 119"/>
              <a:gd name="T8" fmla="*/ 41 w 41"/>
              <a:gd name="T9" fmla="*/ 0 h 119"/>
            </a:gdLst>
            <a:ahLst/>
            <a:cxnLst>
              <a:cxn ang="0">
                <a:pos x="T0" y="T1"/>
              </a:cxn>
              <a:cxn ang="0">
                <a:pos x="T2" y="T3"/>
              </a:cxn>
              <a:cxn ang="0">
                <a:pos x="T4" y="T5"/>
              </a:cxn>
              <a:cxn ang="0">
                <a:pos x="T6" y="T7"/>
              </a:cxn>
              <a:cxn ang="0">
                <a:pos x="T8" y="T9"/>
              </a:cxn>
            </a:cxnLst>
            <a:rect l="0" t="0" r="r" b="b"/>
            <a:pathLst>
              <a:path w="41" h="119">
                <a:moveTo>
                  <a:pt x="41" y="0"/>
                </a:moveTo>
                <a:cubicBezTo>
                  <a:pt x="21" y="7"/>
                  <a:pt x="0" y="30"/>
                  <a:pt x="1" y="60"/>
                </a:cubicBezTo>
                <a:cubicBezTo>
                  <a:pt x="0" y="88"/>
                  <a:pt x="21" y="111"/>
                  <a:pt x="41" y="119"/>
                </a:cubicBezTo>
                <a:cubicBezTo>
                  <a:pt x="24" y="103"/>
                  <a:pt x="14" y="82"/>
                  <a:pt x="14" y="60"/>
                </a:cubicBezTo>
                <a:cubicBezTo>
                  <a:pt x="14" y="38"/>
                  <a:pt x="24" y="16"/>
                  <a:pt x="41" y="0"/>
                </a:cubicBezTo>
                <a:close/>
              </a:path>
            </a:pathLst>
          </a:custGeom>
          <a:solidFill>
            <a:srgbClr val="00B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7" name="Freeform 39"/>
          <p:cNvSpPr>
            <a:spLocks/>
          </p:cNvSpPr>
          <p:nvPr/>
        </p:nvSpPr>
        <p:spPr bwMode="auto">
          <a:xfrm rot="13500000">
            <a:off x="5082222" y="1820067"/>
            <a:ext cx="357942" cy="1217273"/>
          </a:xfrm>
          <a:custGeom>
            <a:avLst/>
            <a:gdLst>
              <a:gd name="T0" fmla="*/ 51 w 51"/>
              <a:gd name="T1" fmla="*/ 0 h 175"/>
              <a:gd name="T2" fmla="*/ 0 w 51"/>
              <a:gd name="T3" fmla="*/ 88 h 175"/>
              <a:gd name="T4" fmla="*/ 51 w 51"/>
              <a:gd name="T5" fmla="*/ 175 h 175"/>
              <a:gd name="T6" fmla="*/ 16 w 51"/>
              <a:gd name="T7" fmla="*/ 88 h 175"/>
              <a:gd name="T8" fmla="*/ 51 w 51"/>
              <a:gd name="T9" fmla="*/ 0 h 175"/>
            </a:gdLst>
            <a:ahLst/>
            <a:cxnLst>
              <a:cxn ang="0">
                <a:pos x="T0" y="T1"/>
              </a:cxn>
              <a:cxn ang="0">
                <a:pos x="T2" y="T3"/>
              </a:cxn>
              <a:cxn ang="0">
                <a:pos x="T4" y="T5"/>
              </a:cxn>
              <a:cxn ang="0">
                <a:pos x="T6" y="T7"/>
              </a:cxn>
              <a:cxn ang="0">
                <a:pos x="T8" y="T9"/>
              </a:cxn>
            </a:cxnLst>
            <a:rect l="0" t="0" r="r" b="b"/>
            <a:pathLst>
              <a:path w="51" h="175">
                <a:moveTo>
                  <a:pt x="51" y="0"/>
                </a:moveTo>
                <a:cubicBezTo>
                  <a:pt x="25" y="13"/>
                  <a:pt x="0" y="46"/>
                  <a:pt x="0" y="88"/>
                </a:cubicBezTo>
                <a:cubicBezTo>
                  <a:pt x="0" y="128"/>
                  <a:pt x="25" y="162"/>
                  <a:pt x="51" y="175"/>
                </a:cubicBezTo>
                <a:cubicBezTo>
                  <a:pt x="29" y="152"/>
                  <a:pt x="16" y="120"/>
                  <a:pt x="16" y="88"/>
                </a:cubicBezTo>
                <a:cubicBezTo>
                  <a:pt x="16" y="55"/>
                  <a:pt x="29" y="23"/>
                  <a:pt x="51" y="0"/>
                </a:cubicBezTo>
                <a:close/>
              </a:path>
            </a:pathLst>
          </a:custGeom>
          <a:solidFill>
            <a:srgbClr val="00B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9" name="Freeform 37"/>
          <p:cNvSpPr>
            <a:spLocks/>
          </p:cNvSpPr>
          <p:nvPr/>
        </p:nvSpPr>
        <p:spPr bwMode="auto">
          <a:xfrm rot="8100000">
            <a:off x="6481683" y="2250826"/>
            <a:ext cx="182323" cy="479938"/>
          </a:xfrm>
          <a:custGeom>
            <a:avLst/>
            <a:gdLst>
              <a:gd name="T0" fmla="*/ 26 w 26"/>
              <a:gd name="T1" fmla="*/ 0 h 69"/>
              <a:gd name="T2" fmla="*/ 0 w 26"/>
              <a:gd name="T3" fmla="*/ 35 h 69"/>
              <a:gd name="T4" fmla="*/ 26 w 26"/>
              <a:gd name="T5" fmla="*/ 69 h 69"/>
              <a:gd name="T6" fmla="*/ 11 w 26"/>
              <a:gd name="T7" fmla="*/ 35 h 69"/>
              <a:gd name="T8" fmla="*/ 26 w 26"/>
              <a:gd name="T9" fmla="*/ 0 h 69"/>
            </a:gdLst>
            <a:ahLst/>
            <a:cxnLst>
              <a:cxn ang="0">
                <a:pos x="T0" y="T1"/>
              </a:cxn>
              <a:cxn ang="0">
                <a:pos x="T2" y="T3"/>
              </a:cxn>
              <a:cxn ang="0">
                <a:pos x="T4" y="T5"/>
              </a:cxn>
              <a:cxn ang="0">
                <a:pos x="T6" y="T7"/>
              </a:cxn>
              <a:cxn ang="0">
                <a:pos x="T8" y="T9"/>
              </a:cxn>
            </a:cxnLst>
            <a:rect l="0" t="0" r="r" b="b"/>
            <a:pathLst>
              <a:path w="26" h="69">
                <a:moveTo>
                  <a:pt x="26" y="0"/>
                </a:moveTo>
                <a:cubicBezTo>
                  <a:pt x="12" y="2"/>
                  <a:pt x="0" y="16"/>
                  <a:pt x="0" y="35"/>
                </a:cubicBezTo>
                <a:cubicBezTo>
                  <a:pt x="0" y="52"/>
                  <a:pt x="12" y="66"/>
                  <a:pt x="26" y="69"/>
                </a:cubicBezTo>
                <a:cubicBezTo>
                  <a:pt x="16" y="60"/>
                  <a:pt x="11" y="47"/>
                  <a:pt x="11" y="35"/>
                </a:cubicBezTo>
                <a:cubicBezTo>
                  <a:pt x="11" y="22"/>
                  <a:pt x="16" y="9"/>
                  <a:pt x="26" y="0"/>
                </a:cubicBezTo>
                <a:close/>
              </a:path>
            </a:pathLst>
          </a:custGeom>
          <a:solidFill>
            <a:srgbClr val="00B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0" name="Freeform 38"/>
          <p:cNvSpPr>
            <a:spLocks/>
          </p:cNvSpPr>
          <p:nvPr/>
        </p:nvSpPr>
        <p:spPr bwMode="auto">
          <a:xfrm rot="8100000">
            <a:off x="6579731" y="1924875"/>
            <a:ext cx="289571" cy="828496"/>
          </a:xfrm>
          <a:custGeom>
            <a:avLst/>
            <a:gdLst>
              <a:gd name="T0" fmla="*/ 41 w 41"/>
              <a:gd name="T1" fmla="*/ 0 h 119"/>
              <a:gd name="T2" fmla="*/ 1 w 41"/>
              <a:gd name="T3" fmla="*/ 60 h 119"/>
              <a:gd name="T4" fmla="*/ 41 w 41"/>
              <a:gd name="T5" fmla="*/ 119 h 119"/>
              <a:gd name="T6" fmla="*/ 14 w 41"/>
              <a:gd name="T7" fmla="*/ 60 h 119"/>
              <a:gd name="T8" fmla="*/ 41 w 41"/>
              <a:gd name="T9" fmla="*/ 0 h 119"/>
            </a:gdLst>
            <a:ahLst/>
            <a:cxnLst>
              <a:cxn ang="0">
                <a:pos x="T0" y="T1"/>
              </a:cxn>
              <a:cxn ang="0">
                <a:pos x="T2" y="T3"/>
              </a:cxn>
              <a:cxn ang="0">
                <a:pos x="T4" y="T5"/>
              </a:cxn>
              <a:cxn ang="0">
                <a:pos x="T6" y="T7"/>
              </a:cxn>
              <a:cxn ang="0">
                <a:pos x="T8" y="T9"/>
              </a:cxn>
            </a:cxnLst>
            <a:rect l="0" t="0" r="r" b="b"/>
            <a:pathLst>
              <a:path w="41" h="119">
                <a:moveTo>
                  <a:pt x="41" y="0"/>
                </a:moveTo>
                <a:cubicBezTo>
                  <a:pt x="21" y="7"/>
                  <a:pt x="0" y="30"/>
                  <a:pt x="1" y="60"/>
                </a:cubicBezTo>
                <a:cubicBezTo>
                  <a:pt x="0" y="88"/>
                  <a:pt x="21" y="111"/>
                  <a:pt x="41" y="119"/>
                </a:cubicBezTo>
                <a:cubicBezTo>
                  <a:pt x="24" y="103"/>
                  <a:pt x="14" y="82"/>
                  <a:pt x="14" y="60"/>
                </a:cubicBezTo>
                <a:cubicBezTo>
                  <a:pt x="14" y="38"/>
                  <a:pt x="24" y="16"/>
                  <a:pt x="41" y="0"/>
                </a:cubicBezTo>
                <a:close/>
              </a:path>
            </a:pathLst>
          </a:custGeom>
          <a:solidFill>
            <a:srgbClr val="00B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1" name="Freeform 39"/>
          <p:cNvSpPr>
            <a:spLocks/>
          </p:cNvSpPr>
          <p:nvPr/>
        </p:nvSpPr>
        <p:spPr bwMode="auto">
          <a:xfrm rot="8100000">
            <a:off x="6734662" y="1541370"/>
            <a:ext cx="357942" cy="1217273"/>
          </a:xfrm>
          <a:custGeom>
            <a:avLst/>
            <a:gdLst>
              <a:gd name="T0" fmla="*/ 51 w 51"/>
              <a:gd name="T1" fmla="*/ 0 h 175"/>
              <a:gd name="T2" fmla="*/ 0 w 51"/>
              <a:gd name="T3" fmla="*/ 88 h 175"/>
              <a:gd name="T4" fmla="*/ 51 w 51"/>
              <a:gd name="T5" fmla="*/ 175 h 175"/>
              <a:gd name="T6" fmla="*/ 16 w 51"/>
              <a:gd name="T7" fmla="*/ 88 h 175"/>
              <a:gd name="T8" fmla="*/ 51 w 51"/>
              <a:gd name="T9" fmla="*/ 0 h 175"/>
            </a:gdLst>
            <a:ahLst/>
            <a:cxnLst>
              <a:cxn ang="0">
                <a:pos x="T0" y="T1"/>
              </a:cxn>
              <a:cxn ang="0">
                <a:pos x="T2" y="T3"/>
              </a:cxn>
              <a:cxn ang="0">
                <a:pos x="T4" y="T5"/>
              </a:cxn>
              <a:cxn ang="0">
                <a:pos x="T6" y="T7"/>
              </a:cxn>
              <a:cxn ang="0">
                <a:pos x="T8" y="T9"/>
              </a:cxn>
            </a:cxnLst>
            <a:rect l="0" t="0" r="r" b="b"/>
            <a:pathLst>
              <a:path w="51" h="175">
                <a:moveTo>
                  <a:pt x="51" y="0"/>
                </a:moveTo>
                <a:cubicBezTo>
                  <a:pt x="25" y="13"/>
                  <a:pt x="0" y="46"/>
                  <a:pt x="0" y="88"/>
                </a:cubicBezTo>
                <a:cubicBezTo>
                  <a:pt x="0" y="128"/>
                  <a:pt x="25" y="162"/>
                  <a:pt x="51" y="175"/>
                </a:cubicBezTo>
                <a:cubicBezTo>
                  <a:pt x="29" y="152"/>
                  <a:pt x="16" y="120"/>
                  <a:pt x="16" y="88"/>
                </a:cubicBezTo>
                <a:cubicBezTo>
                  <a:pt x="16" y="55"/>
                  <a:pt x="29" y="23"/>
                  <a:pt x="51" y="0"/>
                </a:cubicBezTo>
                <a:close/>
              </a:path>
            </a:pathLst>
          </a:custGeom>
          <a:solidFill>
            <a:srgbClr val="00BE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nvGrpSpPr>
          <p:cNvPr id="91" name="Group 90"/>
          <p:cNvGrpSpPr/>
          <p:nvPr/>
        </p:nvGrpSpPr>
        <p:grpSpPr>
          <a:xfrm>
            <a:off x="369437" y="389459"/>
            <a:ext cx="1447625" cy="1449627"/>
            <a:chOff x="6246845" y="3318972"/>
            <a:chExt cx="2937654" cy="2941717"/>
          </a:xfrm>
        </p:grpSpPr>
        <p:pic>
          <p:nvPicPr>
            <p:cNvPr id="92" name="Picture 91"/>
            <p:cNvPicPr>
              <a:picLocks noChangeAspect="1"/>
            </p:cNvPicPr>
            <p:nvPr/>
          </p:nvPicPr>
          <p:blipFill>
            <a:blip r:embed="rId4"/>
            <a:stretch>
              <a:fillRect/>
            </a:stretch>
          </p:blipFill>
          <p:spPr>
            <a:xfrm>
              <a:off x="6246845" y="3318972"/>
              <a:ext cx="2937654" cy="2941717"/>
            </a:xfrm>
            <a:prstGeom prst="rect">
              <a:avLst/>
            </a:prstGeom>
          </p:spPr>
        </p:pic>
        <p:pic>
          <p:nvPicPr>
            <p:cNvPr id="93" name="Picture 92"/>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590968" y="4896015"/>
              <a:ext cx="223283" cy="570242"/>
            </a:xfrm>
            <a:prstGeom prst="rect">
              <a:avLst/>
            </a:prstGeom>
          </p:spPr>
        </p:pic>
      </p:grpSp>
    </p:spTree>
    <p:extLst>
      <p:ext uri="{BB962C8B-B14F-4D97-AF65-F5344CB8AC3E}">
        <p14:creationId xmlns:p14="http://schemas.microsoft.com/office/powerpoint/2010/main" val="48859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66"/>
                                        </p:tgtEl>
                                        <p:attrNameLst>
                                          <p:attrName>style.visibility</p:attrName>
                                        </p:attrNameLst>
                                      </p:cBhvr>
                                      <p:to>
                                        <p:strVal val="visible"/>
                                      </p:to>
                                    </p:set>
                                    <p:animEffect transition="in" filter="wipe(left)">
                                      <p:cBhvr>
                                        <p:cTn id="29" dur="500"/>
                                        <p:tgtEl>
                                          <p:spTgt spid="6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34"/>
                                        </p:tgtEl>
                                        <p:attrNameLst>
                                          <p:attrName>style.visibility</p:attrName>
                                        </p:attrNameLst>
                                      </p:cBhvr>
                                      <p:to>
                                        <p:strVal val="visible"/>
                                      </p:to>
                                    </p:set>
                                    <p:animEffect transition="in" filter="fade">
                                      <p:cBhvr>
                                        <p:cTn id="33" dur="500"/>
                                        <p:tgtEl>
                                          <p:spTgt spid="134"/>
                                        </p:tgtEl>
                                      </p:cBhvr>
                                    </p:animEffect>
                                  </p:childTnLst>
                                </p:cTn>
                              </p:par>
                              <p:par>
                                <p:cTn id="34" presetID="10" presetClass="entr" presetSubtype="0" fill="hold" nodeType="withEffect">
                                  <p:stCondLst>
                                    <p:cond delay="0"/>
                                  </p:stCondLst>
                                  <p:childTnLst>
                                    <p:set>
                                      <p:cBhvr>
                                        <p:cTn id="35" dur="1" fill="hold">
                                          <p:stCondLst>
                                            <p:cond delay="0"/>
                                          </p:stCondLst>
                                        </p:cTn>
                                        <p:tgtEl>
                                          <p:spTgt spid="128"/>
                                        </p:tgtEl>
                                        <p:attrNameLst>
                                          <p:attrName>style.visibility</p:attrName>
                                        </p:attrNameLst>
                                      </p:cBhvr>
                                      <p:to>
                                        <p:strVal val="visible"/>
                                      </p:to>
                                    </p:set>
                                    <p:animEffect transition="in" filter="fade">
                                      <p:cBhvr>
                                        <p:cTn id="36" dur="500"/>
                                        <p:tgtEl>
                                          <p:spTgt spid="128"/>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wipe(left)">
                                      <p:cBhvr>
                                        <p:cTn id="52" dur="500"/>
                                        <p:tgtEl>
                                          <p:spTgt spid="73"/>
                                        </p:tgtEl>
                                      </p:cBhvr>
                                    </p:animEffect>
                                  </p:childTnLst>
                                </p:cTn>
                              </p:par>
                            </p:childTnLst>
                          </p:cTn>
                        </p:par>
                        <p:par>
                          <p:cTn id="53" fill="hold">
                            <p:stCondLst>
                              <p:cond delay="3500"/>
                            </p:stCondLst>
                            <p:childTnLst>
                              <p:par>
                                <p:cTn id="54" presetID="53" presetClass="entr" presetSubtype="16" fill="hold" nodeType="afterEffect">
                                  <p:stCondLst>
                                    <p:cond delay="0"/>
                                  </p:stCondLst>
                                  <p:childTnLst>
                                    <p:set>
                                      <p:cBhvr>
                                        <p:cTn id="55" dur="1" fill="hold">
                                          <p:stCondLst>
                                            <p:cond delay="0"/>
                                          </p:stCondLst>
                                        </p:cTn>
                                        <p:tgtEl>
                                          <p:spTgt spid="203"/>
                                        </p:tgtEl>
                                        <p:attrNameLst>
                                          <p:attrName>style.visibility</p:attrName>
                                        </p:attrNameLst>
                                      </p:cBhvr>
                                      <p:to>
                                        <p:strVal val="visible"/>
                                      </p:to>
                                    </p:set>
                                    <p:anim calcmode="lin" valueType="num">
                                      <p:cBhvr>
                                        <p:cTn id="56" dur="250" fill="hold"/>
                                        <p:tgtEl>
                                          <p:spTgt spid="203"/>
                                        </p:tgtEl>
                                        <p:attrNameLst>
                                          <p:attrName>ppt_w</p:attrName>
                                        </p:attrNameLst>
                                      </p:cBhvr>
                                      <p:tavLst>
                                        <p:tav tm="0">
                                          <p:val>
                                            <p:fltVal val="0"/>
                                          </p:val>
                                        </p:tav>
                                        <p:tav tm="100000">
                                          <p:val>
                                            <p:strVal val="#ppt_w"/>
                                          </p:val>
                                        </p:tav>
                                      </p:tavLst>
                                    </p:anim>
                                    <p:anim calcmode="lin" valueType="num">
                                      <p:cBhvr>
                                        <p:cTn id="57" dur="250" fill="hold"/>
                                        <p:tgtEl>
                                          <p:spTgt spid="203"/>
                                        </p:tgtEl>
                                        <p:attrNameLst>
                                          <p:attrName>ppt_h</p:attrName>
                                        </p:attrNameLst>
                                      </p:cBhvr>
                                      <p:tavLst>
                                        <p:tav tm="0">
                                          <p:val>
                                            <p:fltVal val="0"/>
                                          </p:val>
                                        </p:tav>
                                        <p:tav tm="100000">
                                          <p:val>
                                            <p:strVal val="#ppt_h"/>
                                          </p:val>
                                        </p:tav>
                                      </p:tavLst>
                                    </p:anim>
                                    <p:animEffect transition="in" filter="fade">
                                      <p:cBhvr>
                                        <p:cTn id="58" dur="250"/>
                                        <p:tgtEl>
                                          <p:spTgt spid="20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4"/>
                                        </p:tgtEl>
                                        <p:attrNameLst>
                                          <p:attrName>style.visibility</p:attrName>
                                        </p:attrNameLst>
                                      </p:cBhvr>
                                      <p:to>
                                        <p:strVal val="visible"/>
                                      </p:to>
                                    </p:set>
                                    <p:animEffect transition="in" filter="fade">
                                      <p:cBhvr>
                                        <p:cTn id="63" dur="500"/>
                                        <p:tgtEl>
                                          <p:spTgt spid="144"/>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75"/>
                                        </p:tgtEl>
                                        <p:attrNameLst>
                                          <p:attrName>style.visibility</p:attrName>
                                        </p:attrNameLst>
                                      </p:cBhvr>
                                      <p:to>
                                        <p:strVal val="visible"/>
                                      </p:to>
                                    </p:set>
                                    <p:animEffect transition="in" filter="fade">
                                      <p:cBhvr>
                                        <p:cTn id="67" dur="500"/>
                                        <p:tgtEl>
                                          <p:spTgt spid="175"/>
                                        </p:tgtEl>
                                      </p:cBhvr>
                                    </p:animEffect>
                                  </p:childTnLst>
                                </p:cTn>
                              </p:par>
                              <p:par>
                                <p:cTn id="68" presetID="10" presetClass="entr" presetSubtype="0" fill="hold" grpId="0" nodeType="withEffect">
                                  <p:stCondLst>
                                    <p:cond delay="100"/>
                                  </p:stCondLst>
                                  <p:childTnLst>
                                    <p:set>
                                      <p:cBhvr>
                                        <p:cTn id="69" dur="1" fill="hold">
                                          <p:stCondLst>
                                            <p:cond delay="0"/>
                                          </p:stCondLst>
                                        </p:cTn>
                                        <p:tgtEl>
                                          <p:spTgt spid="176"/>
                                        </p:tgtEl>
                                        <p:attrNameLst>
                                          <p:attrName>style.visibility</p:attrName>
                                        </p:attrNameLst>
                                      </p:cBhvr>
                                      <p:to>
                                        <p:strVal val="visible"/>
                                      </p:to>
                                    </p:set>
                                    <p:animEffect transition="in" filter="fade">
                                      <p:cBhvr>
                                        <p:cTn id="70" dur="500"/>
                                        <p:tgtEl>
                                          <p:spTgt spid="176"/>
                                        </p:tgtEl>
                                      </p:cBhvr>
                                    </p:animEffect>
                                  </p:childTnLst>
                                </p:cTn>
                              </p:par>
                              <p:par>
                                <p:cTn id="71" presetID="10" presetClass="entr" presetSubtype="0" fill="hold" grpId="0" nodeType="withEffect">
                                  <p:stCondLst>
                                    <p:cond delay="200"/>
                                  </p:stCondLst>
                                  <p:childTnLst>
                                    <p:set>
                                      <p:cBhvr>
                                        <p:cTn id="72" dur="1" fill="hold">
                                          <p:stCondLst>
                                            <p:cond delay="0"/>
                                          </p:stCondLst>
                                        </p:cTn>
                                        <p:tgtEl>
                                          <p:spTgt spid="177"/>
                                        </p:tgtEl>
                                        <p:attrNameLst>
                                          <p:attrName>style.visibility</p:attrName>
                                        </p:attrNameLst>
                                      </p:cBhvr>
                                      <p:to>
                                        <p:strVal val="visible"/>
                                      </p:to>
                                    </p:set>
                                    <p:animEffect transition="in" filter="fade">
                                      <p:cBhvr>
                                        <p:cTn id="73" dur="500"/>
                                        <p:tgtEl>
                                          <p:spTgt spid="177"/>
                                        </p:tgtEl>
                                      </p:cBhvr>
                                    </p:animEffect>
                                  </p:childTnLst>
                                </p:cTn>
                              </p:par>
                              <p:par>
                                <p:cTn id="74" presetID="10" presetClass="exit" presetSubtype="0" fill="hold" grpId="1" nodeType="withEffect">
                                  <p:stCondLst>
                                    <p:cond delay="500"/>
                                  </p:stCondLst>
                                  <p:childTnLst>
                                    <p:animEffect transition="out" filter="fade">
                                      <p:cBhvr>
                                        <p:cTn id="75" dur="500"/>
                                        <p:tgtEl>
                                          <p:spTgt spid="175"/>
                                        </p:tgtEl>
                                      </p:cBhvr>
                                    </p:animEffect>
                                    <p:set>
                                      <p:cBhvr>
                                        <p:cTn id="76" dur="1" fill="hold">
                                          <p:stCondLst>
                                            <p:cond delay="499"/>
                                          </p:stCondLst>
                                        </p:cTn>
                                        <p:tgtEl>
                                          <p:spTgt spid="175"/>
                                        </p:tgtEl>
                                        <p:attrNameLst>
                                          <p:attrName>style.visibility</p:attrName>
                                        </p:attrNameLst>
                                      </p:cBhvr>
                                      <p:to>
                                        <p:strVal val="hidden"/>
                                      </p:to>
                                    </p:set>
                                  </p:childTnLst>
                                </p:cTn>
                              </p:par>
                              <p:par>
                                <p:cTn id="77" presetID="10" presetClass="exit" presetSubtype="0" fill="hold" grpId="1" nodeType="withEffect">
                                  <p:stCondLst>
                                    <p:cond delay="600"/>
                                  </p:stCondLst>
                                  <p:childTnLst>
                                    <p:animEffect transition="out" filter="fade">
                                      <p:cBhvr>
                                        <p:cTn id="78" dur="500"/>
                                        <p:tgtEl>
                                          <p:spTgt spid="176"/>
                                        </p:tgtEl>
                                      </p:cBhvr>
                                    </p:animEffect>
                                    <p:set>
                                      <p:cBhvr>
                                        <p:cTn id="79" dur="1" fill="hold">
                                          <p:stCondLst>
                                            <p:cond delay="499"/>
                                          </p:stCondLst>
                                        </p:cTn>
                                        <p:tgtEl>
                                          <p:spTgt spid="176"/>
                                        </p:tgtEl>
                                        <p:attrNameLst>
                                          <p:attrName>style.visibility</p:attrName>
                                        </p:attrNameLst>
                                      </p:cBhvr>
                                      <p:to>
                                        <p:strVal val="hidden"/>
                                      </p:to>
                                    </p:set>
                                  </p:childTnLst>
                                </p:cTn>
                              </p:par>
                              <p:par>
                                <p:cTn id="80" presetID="10" presetClass="exit" presetSubtype="0" fill="hold" grpId="1" nodeType="withEffect">
                                  <p:stCondLst>
                                    <p:cond delay="700"/>
                                  </p:stCondLst>
                                  <p:childTnLst>
                                    <p:animEffect transition="out" filter="fade">
                                      <p:cBhvr>
                                        <p:cTn id="81" dur="500"/>
                                        <p:tgtEl>
                                          <p:spTgt spid="177"/>
                                        </p:tgtEl>
                                      </p:cBhvr>
                                    </p:animEffect>
                                    <p:set>
                                      <p:cBhvr>
                                        <p:cTn id="82" dur="1" fill="hold">
                                          <p:stCondLst>
                                            <p:cond delay="499"/>
                                          </p:stCondLst>
                                        </p:cTn>
                                        <p:tgtEl>
                                          <p:spTgt spid="177"/>
                                        </p:tgtEl>
                                        <p:attrNameLst>
                                          <p:attrName>style.visibility</p:attrName>
                                        </p:attrNameLst>
                                      </p:cBhvr>
                                      <p:to>
                                        <p:strVal val="hidden"/>
                                      </p:to>
                                    </p:set>
                                  </p:childTnLst>
                                </p:cTn>
                              </p:par>
                            </p:childTnLst>
                          </p:cTn>
                        </p:par>
                        <p:par>
                          <p:cTn id="83" fill="hold">
                            <p:stCondLst>
                              <p:cond delay="1700"/>
                            </p:stCondLst>
                            <p:childTnLst>
                              <p:par>
                                <p:cTn id="84" presetID="53" presetClass="entr" presetSubtype="16" fill="hold" nodeType="afterEffect">
                                  <p:stCondLst>
                                    <p:cond delay="10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childTnLst>
                          </p:cTn>
                        </p:par>
                        <p:par>
                          <p:cTn id="89" fill="hold">
                            <p:stCondLst>
                              <p:cond delay="2300"/>
                            </p:stCondLst>
                            <p:childTnLst>
                              <p:par>
                                <p:cTn id="90" presetID="22" presetClass="entr" presetSubtype="8" fill="hold" grpId="0" nodeType="afterEffect">
                                  <p:stCondLst>
                                    <p:cond delay="1000"/>
                                  </p:stCondLst>
                                  <p:childTnLst>
                                    <p:set>
                                      <p:cBhvr>
                                        <p:cTn id="91" dur="1" fill="hold">
                                          <p:stCondLst>
                                            <p:cond delay="0"/>
                                          </p:stCondLst>
                                        </p:cTn>
                                        <p:tgtEl>
                                          <p:spTgt spid="37"/>
                                        </p:tgtEl>
                                        <p:attrNameLst>
                                          <p:attrName>style.visibility</p:attrName>
                                        </p:attrNameLst>
                                      </p:cBhvr>
                                      <p:to>
                                        <p:strVal val="visible"/>
                                      </p:to>
                                    </p:set>
                                    <p:animEffect transition="in" filter="wipe(left)">
                                      <p:cBhvr>
                                        <p:cTn id="92" dur="500"/>
                                        <p:tgtEl>
                                          <p:spTgt spid="37"/>
                                        </p:tgtEl>
                                      </p:cBhvr>
                                    </p:animEffect>
                                  </p:childTnLst>
                                </p:cTn>
                              </p:par>
                            </p:childTnLst>
                          </p:cTn>
                        </p:par>
                        <p:par>
                          <p:cTn id="93" fill="hold">
                            <p:stCondLst>
                              <p:cond delay="3800"/>
                            </p:stCondLst>
                            <p:childTnLst>
                              <p:par>
                                <p:cTn id="94" presetID="10" presetClass="entr" presetSubtype="0" fill="hold" grpId="0" nodeType="afterEffect">
                                  <p:stCondLst>
                                    <p:cond delay="200"/>
                                  </p:stCondLst>
                                  <p:childTnLst>
                                    <p:set>
                                      <p:cBhvr>
                                        <p:cTn id="95" dur="1" fill="hold">
                                          <p:stCondLst>
                                            <p:cond delay="0"/>
                                          </p:stCondLst>
                                        </p:cTn>
                                        <p:tgtEl>
                                          <p:spTgt spid="181"/>
                                        </p:tgtEl>
                                        <p:attrNameLst>
                                          <p:attrName>style.visibility</p:attrName>
                                        </p:attrNameLst>
                                      </p:cBhvr>
                                      <p:to>
                                        <p:strVal val="visible"/>
                                      </p:to>
                                    </p:set>
                                    <p:animEffect transition="in" filter="fade">
                                      <p:cBhvr>
                                        <p:cTn id="96" dur="500"/>
                                        <p:tgtEl>
                                          <p:spTgt spid="181"/>
                                        </p:tgtEl>
                                      </p:cBhvr>
                                    </p:animEffect>
                                  </p:childTnLst>
                                </p:cTn>
                              </p:par>
                              <p:par>
                                <p:cTn id="97" presetID="10" presetClass="entr" presetSubtype="0" fill="hold" grpId="0" nodeType="withEffect">
                                  <p:stCondLst>
                                    <p:cond delay="100"/>
                                  </p:stCondLst>
                                  <p:childTnLst>
                                    <p:set>
                                      <p:cBhvr>
                                        <p:cTn id="98" dur="1" fill="hold">
                                          <p:stCondLst>
                                            <p:cond delay="0"/>
                                          </p:stCondLst>
                                        </p:cTn>
                                        <p:tgtEl>
                                          <p:spTgt spid="180"/>
                                        </p:tgtEl>
                                        <p:attrNameLst>
                                          <p:attrName>style.visibility</p:attrName>
                                        </p:attrNameLst>
                                      </p:cBhvr>
                                      <p:to>
                                        <p:strVal val="visible"/>
                                      </p:to>
                                    </p:set>
                                    <p:animEffect transition="in" filter="fade">
                                      <p:cBhvr>
                                        <p:cTn id="99" dur="500"/>
                                        <p:tgtEl>
                                          <p:spTgt spid="18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79"/>
                                        </p:tgtEl>
                                        <p:attrNameLst>
                                          <p:attrName>style.visibility</p:attrName>
                                        </p:attrNameLst>
                                      </p:cBhvr>
                                      <p:to>
                                        <p:strVal val="visible"/>
                                      </p:to>
                                    </p:set>
                                    <p:animEffect transition="in" filter="fade">
                                      <p:cBhvr>
                                        <p:cTn id="102" dur="500"/>
                                        <p:tgtEl>
                                          <p:spTgt spid="179"/>
                                        </p:tgtEl>
                                      </p:cBhvr>
                                    </p:animEffect>
                                  </p:childTnLst>
                                </p:cTn>
                              </p:par>
                              <p:par>
                                <p:cTn id="103" presetID="10" presetClass="exit" presetSubtype="0" fill="hold" grpId="1" nodeType="withEffect">
                                  <p:stCondLst>
                                    <p:cond delay="500"/>
                                  </p:stCondLst>
                                  <p:childTnLst>
                                    <p:animEffect transition="out" filter="fade">
                                      <p:cBhvr>
                                        <p:cTn id="104" dur="500"/>
                                        <p:tgtEl>
                                          <p:spTgt spid="179"/>
                                        </p:tgtEl>
                                      </p:cBhvr>
                                    </p:animEffect>
                                    <p:set>
                                      <p:cBhvr>
                                        <p:cTn id="105" dur="1" fill="hold">
                                          <p:stCondLst>
                                            <p:cond delay="499"/>
                                          </p:stCondLst>
                                        </p:cTn>
                                        <p:tgtEl>
                                          <p:spTgt spid="179"/>
                                        </p:tgtEl>
                                        <p:attrNameLst>
                                          <p:attrName>style.visibility</p:attrName>
                                        </p:attrNameLst>
                                      </p:cBhvr>
                                      <p:to>
                                        <p:strVal val="hidden"/>
                                      </p:to>
                                    </p:set>
                                  </p:childTnLst>
                                </p:cTn>
                              </p:par>
                              <p:par>
                                <p:cTn id="106" presetID="10" presetClass="exit" presetSubtype="0" fill="hold" grpId="1" nodeType="withEffect">
                                  <p:stCondLst>
                                    <p:cond delay="600"/>
                                  </p:stCondLst>
                                  <p:childTnLst>
                                    <p:animEffect transition="out" filter="fade">
                                      <p:cBhvr>
                                        <p:cTn id="107" dur="500"/>
                                        <p:tgtEl>
                                          <p:spTgt spid="180"/>
                                        </p:tgtEl>
                                      </p:cBhvr>
                                    </p:animEffect>
                                    <p:set>
                                      <p:cBhvr>
                                        <p:cTn id="108" dur="1" fill="hold">
                                          <p:stCondLst>
                                            <p:cond delay="499"/>
                                          </p:stCondLst>
                                        </p:cTn>
                                        <p:tgtEl>
                                          <p:spTgt spid="180"/>
                                        </p:tgtEl>
                                        <p:attrNameLst>
                                          <p:attrName>style.visibility</p:attrName>
                                        </p:attrNameLst>
                                      </p:cBhvr>
                                      <p:to>
                                        <p:strVal val="hidden"/>
                                      </p:to>
                                    </p:set>
                                  </p:childTnLst>
                                </p:cTn>
                              </p:par>
                              <p:par>
                                <p:cTn id="109" presetID="10" presetClass="exit" presetSubtype="0" fill="hold" grpId="1" nodeType="withEffect">
                                  <p:stCondLst>
                                    <p:cond delay="700"/>
                                  </p:stCondLst>
                                  <p:childTnLst>
                                    <p:animEffect transition="out" filter="fade">
                                      <p:cBhvr>
                                        <p:cTn id="110" dur="500"/>
                                        <p:tgtEl>
                                          <p:spTgt spid="181"/>
                                        </p:tgtEl>
                                      </p:cBhvr>
                                    </p:animEffect>
                                    <p:set>
                                      <p:cBhvr>
                                        <p:cTn id="111" dur="1" fill="hold">
                                          <p:stCondLst>
                                            <p:cond delay="499"/>
                                          </p:stCondLst>
                                        </p:cTn>
                                        <p:tgtEl>
                                          <p:spTgt spid="181"/>
                                        </p:tgtEl>
                                        <p:attrNameLst>
                                          <p:attrName>style.visibility</p:attrName>
                                        </p:attrNameLst>
                                      </p:cBhvr>
                                      <p:to>
                                        <p:strVal val="hidden"/>
                                      </p:to>
                                    </p:set>
                                  </p:childTnLst>
                                </p:cTn>
                              </p:par>
                            </p:childTnLst>
                          </p:cTn>
                        </p:par>
                        <p:par>
                          <p:cTn id="112" fill="hold">
                            <p:stCondLst>
                              <p:cond delay="5000"/>
                            </p:stCondLst>
                            <p:childTnLst>
                              <p:par>
                                <p:cTn id="113" presetID="10" presetClass="entr" presetSubtype="0" fill="hold" nodeType="afterEffect">
                                  <p:stCondLst>
                                    <p:cond delay="0"/>
                                  </p:stCondLst>
                                  <p:childTnLst>
                                    <p:set>
                                      <p:cBhvr>
                                        <p:cTn id="114" dur="1" fill="hold">
                                          <p:stCondLst>
                                            <p:cond delay="0"/>
                                          </p:stCondLst>
                                        </p:cTn>
                                        <p:tgtEl>
                                          <p:spTgt spid="103"/>
                                        </p:tgtEl>
                                        <p:attrNameLst>
                                          <p:attrName>style.visibility</p:attrName>
                                        </p:attrNameLst>
                                      </p:cBhvr>
                                      <p:to>
                                        <p:strVal val="visible"/>
                                      </p:to>
                                    </p:set>
                                    <p:animEffect transition="in" filter="fade">
                                      <p:cBhvr>
                                        <p:cTn id="115" dur="500"/>
                                        <p:tgtEl>
                                          <p:spTgt spid="103"/>
                                        </p:tgtEl>
                                      </p:cBhvr>
                                    </p:animEffect>
                                  </p:childTnLst>
                                </p:cTn>
                              </p:par>
                              <p:par>
                                <p:cTn id="116" presetID="10" presetClass="entr" presetSubtype="0" fill="hold" nodeType="withEffect">
                                  <p:stCondLst>
                                    <p:cond delay="0"/>
                                  </p:stCondLst>
                                  <p:childTnLst>
                                    <p:set>
                                      <p:cBhvr>
                                        <p:cTn id="117" dur="1" fill="hold">
                                          <p:stCondLst>
                                            <p:cond delay="0"/>
                                          </p:stCondLst>
                                        </p:cTn>
                                        <p:tgtEl>
                                          <p:spTgt spid="110"/>
                                        </p:tgtEl>
                                        <p:attrNameLst>
                                          <p:attrName>style.visibility</p:attrName>
                                        </p:attrNameLst>
                                      </p:cBhvr>
                                      <p:to>
                                        <p:strVal val="visible"/>
                                      </p:to>
                                    </p:set>
                                    <p:animEffect transition="in" filter="fade">
                                      <p:cBhvr>
                                        <p:cTn id="118" dur="500"/>
                                        <p:tgtEl>
                                          <p:spTgt spid="110"/>
                                        </p:tgtEl>
                                      </p:cBhvr>
                                    </p:animEffect>
                                  </p:childTnLst>
                                </p:cTn>
                              </p:par>
                              <p:par>
                                <p:cTn id="119" presetID="10" presetClass="exit" presetSubtype="0" fill="hold" nodeType="withEffect">
                                  <p:stCondLst>
                                    <p:cond delay="1500"/>
                                  </p:stCondLst>
                                  <p:childTnLst>
                                    <p:animEffect transition="out" filter="fade">
                                      <p:cBhvr>
                                        <p:cTn id="120" dur="500"/>
                                        <p:tgtEl>
                                          <p:spTgt spid="203"/>
                                        </p:tgtEl>
                                      </p:cBhvr>
                                    </p:animEffect>
                                    <p:set>
                                      <p:cBhvr>
                                        <p:cTn id="121" dur="1" fill="hold">
                                          <p:stCondLst>
                                            <p:cond delay="499"/>
                                          </p:stCondLst>
                                        </p:cTn>
                                        <p:tgtEl>
                                          <p:spTgt spid="203"/>
                                        </p:tgtEl>
                                        <p:attrNameLst>
                                          <p:attrName>style.visibility</p:attrName>
                                        </p:attrNameLst>
                                      </p:cBhvr>
                                      <p:to>
                                        <p:strVal val="hidden"/>
                                      </p:to>
                                    </p:set>
                                  </p:childTnLst>
                                </p:cTn>
                              </p:par>
                              <p:par>
                                <p:cTn id="122" presetID="10" presetClass="exit" presetSubtype="0" fill="hold" nodeType="withEffect">
                                  <p:stCondLst>
                                    <p:cond delay="500"/>
                                  </p:stCondLst>
                                  <p:childTnLst>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par>
                                <p:cTn id="125" presetID="10" presetClass="exit" presetSubtype="0" fill="hold" grpId="1" nodeType="withEffect">
                                  <p:stCondLst>
                                    <p:cond delay="500"/>
                                  </p:stCondLst>
                                  <p:childTnLst>
                                    <p:animEffect transition="out" filter="fade">
                                      <p:cBhvr>
                                        <p:cTn id="126" dur="500"/>
                                        <p:tgtEl>
                                          <p:spTgt spid="28"/>
                                        </p:tgtEl>
                                      </p:cBhvr>
                                    </p:animEffect>
                                    <p:set>
                                      <p:cBhvr>
                                        <p:cTn id="127" dur="1" fill="hold">
                                          <p:stCondLst>
                                            <p:cond delay="499"/>
                                          </p:stCondLst>
                                        </p:cTn>
                                        <p:tgtEl>
                                          <p:spTgt spid="28"/>
                                        </p:tgtEl>
                                        <p:attrNameLst>
                                          <p:attrName>style.visibility</p:attrName>
                                        </p:attrNameLst>
                                      </p:cBhvr>
                                      <p:to>
                                        <p:strVal val="hidden"/>
                                      </p:to>
                                    </p:set>
                                  </p:childTnLst>
                                </p:cTn>
                              </p:par>
                              <p:par>
                                <p:cTn id="128" presetID="10" presetClass="exit" presetSubtype="0" fill="hold" grpId="1" nodeType="withEffect">
                                  <p:stCondLst>
                                    <p:cond delay="500"/>
                                  </p:stCondLst>
                                  <p:childTnLst>
                                    <p:animEffect transition="out" filter="fade">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10" presetClass="exit" presetSubtype="0" fill="hold" grpId="0" nodeType="withEffect">
                                  <p:stCondLst>
                                    <p:cond delay="500"/>
                                  </p:stCondLst>
                                  <p:childTnLst>
                                    <p:animEffect transition="out" filter="fade">
                                      <p:cBhvr>
                                        <p:cTn id="132" dur="500"/>
                                        <p:tgtEl>
                                          <p:spTgt spid="55"/>
                                        </p:tgtEl>
                                      </p:cBhvr>
                                    </p:animEffect>
                                    <p:set>
                                      <p:cBhvr>
                                        <p:cTn id="133" dur="1" fill="hold">
                                          <p:stCondLst>
                                            <p:cond delay="499"/>
                                          </p:stCondLst>
                                        </p:cTn>
                                        <p:tgtEl>
                                          <p:spTgt spid="55"/>
                                        </p:tgtEl>
                                        <p:attrNameLst>
                                          <p:attrName>style.visibility</p:attrName>
                                        </p:attrNameLst>
                                      </p:cBhvr>
                                      <p:to>
                                        <p:strVal val="hidden"/>
                                      </p:to>
                                    </p:set>
                                  </p:childTnLst>
                                </p:cTn>
                              </p:par>
                              <p:par>
                                <p:cTn id="134" presetID="10" presetClass="exit" presetSubtype="0" fill="hold" grpId="0" nodeType="withEffect">
                                  <p:stCondLst>
                                    <p:cond delay="500"/>
                                  </p:stCondLst>
                                  <p:childTnLst>
                                    <p:animEffect transition="out" filter="fade">
                                      <p:cBhvr>
                                        <p:cTn id="135" dur="500"/>
                                        <p:tgtEl>
                                          <p:spTgt spid="54"/>
                                        </p:tgtEl>
                                      </p:cBhvr>
                                    </p:animEffect>
                                    <p:set>
                                      <p:cBhvr>
                                        <p:cTn id="136" dur="1" fill="hold">
                                          <p:stCondLst>
                                            <p:cond delay="499"/>
                                          </p:stCondLst>
                                        </p:cTn>
                                        <p:tgtEl>
                                          <p:spTgt spid="54"/>
                                        </p:tgtEl>
                                        <p:attrNameLst>
                                          <p:attrName>style.visibility</p:attrName>
                                        </p:attrNameLst>
                                      </p:cBhvr>
                                      <p:to>
                                        <p:strVal val="hidden"/>
                                      </p:to>
                                    </p:set>
                                  </p:childTnLst>
                                </p:cTn>
                              </p:par>
                              <p:par>
                                <p:cTn id="137" presetID="10" presetClass="exit" presetSubtype="0" fill="hold" grpId="1" nodeType="withEffect">
                                  <p:stCondLst>
                                    <p:cond delay="500"/>
                                  </p:stCondLst>
                                  <p:childTnLst>
                                    <p:animEffect transition="out" filter="fade">
                                      <p:cBhvr>
                                        <p:cTn id="138" dur="500"/>
                                        <p:tgtEl>
                                          <p:spTgt spid="20"/>
                                        </p:tgtEl>
                                      </p:cBhvr>
                                    </p:animEffect>
                                    <p:set>
                                      <p:cBhvr>
                                        <p:cTn id="139" dur="1" fill="hold">
                                          <p:stCondLst>
                                            <p:cond delay="499"/>
                                          </p:stCondLst>
                                        </p:cTn>
                                        <p:tgtEl>
                                          <p:spTgt spid="20"/>
                                        </p:tgtEl>
                                        <p:attrNameLst>
                                          <p:attrName>style.visibility</p:attrName>
                                        </p:attrNameLst>
                                      </p:cBhvr>
                                      <p:to>
                                        <p:strVal val="hidden"/>
                                      </p:to>
                                    </p:set>
                                  </p:childTnLst>
                                </p:cTn>
                              </p:par>
                              <p:par>
                                <p:cTn id="140" presetID="10" presetClass="exit" presetSubtype="0" fill="hold" nodeType="withEffect">
                                  <p:stCondLst>
                                    <p:cond delay="1500"/>
                                  </p:stCondLst>
                                  <p:childTnLst>
                                    <p:animEffect transition="out" filter="fade">
                                      <p:cBhvr>
                                        <p:cTn id="141" dur="500"/>
                                        <p:tgtEl>
                                          <p:spTgt spid="110"/>
                                        </p:tgtEl>
                                      </p:cBhvr>
                                    </p:animEffect>
                                    <p:set>
                                      <p:cBhvr>
                                        <p:cTn id="142"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 grpId="0"/>
      <p:bldP spid="22" grpId="0" animBg="1"/>
      <p:bldP spid="8" grpId="0" animBg="1"/>
      <p:bldP spid="54" grpId="0" animBg="1"/>
      <p:bldP spid="54" grpId="1" animBg="1"/>
      <p:bldP spid="20" grpId="0" animBg="1"/>
      <p:bldP spid="20" grpId="1" animBg="1"/>
      <p:bldP spid="65" grpId="0" animBg="1"/>
      <p:bldP spid="21" grpId="0" animBg="1"/>
      <p:bldP spid="21" grpId="1" animBg="1"/>
      <p:bldP spid="66" grpId="0" animBg="1"/>
      <p:bldP spid="28" grpId="0"/>
      <p:bldP spid="28" grpId="1"/>
      <p:bldP spid="73" grpId="0"/>
      <p:bldP spid="37" grpId="0"/>
      <p:bldP spid="175" grpId="0" animBg="1"/>
      <p:bldP spid="175" grpId="1" animBg="1"/>
      <p:bldP spid="176" grpId="0" animBg="1"/>
      <p:bldP spid="176" grpId="1" animBg="1"/>
      <p:bldP spid="177" grpId="0" animBg="1"/>
      <p:bldP spid="177" grpId="1" animBg="1"/>
      <p:bldP spid="179" grpId="0" animBg="1"/>
      <p:bldP spid="179" grpId="1" animBg="1"/>
      <p:bldP spid="180" grpId="0" animBg="1"/>
      <p:bldP spid="180" grpId="1" animBg="1"/>
      <p:bldP spid="181" grpId="0" animBg="1"/>
      <p:bldP spid="18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 y="2125661"/>
            <a:ext cx="6402388" cy="1264923"/>
          </a:xfrm>
        </p:spPr>
        <p:txBody>
          <a:bodyPr/>
          <a:lstStyle/>
          <a:p>
            <a:r>
              <a:rPr lang="en-US" sz="4800" dirty="0" smtClean="0"/>
              <a:t>Azure Active Directory Explained</a:t>
            </a:r>
            <a:br>
              <a:rPr lang="en-US" sz="4800" dirty="0" smtClean="0"/>
            </a:br>
            <a:r>
              <a:rPr lang="en-US" sz="4800" dirty="0"/>
              <a:t/>
            </a:r>
            <a:br>
              <a:rPr lang="en-US" sz="4800" dirty="0"/>
            </a:br>
            <a:endParaRPr lang="en-US" sz="4800" dirty="0"/>
          </a:p>
        </p:txBody>
      </p:sp>
      <p:sp>
        <p:nvSpPr>
          <p:cNvPr id="3" name="Text Placeholder 2"/>
          <p:cNvSpPr>
            <a:spLocks noGrp="1"/>
          </p:cNvSpPr>
          <p:nvPr>
            <p:ph type="body" sz="quarter" idx="14"/>
          </p:nvPr>
        </p:nvSpPr>
        <p:spPr>
          <a:xfrm>
            <a:off x="273050" y="4368074"/>
            <a:ext cx="6019799" cy="1554478"/>
          </a:xfrm>
        </p:spPr>
        <p:txBody>
          <a:bodyPr/>
          <a:lstStyle/>
          <a:p>
            <a:r>
              <a:rPr lang="en-US" dirty="0" smtClean="0"/>
              <a:t>Nasos Kladakis</a:t>
            </a:r>
          </a:p>
          <a:p>
            <a:r>
              <a:rPr lang="en-US" sz="2800" dirty="0" smtClean="0"/>
              <a:t>Sr. Product Marketing Manager</a:t>
            </a:r>
          </a:p>
          <a:p>
            <a:r>
              <a:rPr lang="en-US" sz="2400" dirty="0" smtClean="0"/>
              <a:t>Enterprise Mobility – Azure Active Directory</a:t>
            </a:r>
            <a:endParaRPr lang="en-US" sz="2400" dirty="0"/>
          </a:p>
        </p:txBody>
      </p:sp>
      <p:sp>
        <p:nvSpPr>
          <p:cNvPr id="4" name="Text Placeholder 2"/>
          <p:cNvSpPr txBox="1">
            <a:spLocks/>
          </p:cNvSpPr>
          <p:nvPr/>
        </p:nvSpPr>
        <p:spPr bwMode="ltGray">
          <a:xfrm>
            <a:off x="273050" y="3651795"/>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smtClean="0"/>
              <a:t>CDP-B210</a:t>
            </a:r>
            <a:endParaRPr lang="en-US" dirty="0"/>
          </a:p>
        </p:txBody>
      </p:sp>
      <p:pic>
        <p:nvPicPr>
          <p:cNvPr id="5" name="Picture 4"/>
          <p:cNvPicPr>
            <a:picLocks noChangeAspect="1"/>
          </p:cNvPicPr>
          <p:nvPr/>
        </p:nvPicPr>
        <p:blipFill>
          <a:blip r:embed="rId4"/>
          <a:stretch>
            <a:fillRect/>
          </a:stretch>
        </p:blipFill>
        <p:spPr>
          <a:xfrm>
            <a:off x="3967480" y="2856287"/>
            <a:ext cx="1805417" cy="1805417"/>
          </a:xfrm>
          <a:prstGeom prst="rect">
            <a:avLst/>
          </a:prstGeom>
        </p:spPr>
      </p:pic>
    </p:spTree>
    <p:extLst>
      <p:ext uri="{BB962C8B-B14F-4D97-AF65-F5344CB8AC3E}">
        <p14:creationId xmlns:p14="http://schemas.microsoft.com/office/powerpoint/2010/main" val="154497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18274" y="1746244"/>
            <a:ext cx="3886200" cy="3886200"/>
            <a:chOff x="718274" y="1904509"/>
            <a:chExt cx="3886200" cy="3886200"/>
          </a:xfrm>
        </p:grpSpPr>
        <p:sp>
          <p:nvSpPr>
            <p:cNvPr id="4" name="Rectangle 3"/>
            <p:cNvSpPr/>
            <p:nvPr/>
          </p:nvSpPr>
          <p:spPr bwMode="auto">
            <a:xfrm>
              <a:off x="718274" y="1904509"/>
              <a:ext cx="3886200" cy="3886200"/>
            </a:xfrm>
            <a:prstGeom prst="rect">
              <a:avLst/>
            </a:prstGeom>
            <a:noFill/>
            <a:ln w="381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defTabSz="951028" fontAlgn="base">
                <a:spcBef>
                  <a:spcPct val="0"/>
                </a:spcBef>
                <a:spcAft>
                  <a:spcPct val="0"/>
                </a:spcAft>
              </a:pPr>
              <a:r>
                <a:rPr lang="en-US" sz="4000" dirty="0">
                  <a:gradFill>
                    <a:gsLst>
                      <a:gs pos="0">
                        <a:srgbClr val="008272"/>
                      </a:gs>
                      <a:gs pos="100000">
                        <a:srgbClr val="008272"/>
                      </a:gs>
                    </a:gsLst>
                    <a:lin ang="5400000" scaled="0"/>
                  </a:gradFill>
                  <a:latin typeface="Segoe UI Light"/>
                </a:rPr>
                <a:t>Mobile </a:t>
              </a:r>
              <a:r>
                <a:rPr lang="en-US" sz="4000" dirty="0" smtClean="0">
                  <a:gradFill>
                    <a:gsLst>
                      <a:gs pos="0">
                        <a:srgbClr val="008272"/>
                      </a:gs>
                      <a:gs pos="100000">
                        <a:srgbClr val="008272"/>
                      </a:gs>
                    </a:gsLst>
                    <a:lin ang="5400000" scaled="0"/>
                  </a:gradFill>
                  <a:latin typeface="Segoe UI Light"/>
                </a:rPr>
                <a:t>apps</a:t>
              </a:r>
              <a:endParaRPr lang="en-US" sz="4000" dirty="0">
                <a:gradFill>
                  <a:gsLst>
                    <a:gs pos="0">
                      <a:srgbClr val="008272"/>
                    </a:gs>
                    <a:gs pos="100000">
                      <a:srgbClr val="008272"/>
                    </a:gs>
                  </a:gsLst>
                  <a:lin ang="5400000" scaled="0"/>
                </a:gradFill>
                <a:latin typeface="Segoe UI Light"/>
              </a:endParaRPr>
            </a:p>
          </p:txBody>
        </p:sp>
        <p:grpSp>
          <p:nvGrpSpPr>
            <p:cNvPr id="51" name="Group 18"/>
            <p:cNvGrpSpPr>
              <a:grpSpLocks noChangeAspect="1"/>
            </p:cNvGrpSpPr>
            <p:nvPr/>
          </p:nvGrpSpPr>
          <p:grpSpPr bwMode="auto">
            <a:xfrm>
              <a:off x="1613595" y="3395496"/>
              <a:ext cx="1208287" cy="2159493"/>
              <a:chOff x="2213" y="1446"/>
              <a:chExt cx="799" cy="1428"/>
            </a:xfrm>
          </p:grpSpPr>
          <p:sp>
            <p:nvSpPr>
              <p:cNvPr id="52" name="AutoShape 17"/>
              <p:cNvSpPr>
                <a:spLocks noChangeAspect="1" noChangeArrowheads="1" noTextEdit="1"/>
              </p:cNvSpPr>
              <p:nvPr/>
            </p:nvSpPr>
            <p:spPr bwMode="auto">
              <a:xfrm>
                <a:off x="2213" y="1446"/>
                <a:ext cx="799"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19"/>
              <p:cNvSpPr>
                <a:spLocks/>
              </p:cNvSpPr>
              <p:nvPr/>
            </p:nvSpPr>
            <p:spPr bwMode="auto">
              <a:xfrm>
                <a:off x="2218" y="1446"/>
                <a:ext cx="789" cy="1428"/>
              </a:xfrm>
              <a:custGeom>
                <a:avLst/>
                <a:gdLst>
                  <a:gd name="T0" fmla="*/ 142 w 151"/>
                  <a:gd name="T1" fmla="*/ 0 h 276"/>
                  <a:gd name="T2" fmla="*/ 10 w 151"/>
                  <a:gd name="T3" fmla="*/ 0 h 276"/>
                  <a:gd name="T4" fmla="*/ 0 w 151"/>
                  <a:gd name="T5" fmla="*/ 10 h 276"/>
                  <a:gd name="T6" fmla="*/ 0 w 151"/>
                  <a:gd name="T7" fmla="*/ 266 h 276"/>
                  <a:gd name="T8" fmla="*/ 10 w 151"/>
                  <a:gd name="T9" fmla="*/ 276 h 276"/>
                  <a:gd name="T10" fmla="*/ 142 w 151"/>
                  <a:gd name="T11" fmla="*/ 276 h 276"/>
                  <a:gd name="T12" fmla="*/ 151 w 151"/>
                  <a:gd name="T13" fmla="*/ 266 h 276"/>
                  <a:gd name="T14" fmla="*/ 151 w 151"/>
                  <a:gd name="T15" fmla="*/ 10 h 276"/>
                  <a:gd name="T16" fmla="*/ 142 w 151"/>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76">
                    <a:moveTo>
                      <a:pt x="142" y="0"/>
                    </a:moveTo>
                    <a:cubicBezTo>
                      <a:pt x="10" y="0"/>
                      <a:pt x="10" y="0"/>
                      <a:pt x="10" y="0"/>
                    </a:cubicBezTo>
                    <a:cubicBezTo>
                      <a:pt x="5" y="0"/>
                      <a:pt x="0" y="4"/>
                      <a:pt x="0" y="10"/>
                    </a:cubicBezTo>
                    <a:cubicBezTo>
                      <a:pt x="0" y="249"/>
                      <a:pt x="0" y="266"/>
                      <a:pt x="0" y="266"/>
                    </a:cubicBezTo>
                    <a:cubicBezTo>
                      <a:pt x="0" y="271"/>
                      <a:pt x="5" y="276"/>
                      <a:pt x="10" y="276"/>
                    </a:cubicBezTo>
                    <a:cubicBezTo>
                      <a:pt x="142" y="276"/>
                      <a:pt x="142" y="276"/>
                      <a:pt x="142" y="276"/>
                    </a:cubicBezTo>
                    <a:cubicBezTo>
                      <a:pt x="147" y="276"/>
                      <a:pt x="151" y="271"/>
                      <a:pt x="151" y="266"/>
                    </a:cubicBezTo>
                    <a:cubicBezTo>
                      <a:pt x="151" y="27"/>
                      <a:pt x="151" y="10"/>
                      <a:pt x="151" y="10"/>
                    </a:cubicBezTo>
                    <a:cubicBezTo>
                      <a:pt x="151" y="4"/>
                      <a:pt x="147" y="0"/>
                      <a:pt x="142"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20"/>
              <p:cNvSpPr>
                <a:spLocks/>
              </p:cNvSpPr>
              <p:nvPr/>
            </p:nvSpPr>
            <p:spPr bwMode="auto">
              <a:xfrm>
                <a:off x="2297" y="1612"/>
                <a:ext cx="631" cy="1055"/>
              </a:xfrm>
              <a:custGeom>
                <a:avLst/>
                <a:gdLst>
                  <a:gd name="T0" fmla="*/ 0 w 631"/>
                  <a:gd name="T1" fmla="*/ 0 h 1055"/>
                  <a:gd name="T2" fmla="*/ 631 w 631"/>
                  <a:gd name="T3" fmla="*/ 0 h 1055"/>
                  <a:gd name="T4" fmla="*/ 631 w 631"/>
                  <a:gd name="T5" fmla="*/ 1055 h 1055"/>
                  <a:gd name="T6" fmla="*/ 0 w 631"/>
                  <a:gd name="T7" fmla="*/ 1055 h 1055"/>
                  <a:gd name="T8" fmla="*/ 0 w 631"/>
                  <a:gd name="T9" fmla="*/ 0 h 1055"/>
                  <a:gd name="T10" fmla="*/ 0 w 631"/>
                  <a:gd name="T11" fmla="*/ 0 h 1055"/>
                </a:gdLst>
                <a:ahLst/>
                <a:cxnLst>
                  <a:cxn ang="0">
                    <a:pos x="T0" y="T1"/>
                  </a:cxn>
                  <a:cxn ang="0">
                    <a:pos x="T2" y="T3"/>
                  </a:cxn>
                  <a:cxn ang="0">
                    <a:pos x="T4" y="T5"/>
                  </a:cxn>
                  <a:cxn ang="0">
                    <a:pos x="T6" y="T7"/>
                  </a:cxn>
                  <a:cxn ang="0">
                    <a:pos x="T8" y="T9"/>
                  </a:cxn>
                  <a:cxn ang="0">
                    <a:pos x="T10" y="T11"/>
                  </a:cxn>
                </a:cxnLst>
                <a:rect l="0" t="0" r="r" b="b"/>
                <a:pathLst>
                  <a:path w="631" h="1055">
                    <a:moveTo>
                      <a:pt x="0" y="0"/>
                    </a:moveTo>
                    <a:lnTo>
                      <a:pt x="631" y="0"/>
                    </a:lnTo>
                    <a:lnTo>
                      <a:pt x="631" y="1055"/>
                    </a:lnTo>
                    <a:lnTo>
                      <a:pt x="0" y="1055"/>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21"/>
              <p:cNvSpPr>
                <a:spLocks/>
              </p:cNvSpPr>
              <p:nvPr/>
            </p:nvSpPr>
            <p:spPr bwMode="auto">
              <a:xfrm>
                <a:off x="2495" y="1519"/>
                <a:ext cx="240" cy="31"/>
              </a:xfrm>
              <a:custGeom>
                <a:avLst/>
                <a:gdLst>
                  <a:gd name="T0" fmla="*/ 46 w 46"/>
                  <a:gd name="T1" fmla="*/ 3 h 6"/>
                  <a:gd name="T2" fmla="*/ 42 w 46"/>
                  <a:gd name="T3" fmla="*/ 6 h 6"/>
                  <a:gd name="T4" fmla="*/ 3 w 46"/>
                  <a:gd name="T5" fmla="*/ 6 h 6"/>
                  <a:gd name="T6" fmla="*/ 0 w 46"/>
                  <a:gd name="T7" fmla="*/ 3 h 6"/>
                  <a:gd name="T8" fmla="*/ 3 w 46"/>
                  <a:gd name="T9" fmla="*/ 0 h 6"/>
                  <a:gd name="T10" fmla="*/ 42 w 46"/>
                  <a:gd name="T11" fmla="*/ 0 h 6"/>
                  <a:gd name="T12" fmla="*/ 46 w 4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46" y="3"/>
                    </a:moveTo>
                    <a:cubicBezTo>
                      <a:pt x="46" y="4"/>
                      <a:pt x="44" y="6"/>
                      <a:pt x="42" y="6"/>
                    </a:cubicBezTo>
                    <a:cubicBezTo>
                      <a:pt x="3" y="6"/>
                      <a:pt x="3" y="6"/>
                      <a:pt x="3" y="6"/>
                    </a:cubicBezTo>
                    <a:cubicBezTo>
                      <a:pt x="1" y="6"/>
                      <a:pt x="0" y="4"/>
                      <a:pt x="0" y="3"/>
                    </a:cubicBezTo>
                    <a:cubicBezTo>
                      <a:pt x="0" y="1"/>
                      <a:pt x="1" y="0"/>
                      <a:pt x="3" y="0"/>
                    </a:cubicBezTo>
                    <a:cubicBezTo>
                      <a:pt x="42" y="0"/>
                      <a:pt x="42" y="0"/>
                      <a:pt x="42" y="0"/>
                    </a:cubicBezTo>
                    <a:cubicBezTo>
                      <a:pt x="44" y="0"/>
                      <a:pt x="46" y="1"/>
                      <a:pt x="4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22"/>
              <p:cNvSpPr>
                <a:spLocks/>
              </p:cNvSpPr>
              <p:nvPr/>
            </p:nvSpPr>
            <p:spPr bwMode="auto">
              <a:xfrm>
                <a:off x="2297" y="2667"/>
                <a:ext cx="208" cy="0"/>
              </a:xfrm>
              <a:custGeom>
                <a:avLst/>
                <a:gdLst>
                  <a:gd name="T0" fmla="*/ 0 w 208"/>
                  <a:gd name="T1" fmla="*/ 208 w 208"/>
                  <a:gd name="T2" fmla="*/ 208 w 208"/>
                  <a:gd name="T3" fmla="*/ 0 w 208"/>
                  <a:gd name="T4" fmla="*/ 0 w 208"/>
                  <a:gd name="T5" fmla="*/ 0 w 208"/>
                </a:gdLst>
                <a:ahLst/>
                <a:cxnLst>
                  <a:cxn ang="0">
                    <a:pos x="T0" y="0"/>
                  </a:cxn>
                  <a:cxn ang="0">
                    <a:pos x="T1" y="0"/>
                  </a:cxn>
                  <a:cxn ang="0">
                    <a:pos x="T2" y="0"/>
                  </a:cxn>
                  <a:cxn ang="0">
                    <a:pos x="T3" y="0"/>
                  </a:cxn>
                  <a:cxn ang="0">
                    <a:pos x="T4" y="0"/>
                  </a:cxn>
                  <a:cxn ang="0">
                    <a:pos x="T5" y="0"/>
                  </a:cxn>
                </a:cxnLst>
                <a:rect l="0" t="0" r="r" b="b"/>
                <a:pathLst>
                  <a:path w="208">
                    <a:moveTo>
                      <a:pt x="0" y="0"/>
                    </a:moveTo>
                    <a:lnTo>
                      <a:pt x="208" y="0"/>
                    </a:lnTo>
                    <a:lnTo>
                      <a:pt x="208" y="0"/>
                    </a:lnTo>
                    <a:lnTo>
                      <a:pt x="0" y="0"/>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8" name="Freeform 23"/>
              <p:cNvSpPr>
                <a:spLocks/>
              </p:cNvSpPr>
              <p:nvPr/>
            </p:nvSpPr>
            <p:spPr bwMode="auto">
              <a:xfrm>
                <a:off x="2297" y="1612"/>
                <a:ext cx="370" cy="1055"/>
              </a:xfrm>
              <a:custGeom>
                <a:avLst/>
                <a:gdLst>
                  <a:gd name="T0" fmla="*/ 370 w 370"/>
                  <a:gd name="T1" fmla="*/ 0 h 1055"/>
                  <a:gd name="T2" fmla="*/ 0 w 370"/>
                  <a:gd name="T3" fmla="*/ 0 h 1055"/>
                  <a:gd name="T4" fmla="*/ 0 w 370"/>
                  <a:gd name="T5" fmla="*/ 1055 h 1055"/>
                  <a:gd name="T6" fmla="*/ 208 w 370"/>
                  <a:gd name="T7" fmla="*/ 1055 h 1055"/>
                  <a:gd name="T8" fmla="*/ 370 w 370"/>
                  <a:gd name="T9" fmla="*/ 0 h 1055"/>
                  <a:gd name="T10" fmla="*/ 370 w 370"/>
                  <a:gd name="T11" fmla="*/ 0 h 1055"/>
                  <a:gd name="T12" fmla="*/ 370 w 370"/>
                  <a:gd name="T13" fmla="*/ 0 h 1055"/>
                </a:gdLst>
                <a:ahLst/>
                <a:cxnLst>
                  <a:cxn ang="0">
                    <a:pos x="T0" y="T1"/>
                  </a:cxn>
                  <a:cxn ang="0">
                    <a:pos x="T2" y="T3"/>
                  </a:cxn>
                  <a:cxn ang="0">
                    <a:pos x="T4" y="T5"/>
                  </a:cxn>
                  <a:cxn ang="0">
                    <a:pos x="T6" y="T7"/>
                  </a:cxn>
                  <a:cxn ang="0">
                    <a:pos x="T8" y="T9"/>
                  </a:cxn>
                  <a:cxn ang="0">
                    <a:pos x="T10" y="T11"/>
                  </a:cxn>
                  <a:cxn ang="0">
                    <a:pos x="T12" y="T13"/>
                  </a:cxn>
                </a:cxnLst>
                <a:rect l="0" t="0" r="r" b="b"/>
                <a:pathLst>
                  <a:path w="370" h="1055">
                    <a:moveTo>
                      <a:pt x="370" y="0"/>
                    </a:moveTo>
                    <a:lnTo>
                      <a:pt x="0" y="0"/>
                    </a:lnTo>
                    <a:lnTo>
                      <a:pt x="0" y="1055"/>
                    </a:lnTo>
                    <a:lnTo>
                      <a:pt x="208" y="1055"/>
                    </a:lnTo>
                    <a:lnTo>
                      <a:pt x="370" y="0"/>
                    </a:lnTo>
                    <a:lnTo>
                      <a:pt x="370" y="0"/>
                    </a:lnTo>
                    <a:lnTo>
                      <a:pt x="370" y="0"/>
                    </a:lnTo>
                    <a:close/>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Oval 24"/>
              <p:cNvSpPr>
                <a:spLocks noChangeArrowheads="1"/>
              </p:cNvSpPr>
              <p:nvPr/>
            </p:nvSpPr>
            <p:spPr bwMode="auto">
              <a:xfrm>
                <a:off x="2558" y="2703"/>
                <a:ext cx="130" cy="1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12" name="Group 11"/>
          <p:cNvGrpSpPr/>
          <p:nvPr/>
        </p:nvGrpSpPr>
        <p:grpSpPr>
          <a:xfrm>
            <a:off x="4768960" y="1746244"/>
            <a:ext cx="3886200" cy="3886200"/>
            <a:chOff x="4839300" y="1904509"/>
            <a:chExt cx="3886200" cy="3886200"/>
          </a:xfrm>
        </p:grpSpPr>
        <p:sp>
          <p:nvSpPr>
            <p:cNvPr id="5" name="Rectangle 4"/>
            <p:cNvSpPr/>
            <p:nvPr/>
          </p:nvSpPr>
          <p:spPr bwMode="auto">
            <a:xfrm>
              <a:off x="4839300" y="1904509"/>
              <a:ext cx="3886200" cy="3886200"/>
            </a:xfrm>
            <a:prstGeom prst="rect">
              <a:avLst/>
            </a:prstGeom>
            <a:noFill/>
            <a:ln w="381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defTabSz="951028" fontAlgn="base">
                <a:spcBef>
                  <a:spcPct val="0"/>
                </a:spcBef>
                <a:spcAft>
                  <a:spcPct val="0"/>
                </a:spcAft>
              </a:pPr>
              <a:r>
                <a:rPr lang="en-US" sz="4000" dirty="0">
                  <a:gradFill>
                    <a:gsLst>
                      <a:gs pos="0">
                        <a:srgbClr val="008272"/>
                      </a:gs>
                      <a:gs pos="100000">
                        <a:srgbClr val="008272"/>
                      </a:gs>
                    </a:gsLst>
                    <a:lin ang="5400000" scaled="0"/>
                  </a:gradFill>
                  <a:latin typeface="Segoe UI Light"/>
                </a:rPr>
                <a:t>Phone </a:t>
              </a:r>
              <a:r>
                <a:rPr lang="en-US" sz="4000" dirty="0" smtClean="0">
                  <a:gradFill>
                    <a:gsLst>
                      <a:gs pos="0">
                        <a:srgbClr val="008272"/>
                      </a:gs>
                      <a:gs pos="100000">
                        <a:srgbClr val="008272"/>
                      </a:gs>
                    </a:gsLst>
                    <a:lin ang="5400000" scaled="0"/>
                  </a:gradFill>
                  <a:latin typeface="Segoe UI Light"/>
                </a:rPr>
                <a:t>calls</a:t>
              </a:r>
              <a:endParaRPr lang="en-US" sz="4000" dirty="0">
                <a:gradFill>
                  <a:gsLst>
                    <a:gs pos="0">
                      <a:srgbClr val="008272"/>
                    </a:gs>
                    <a:gs pos="100000">
                      <a:srgbClr val="008272"/>
                    </a:gs>
                  </a:gsLst>
                  <a:lin ang="5400000" scaled="0"/>
                </a:gradFill>
                <a:latin typeface="Segoe UI Light"/>
              </a:endParaRPr>
            </a:p>
          </p:txBody>
        </p:sp>
        <p:grpSp>
          <p:nvGrpSpPr>
            <p:cNvPr id="77" name="Group 18"/>
            <p:cNvGrpSpPr>
              <a:grpSpLocks noChangeAspect="1"/>
            </p:cNvGrpSpPr>
            <p:nvPr/>
          </p:nvGrpSpPr>
          <p:grpSpPr bwMode="auto">
            <a:xfrm>
              <a:off x="5633145" y="3395496"/>
              <a:ext cx="1208287" cy="2159493"/>
              <a:chOff x="2213" y="1446"/>
              <a:chExt cx="799" cy="1428"/>
            </a:xfrm>
          </p:grpSpPr>
          <p:sp>
            <p:nvSpPr>
              <p:cNvPr id="78" name="AutoShape 17"/>
              <p:cNvSpPr>
                <a:spLocks noChangeAspect="1" noChangeArrowheads="1" noTextEdit="1"/>
              </p:cNvSpPr>
              <p:nvPr/>
            </p:nvSpPr>
            <p:spPr bwMode="auto">
              <a:xfrm>
                <a:off x="2213" y="1446"/>
                <a:ext cx="799"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19"/>
              <p:cNvSpPr>
                <a:spLocks/>
              </p:cNvSpPr>
              <p:nvPr/>
            </p:nvSpPr>
            <p:spPr bwMode="auto">
              <a:xfrm>
                <a:off x="2218" y="1446"/>
                <a:ext cx="789" cy="1428"/>
              </a:xfrm>
              <a:custGeom>
                <a:avLst/>
                <a:gdLst>
                  <a:gd name="T0" fmla="*/ 142 w 151"/>
                  <a:gd name="T1" fmla="*/ 0 h 276"/>
                  <a:gd name="T2" fmla="*/ 10 w 151"/>
                  <a:gd name="T3" fmla="*/ 0 h 276"/>
                  <a:gd name="T4" fmla="*/ 0 w 151"/>
                  <a:gd name="T5" fmla="*/ 10 h 276"/>
                  <a:gd name="T6" fmla="*/ 0 w 151"/>
                  <a:gd name="T7" fmla="*/ 266 h 276"/>
                  <a:gd name="T8" fmla="*/ 10 w 151"/>
                  <a:gd name="T9" fmla="*/ 276 h 276"/>
                  <a:gd name="T10" fmla="*/ 142 w 151"/>
                  <a:gd name="T11" fmla="*/ 276 h 276"/>
                  <a:gd name="T12" fmla="*/ 151 w 151"/>
                  <a:gd name="T13" fmla="*/ 266 h 276"/>
                  <a:gd name="T14" fmla="*/ 151 w 151"/>
                  <a:gd name="T15" fmla="*/ 10 h 276"/>
                  <a:gd name="T16" fmla="*/ 142 w 151"/>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76">
                    <a:moveTo>
                      <a:pt x="142" y="0"/>
                    </a:moveTo>
                    <a:cubicBezTo>
                      <a:pt x="10" y="0"/>
                      <a:pt x="10" y="0"/>
                      <a:pt x="10" y="0"/>
                    </a:cubicBezTo>
                    <a:cubicBezTo>
                      <a:pt x="5" y="0"/>
                      <a:pt x="0" y="4"/>
                      <a:pt x="0" y="10"/>
                    </a:cubicBezTo>
                    <a:cubicBezTo>
                      <a:pt x="0" y="249"/>
                      <a:pt x="0" y="266"/>
                      <a:pt x="0" y="266"/>
                    </a:cubicBezTo>
                    <a:cubicBezTo>
                      <a:pt x="0" y="271"/>
                      <a:pt x="5" y="276"/>
                      <a:pt x="10" y="276"/>
                    </a:cubicBezTo>
                    <a:cubicBezTo>
                      <a:pt x="142" y="276"/>
                      <a:pt x="142" y="276"/>
                      <a:pt x="142" y="276"/>
                    </a:cubicBezTo>
                    <a:cubicBezTo>
                      <a:pt x="147" y="276"/>
                      <a:pt x="151" y="271"/>
                      <a:pt x="151" y="266"/>
                    </a:cubicBezTo>
                    <a:cubicBezTo>
                      <a:pt x="151" y="27"/>
                      <a:pt x="151" y="10"/>
                      <a:pt x="151" y="10"/>
                    </a:cubicBezTo>
                    <a:cubicBezTo>
                      <a:pt x="151" y="4"/>
                      <a:pt x="147" y="0"/>
                      <a:pt x="142"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20"/>
              <p:cNvSpPr>
                <a:spLocks/>
              </p:cNvSpPr>
              <p:nvPr/>
            </p:nvSpPr>
            <p:spPr bwMode="auto">
              <a:xfrm>
                <a:off x="2297" y="1612"/>
                <a:ext cx="631" cy="1055"/>
              </a:xfrm>
              <a:custGeom>
                <a:avLst/>
                <a:gdLst>
                  <a:gd name="T0" fmla="*/ 0 w 631"/>
                  <a:gd name="T1" fmla="*/ 0 h 1055"/>
                  <a:gd name="T2" fmla="*/ 631 w 631"/>
                  <a:gd name="T3" fmla="*/ 0 h 1055"/>
                  <a:gd name="T4" fmla="*/ 631 w 631"/>
                  <a:gd name="T5" fmla="*/ 1055 h 1055"/>
                  <a:gd name="T6" fmla="*/ 0 w 631"/>
                  <a:gd name="T7" fmla="*/ 1055 h 1055"/>
                  <a:gd name="T8" fmla="*/ 0 w 631"/>
                  <a:gd name="T9" fmla="*/ 0 h 1055"/>
                  <a:gd name="T10" fmla="*/ 0 w 631"/>
                  <a:gd name="T11" fmla="*/ 0 h 1055"/>
                </a:gdLst>
                <a:ahLst/>
                <a:cxnLst>
                  <a:cxn ang="0">
                    <a:pos x="T0" y="T1"/>
                  </a:cxn>
                  <a:cxn ang="0">
                    <a:pos x="T2" y="T3"/>
                  </a:cxn>
                  <a:cxn ang="0">
                    <a:pos x="T4" y="T5"/>
                  </a:cxn>
                  <a:cxn ang="0">
                    <a:pos x="T6" y="T7"/>
                  </a:cxn>
                  <a:cxn ang="0">
                    <a:pos x="T8" y="T9"/>
                  </a:cxn>
                  <a:cxn ang="0">
                    <a:pos x="T10" y="T11"/>
                  </a:cxn>
                </a:cxnLst>
                <a:rect l="0" t="0" r="r" b="b"/>
                <a:pathLst>
                  <a:path w="631" h="1055">
                    <a:moveTo>
                      <a:pt x="0" y="0"/>
                    </a:moveTo>
                    <a:lnTo>
                      <a:pt x="631" y="0"/>
                    </a:lnTo>
                    <a:lnTo>
                      <a:pt x="631" y="1055"/>
                    </a:lnTo>
                    <a:lnTo>
                      <a:pt x="0" y="1055"/>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21"/>
              <p:cNvSpPr>
                <a:spLocks/>
              </p:cNvSpPr>
              <p:nvPr/>
            </p:nvSpPr>
            <p:spPr bwMode="auto">
              <a:xfrm>
                <a:off x="2495" y="1519"/>
                <a:ext cx="240" cy="31"/>
              </a:xfrm>
              <a:custGeom>
                <a:avLst/>
                <a:gdLst>
                  <a:gd name="T0" fmla="*/ 46 w 46"/>
                  <a:gd name="T1" fmla="*/ 3 h 6"/>
                  <a:gd name="T2" fmla="*/ 42 w 46"/>
                  <a:gd name="T3" fmla="*/ 6 h 6"/>
                  <a:gd name="T4" fmla="*/ 3 w 46"/>
                  <a:gd name="T5" fmla="*/ 6 h 6"/>
                  <a:gd name="T6" fmla="*/ 0 w 46"/>
                  <a:gd name="T7" fmla="*/ 3 h 6"/>
                  <a:gd name="T8" fmla="*/ 3 w 46"/>
                  <a:gd name="T9" fmla="*/ 0 h 6"/>
                  <a:gd name="T10" fmla="*/ 42 w 46"/>
                  <a:gd name="T11" fmla="*/ 0 h 6"/>
                  <a:gd name="T12" fmla="*/ 46 w 4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46" y="3"/>
                    </a:moveTo>
                    <a:cubicBezTo>
                      <a:pt x="46" y="4"/>
                      <a:pt x="44" y="6"/>
                      <a:pt x="42" y="6"/>
                    </a:cubicBezTo>
                    <a:cubicBezTo>
                      <a:pt x="3" y="6"/>
                      <a:pt x="3" y="6"/>
                      <a:pt x="3" y="6"/>
                    </a:cubicBezTo>
                    <a:cubicBezTo>
                      <a:pt x="1" y="6"/>
                      <a:pt x="0" y="4"/>
                      <a:pt x="0" y="3"/>
                    </a:cubicBezTo>
                    <a:cubicBezTo>
                      <a:pt x="0" y="1"/>
                      <a:pt x="1" y="0"/>
                      <a:pt x="3" y="0"/>
                    </a:cubicBezTo>
                    <a:cubicBezTo>
                      <a:pt x="42" y="0"/>
                      <a:pt x="42" y="0"/>
                      <a:pt x="42" y="0"/>
                    </a:cubicBezTo>
                    <a:cubicBezTo>
                      <a:pt x="44" y="0"/>
                      <a:pt x="46" y="1"/>
                      <a:pt x="4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22"/>
              <p:cNvSpPr>
                <a:spLocks/>
              </p:cNvSpPr>
              <p:nvPr/>
            </p:nvSpPr>
            <p:spPr bwMode="auto">
              <a:xfrm>
                <a:off x="2297" y="2667"/>
                <a:ext cx="208" cy="0"/>
              </a:xfrm>
              <a:custGeom>
                <a:avLst/>
                <a:gdLst>
                  <a:gd name="T0" fmla="*/ 0 w 208"/>
                  <a:gd name="T1" fmla="*/ 208 w 208"/>
                  <a:gd name="T2" fmla="*/ 208 w 208"/>
                  <a:gd name="T3" fmla="*/ 0 w 208"/>
                  <a:gd name="T4" fmla="*/ 0 w 208"/>
                  <a:gd name="T5" fmla="*/ 0 w 208"/>
                </a:gdLst>
                <a:ahLst/>
                <a:cxnLst>
                  <a:cxn ang="0">
                    <a:pos x="T0" y="0"/>
                  </a:cxn>
                  <a:cxn ang="0">
                    <a:pos x="T1" y="0"/>
                  </a:cxn>
                  <a:cxn ang="0">
                    <a:pos x="T2" y="0"/>
                  </a:cxn>
                  <a:cxn ang="0">
                    <a:pos x="T3" y="0"/>
                  </a:cxn>
                  <a:cxn ang="0">
                    <a:pos x="T4" y="0"/>
                  </a:cxn>
                  <a:cxn ang="0">
                    <a:pos x="T5" y="0"/>
                  </a:cxn>
                </a:cxnLst>
                <a:rect l="0" t="0" r="r" b="b"/>
                <a:pathLst>
                  <a:path w="208">
                    <a:moveTo>
                      <a:pt x="0" y="0"/>
                    </a:moveTo>
                    <a:lnTo>
                      <a:pt x="208" y="0"/>
                    </a:lnTo>
                    <a:lnTo>
                      <a:pt x="208" y="0"/>
                    </a:lnTo>
                    <a:lnTo>
                      <a:pt x="0" y="0"/>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23"/>
              <p:cNvSpPr>
                <a:spLocks/>
              </p:cNvSpPr>
              <p:nvPr/>
            </p:nvSpPr>
            <p:spPr bwMode="auto">
              <a:xfrm>
                <a:off x="2297" y="1612"/>
                <a:ext cx="370" cy="1055"/>
              </a:xfrm>
              <a:custGeom>
                <a:avLst/>
                <a:gdLst>
                  <a:gd name="T0" fmla="*/ 370 w 370"/>
                  <a:gd name="T1" fmla="*/ 0 h 1055"/>
                  <a:gd name="T2" fmla="*/ 0 w 370"/>
                  <a:gd name="T3" fmla="*/ 0 h 1055"/>
                  <a:gd name="T4" fmla="*/ 0 w 370"/>
                  <a:gd name="T5" fmla="*/ 1055 h 1055"/>
                  <a:gd name="T6" fmla="*/ 208 w 370"/>
                  <a:gd name="T7" fmla="*/ 1055 h 1055"/>
                  <a:gd name="T8" fmla="*/ 370 w 370"/>
                  <a:gd name="T9" fmla="*/ 0 h 1055"/>
                  <a:gd name="T10" fmla="*/ 370 w 370"/>
                  <a:gd name="T11" fmla="*/ 0 h 1055"/>
                  <a:gd name="T12" fmla="*/ 370 w 370"/>
                  <a:gd name="T13" fmla="*/ 0 h 1055"/>
                </a:gdLst>
                <a:ahLst/>
                <a:cxnLst>
                  <a:cxn ang="0">
                    <a:pos x="T0" y="T1"/>
                  </a:cxn>
                  <a:cxn ang="0">
                    <a:pos x="T2" y="T3"/>
                  </a:cxn>
                  <a:cxn ang="0">
                    <a:pos x="T4" y="T5"/>
                  </a:cxn>
                  <a:cxn ang="0">
                    <a:pos x="T6" y="T7"/>
                  </a:cxn>
                  <a:cxn ang="0">
                    <a:pos x="T8" y="T9"/>
                  </a:cxn>
                  <a:cxn ang="0">
                    <a:pos x="T10" y="T11"/>
                  </a:cxn>
                  <a:cxn ang="0">
                    <a:pos x="T12" y="T13"/>
                  </a:cxn>
                </a:cxnLst>
                <a:rect l="0" t="0" r="r" b="b"/>
                <a:pathLst>
                  <a:path w="370" h="1055">
                    <a:moveTo>
                      <a:pt x="370" y="0"/>
                    </a:moveTo>
                    <a:lnTo>
                      <a:pt x="0" y="0"/>
                    </a:lnTo>
                    <a:lnTo>
                      <a:pt x="0" y="1055"/>
                    </a:lnTo>
                    <a:lnTo>
                      <a:pt x="208" y="1055"/>
                    </a:lnTo>
                    <a:lnTo>
                      <a:pt x="370" y="0"/>
                    </a:lnTo>
                    <a:lnTo>
                      <a:pt x="370" y="0"/>
                    </a:lnTo>
                    <a:lnTo>
                      <a:pt x="370" y="0"/>
                    </a:lnTo>
                    <a:close/>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Oval 24"/>
              <p:cNvSpPr>
                <a:spLocks noChangeArrowheads="1"/>
              </p:cNvSpPr>
              <p:nvPr/>
            </p:nvSpPr>
            <p:spPr bwMode="auto">
              <a:xfrm>
                <a:off x="2558" y="2703"/>
                <a:ext cx="130" cy="1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14" name="Group 13"/>
          <p:cNvGrpSpPr/>
          <p:nvPr/>
        </p:nvGrpSpPr>
        <p:grpSpPr>
          <a:xfrm>
            <a:off x="8427913" y="1746244"/>
            <a:ext cx="3886200" cy="3886200"/>
            <a:chOff x="8427913" y="1904509"/>
            <a:chExt cx="3886200" cy="3886200"/>
          </a:xfrm>
        </p:grpSpPr>
        <p:sp>
          <p:nvSpPr>
            <p:cNvPr id="6" name="Rectangle 5"/>
            <p:cNvSpPr/>
            <p:nvPr/>
          </p:nvSpPr>
          <p:spPr bwMode="auto">
            <a:xfrm>
              <a:off x="8427913" y="1904509"/>
              <a:ext cx="3886200" cy="3886200"/>
            </a:xfrm>
            <a:prstGeom prst="rect">
              <a:avLst/>
            </a:prstGeom>
            <a:noFill/>
            <a:ln w="38100" cap="sq">
              <a:noFill/>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defTabSz="951028" fontAlgn="base">
                <a:spcBef>
                  <a:spcPct val="0"/>
                </a:spcBef>
                <a:spcAft>
                  <a:spcPct val="0"/>
                </a:spcAft>
              </a:pPr>
              <a:r>
                <a:rPr lang="en-US" sz="4000" dirty="0">
                  <a:gradFill>
                    <a:gsLst>
                      <a:gs pos="0">
                        <a:srgbClr val="008272"/>
                      </a:gs>
                      <a:gs pos="100000">
                        <a:srgbClr val="008272"/>
                      </a:gs>
                    </a:gsLst>
                    <a:lin ang="5400000" scaled="0"/>
                  </a:gradFill>
                  <a:latin typeface="Segoe UI Light"/>
                </a:rPr>
                <a:t>Text </a:t>
              </a:r>
              <a:r>
                <a:rPr lang="en-US" sz="4000" dirty="0" smtClean="0">
                  <a:gradFill>
                    <a:gsLst>
                      <a:gs pos="0">
                        <a:srgbClr val="008272"/>
                      </a:gs>
                      <a:gs pos="100000">
                        <a:srgbClr val="008272"/>
                      </a:gs>
                    </a:gsLst>
                    <a:lin ang="5400000" scaled="0"/>
                  </a:gradFill>
                  <a:latin typeface="Segoe UI Light"/>
                </a:rPr>
                <a:t>messages</a:t>
              </a:r>
              <a:endParaRPr lang="en-US" sz="4000" dirty="0">
                <a:gradFill>
                  <a:gsLst>
                    <a:gs pos="0">
                      <a:srgbClr val="008272"/>
                    </a:gs>
                    <a:gs pos="100000">
                      <a:srgbClr val="008272"/>
                    </a:gs>
                  </a:gsLst>
                  <a:lin ang="5400000" scaled="0"/>
                </a:gradFill>
                <a:latin typeface="Segoe UI Light"/>
              </a:endParaRPr>
            </a:p>
          </p:txBody>
        </p:sp>
        <p:grpSp>
          <p:nvGrpSpPr>
            <p:cNvPr id="85" name="Group 18"/>
            <p:cNvGrpSpPr>
              <a:grpSpLocks noChangeAspect="1"/>
            </p:cNvGrpSpPr>
            <p:nvPr/>
          </p:nvGrpSpPr>
          <p:grpSpPr bwMode="auto">
            <a:xfrm>
              <a:off x="9652695" y="3403465"/>
              <a:ext cx="1208287" cy="2159493"/>
              <a:chOff x="2213" y="1446"/>
              <a:chExt cx="799" cy="1428"/>
            </a:xfrm>
          </p:grpSpPr>
          <p:sp>
            <p:nvSpPr>
              <p:cNvPr id="86" name="AutoShape 17"/>
              <p:cNvSpPr>
                <a:spLocks noChangeAspect="1" noChangeArrowheads="1" noTextEdit="1"/>
              </p:cNvSpPr>
              <p:nvPr/>
            </p:nvSpPr>
            <p:spPr bwMode="auto">
              <a:xfrm>
                <a:off x="2213" y="1446"/>
                <a:ext cx="799"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19"/>
              <p:cNvSpPr>
                <a:spLocks/>
              </p:cNvSpPr>
              <p:nvPr/>
            </p:nvSpPr>
            <p:spPr bwMode="auto">
              <a:xfrm>
                <a:off x="2218" y="1446"/>
                <a:ext cx="789" cy="1428"/>
              </a:xfrm>
              <a:custGeom>
                <a:avLst/>
                <a:gdLst>
                  <a:gd name="T0" fmla="*/ 142 w 151"/>
                  <a:gd name="T1" fmla="*/ 0 h 276"/>
                  <a:gd name="T2" fmla="*/ 10 w 151"/>
                  <a:gd name="T3" fmla="*/ 0 h 276"/>
                  <a:gd name="T4" fmla="*/ 0 w 151"/>
                  <a:gd name="T5" fmla="*/ 10 h 276"/>
                  <a:gd name="T6" fmla="*/ 0 w 151"/>
                  <a:gd name="T7" fmla="*/ 266 h 276"/>
                  <a:gd name="T8" fmla="*/ 10 w 151"/>
                  <a:gd name="T9" fmla="*/ 276 h 276"/>
                  <a:gd name="T10" fmla="*/ 142 w 151"/>
                  <a:gd name="T11" fmla="*/ 276 h 276"/>
                  <a:gd name="T12" fmla="*/ 151 w 151"/>
                  <a:gd name="T13" fmla="*/ 266 h 276"/>
                  <a:gd name="T14" fmla="*/ 151 w 151"/>
                  <a:gd name="T15" fmla="*/ 10 h 276"/>
                  <a:gd name="T16" fmla="*/ 142 w 151"/>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76">
                    <a:moveTo>
                      <a:pt x="142" y="0"/>
                    </a:moveTo>
                    <a:cubicBezTo>
                      <a:pt x="10" y="0"/>
                      <a:pt x="10" y="0"/>
                      <a:pt x="10" y="0"/>
                    </a:cubicBezTo>
                    <a:cubicBezTo>
                      <a:pt x="5" y="0"/>
                      <a:pt x="0" y="4"/>
                      <a:pt x="0" y="10"/>
                    </a:cubicBezTo>
                    <a:cubicBezTo>
                      <a:pt x="0" y="249"/>
                      <a:pt x="0" y="266"/>
                      <a:pt x="0" y="266"/>
                    </a:cubicBezTo>
                    <a:cubicBezTo>
                      <a:pt x="0" y="271"/>
                      <a:pt x="5" y="276"/>
                      <a:pt x="10" y="276"/>
                    </a:cubicBezTo>
                    <a:cubicBezTo>
                      <a:pt x="142" y="276"/>
                      <a:pt x="142" y="276"/>
                      <a:pt x="142" y="276"/>
                    </a:cubicBezTo>
                    <a:cubicBezTo>
                      <a:pt x="147" y="276"/>
                      <a:pt x="151" y="271"/>
                      <a:pt x="151" y="266"/>
                    </a:cubicBezTo>
                    <a:cubicBezTo>
                      <a:pt x="151" y="27"/>
                      <a:pt x="151" y="10"/>
                      <a:pt x="151" y="10"/>
                    </a:cubicBezTo>
                    <a:cubicBezTo>
                      <a:pt x="151" y="4"/>
                      <a:pt x="147" y="0"/>
                      <a:pt x="142" y="0"/>
                    </a:cubicBezTo>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20"/>
              <p:cNvSpPr>
                <a:spLocks/>
              </p:cNvSpPr>
              <p:nvPr/>
            </p:nvSpPr>
            <p:spPr bwMode="auto">
              <a:xfrm>
                <a:off x="2297" y="1612"/>
                <a:ext cx="631" cy="1055"/>
              </a:xfrm>
              <a:custGeom>
                <a:avLst/>
                <a:gdLst>
                  <a:gd name="T0" fmla="*/ 0 w 631"/>
                  <a:gd name="T1" fmla="*/ 0 h 1055"/>
                  <a:gd name="T2" fmla="*/ 631 w 631"/>
                  <a:gd name="T3" fmla="*/ 0 h 1055"/>
                  <a:gd name="T4" fmla="*/ 631 w 631"/>
                  <a:gd name="T5" fmla="*/ 1055 h 1055"/>
                  <a:gd name="T6" fmla="*/ 0 w 631"/>
                  <a:gd name="T7" fmla="*/ 1055 h 1055"/>
                  <a:gd name="T8" fmla="*/ 0 w 631"/>
                  <a:gd name="T9" fmla="*/ 0 h 1055"/>
                  <a:gd name="T10" fmla="*/ 0 w 631"/>
                  <a:gd name="T11" fmla="*/ 0 h 1055"/>
                </a:gdLst>
                <a:ahLst/>
                <a:cxnLst>
                  <a:cxn ang="0">
                    <a:pos x="T0" y="T1"/>
                  </a:cxn>
                  <a:cxn ang="0">
                    <a:pos x="T2" y="T3"/>
                  </a:cxn>
                  <a:cxn ang="0">
                    <a:pos x="T4" y="T5"/>
                  </a:cxn>
                  <a:cxn ang="0">
                    <a:pos x="T6" y="T7"/>
                  </a:cxn>
                  <a:cxn ang="0">
                    <a:pos x="T8" y="T9"/>
                  </a:cxn>
                  <a:cxn ang="0">
                    <a:pos x="T10" y="T11"/>
                  </a:cxn>
                </a:cxnLst>
                <a:rect l="0" t="0" r="r" b="b"/>
                <a:pathLst>
                  <a:path w="631" h="1055">
                    <a:moveTo>
                      <a:pt x="0" y="0"/>
                    </a:moveTo>
                    <a:lnTo>
                      <a:pt x="631" y="0"/>
                    </a:lnTo>
                    <a:lnTo>
                      <a:pt x="631" y="1055"/>
                    </a:lnTo>
                    <a:lnTo>
                      <a:pt x="0" y="1055"/>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21"/>
              <p:cNvSpPr>
                <a:spLocks/>
              </p:cNvSpPr>
              <p:nvPr/>
            </p:nvSpPr>
            <p:spPr bwMode="auto">
              <a:xfrm>
                <a:off x="2495" y="1519"/>
                <a:ext cx="240" cy="31"/>
              </a:xfrm>
              <a:custGeom>
                <a:avLst/>
                <a:gdLst>
                  <a:gd name="T0" fmla="*/ 46 w 46"/>
                  <a:gd name="T1" fmla="*/ 3 h 6"/>
                  <a:gd name="T2" fmla="*/ 42 w 46"/>
                  <a:gd name="T3" fmla="*/ 6 h 6"/>
                  <a:gd name="T4" fmla="*/ 3 w 46"/>
                  <a:gd name="T5" fmla="*/ 6 h 6"/>
                  <a:gd name="T6" fmla="*/ 0 w 46"/>
                  <a:gd name="T7" fmla="*/ 3 h 6"/>
                  <a:gd name="T8" fmla="*/ 3 w 46"/>
                  <a:gd name="T9" fmla="*/ 0 h 6"/>
                  <a:gd name="T10" fmla="*/ 42 w 46"/>
                  <a:gd name="T11" fmla="*/ 0 h 6"/>
                  <a:gd name="T12" fmla="*/ 46 w 4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46" y="3"/>
                    </a:moveTo>
                    <a:cubicBezTo>
                      <a:pt x="46" y="4"/>
                      <a:pt x="44" y="6"/>
                      <a:pt x="42" y="6"/>
                    </a:cubicBezTo>
                    <a:cubicBezTo>
                      <a:pt x="3" y="6"/>
                      <a:pt x="3" y="6"/>
                      <a:pt x="3" y="6"/>
                    </a:cubicBezTo>
                    <a:cubicBezTo>
                      <a:pt x="1" y="6"/>
                      <a:pt x="0" y="4"/>
                      <a:pt x="0" y="3"/>
                    </a:cubicBezTo>
                    <a:cubicBezTo>
                      <a:pt x="0" y="1"/>
                      <a:pt x="1" y="0"/>
                      <a:pt x="3" y="0"/>
                    </a:cubicBezTo>
                    <a:cubicBezTo>
                      <a:pt x="42" y="0"/>
                      <a:pt x="42" y="0"/>
                      <a:pt x="42" y="0"/>
                    </a:cubicBezTo>
                    <a:cubicBezTo>
                      <a:pt x="44" y="0"/>
                      <a:pt x="46" y="1"/>
                      <a:pt x="4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22"/>
              <p:cNvSpPr>
                <a:spLocks/>
              </p:cNvSpPr>
              <p:nvPr/>
            </p:nvSpPr>
            <p:spPr bwMode="auto">
              <a:xfrm>
                <a:off x="2297" y="2667"/>
                <a:ext cx="208" cy="0"/>
              </a:xfrm>
              <a:custGeom>
                <a:avLst/>
                <a:gdLst>
                  <a:gd name="T0" fmla="*/ 0 w 208"/>
                  <a:gd name="T1" fmla="*/ 208 w 208"/>
                  <a:gd name="T2" fmla="*/ 208 w 208"/>
                  <a:gd name="T3" fmla="*/ 0 w 208"/>
                  <a:gd name="T4" fmla="*/ 0 w 208"/>
                  <a:gd name="T5" fmla="*/ 0 w 208"/>
                </a:gdLst>
                <a:ahLst/>
                <a:cxnLst>
                  <a:cxn ang="0">
                    <a:pos x="T0" y="0"/>
                  </a:cxn>
                  <a:cxn ang="0">
                    <a:pos x="T1" y="0"/>
                  </a:cxn>
                  <a:cxn ang="0">
                    <a:pos x="T2" y="0"/>
                  </a:cxn>
                  <a:cxn ang="0">
                    <a:pos x="T3" y="0"/>
                  </a:cxn>
                  <a:cxn ang="0">
                    <a:pos x="T4" y="0"/>
                  </a:cxn>
                  <a:cxn ang="0">
                    <a:pos x="T5" y="0"/>
                  </a:cxn>
                </a:cxnLst>
                <a:rect l="0" t="0" r="r" b="b"/>
                <a:pathLst>
                  <a:path w="208">
                    <a:moveTo>
                      <a:pt x="0" y="0"/>
                    </a:moveTo>
                    <a:lnTo>
                      <a:pt x="208" y="0"/>
                    </a:lnTo>
                    <a:lnTo>
                      <a:pt x="208" y="0"/>
                    </a:lnTo>
                    <a:lnTo>
                      <a:pt x="0" y="0"/>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23"/>
              <p:cNvSpPr>
                <a:spLocks/>
              </p:cNvSpPr>
              <p:nvPr/>
            </p:nvSpPr>
            <p:spPr bwMode="auto">
              <a:xfrm>
                <a:off x="2297" y="1612"/>
                <a:ext cx="370" cy="1055"/>
              </a:xfrm>
              <a:custGeom>
                <a:avLst/>
                <a:gdLst>
                  <a:gd name="T0" fmla="*/ 370 w 370"/>
                  <a:gd name="T1" fmla="*/ 0 h 1055"/>
                  <a:gd name="T2" fmla="*/ 0 w 370"/>
                  <a:gd name="T3" fmla="*/ 0 h 1055"/>
                  <a:gd name="T4" fmla="*/ 0 w 370"/>
                  <a:gd name="T5" fmla="*/ 1055 h 1055"/>
                  <a:gd name="T6" fmla="*/ 208 w 370"/>
                  <a:gd name="T7" fmla="*/ 1055 h 1055"/>
                  <a:gd name="T8" fmla="*/ 370 w 370"/>
                  <a:gd name="T9" fmla="*/ 0 h 1055"/>
                  <a:gd name="T10" fmla="*/ 370 w 370"/>
                  <a:gd name="T11" fmla="*/ 0 h 1055"/>
                  <a:gd name="T12" fmla="*/ 370 w 370"/>
                  <a:gd name="T13" fmla="*/ 0 h 1055"/>
                </a:gdLst>
                <a:ahLst/>
                <a:cxnLst>
                  <a:cxn ang="0">
                    <a:pos x="T0" y="T1"/>
                  </a:cxn>
                  <a:cxn ang="0">
                    <a:pos x="T2" y="T3"/>
                  </a:cxn>
                  <a:cxn ang="0">
                    <a:pos x="T4" y="T5"/>
                  </a:cxn>
                  <a:cxn ang="0">
                    <a:pos x="T6" y="T7"/>
                  </a:cxn>
                  <a:cxn ang="0">
                    <a:pos x="T8" y="T9"/>
                  </a:cxn>
                  <a:cxn ang="0">
                    <a:pos x="T10" y="T11"/>
                  </a:cxn>
                  <a:cxn ang="0">
                    <a:pos x="T12" y="T13"/>
                  </a:cxn>
                </a:cxnLst>
                <a:rect l="0" t="0" r="r" b="b"/>
                <a:pathLst>
                  <a:path w="370" h="1055">
                    <a:moveTo>
                      <a:pt x="370" y="0"/>
                    </a:moveTo>
                    <a:lnTo>
                      <a:pt x="0" y="0"/>
                    </a:lnTo>
                    <a:lnTo>
                      <a:pt x="0" y="1055"/>
                    </a:lnTo>
                    <a:lnTo>
                      <a:pt x="208" y="1055"/>
                    </a:lnTo>
                    <a:lnTo>
                      <a:pt x="370" y="0"/>
                    </a:lnTo>
                    <a:lnTo>
                      <a:pt x="370" y="0"/>
                    </a:lnTo>
                    <a:lnTo>
                      <a:pt x="370" y="0"/>
                    </a:lnTo>
                    <a:close/>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Oval 24"/>
              <p:cNvSpPr>
                <a:spLocks noChangeArrowheads="1"/>
              </p:cNvSpPr>
              <p:nvPr/>
            </p:nvSpPr>
            <p:spPr bwMode="auto">
              <a:xfrm>
                <a:off x="2558" y="2703"/>
                <a:ext cx="130" cy="1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19" name="Group 18"/>
          <p:cNvGrpSpPr/>
          <p:nvPr/>
        </p:nvGrpSpPr>
        <p:grpSpPr>
          <a:xfrm>
            <a:off x="1740492" y="3488265"/>
            <a:ext cx="954229" cy="1595424"/>
            <a:chOff x="1740492" y="3646530"/>
            <a:chExt cx="954229" cy="1595424"/>
          </a:xfrm>
        </p:grpSpPr>
        <p:grpSp>
          <p:nvGrpSpPr>
            <p:cNvPr id="17" name="Group 16"/>
            <p:cNvGrpSpPr/>
            <p:nvPr/>
          </p:nvGrpSpPr>
          <p:grpSpPr>
            <a:xfrm>
              <a:off x="1740492" y="3646530"/>
              <a:ext cx="954229" cy="1595424"/>
              <a:chOff x="5912574" y="3798930"/>
              <a:chExt cx="954229" cy="1595424"/>
            </a:xfrm>
          </p:grpSpPr>
          <p:sp>
            <p:nvSpPr>
              <p:cNvPr id="94" name="Freeform 20"/>
              <p:cNvSpPr>
                <a:spLocks/>
              </p:cNvSpPr>
              <p:nvPr/>
            </p:nvSpPr>
            <p:spPr bwMode="auto">
              <a:xfrm>
                <a:off x="5912574" y="3798930"/>
                <a:ext cx="954229" cy="1595424"/>
              </a:xfrm>
              <a:custGeom>
                <a:avLst/>
                <a:gdLst>
                  <a:gd name="T0" fmla="*/ 0 w 631"/>
                  <a:gd name="T1" fmla="*/ 0 h 1055"/>
                  <a:gd name="T2" fmla="*/ 631 w 631"/>
                  <a:gd name="T3" fmla="*/ 0 h 1055"/>
                  <a:gd name="T4" fmla="*/ 631 w 631"/>
                  <a:gd name="T5" fmla="*/ 1055 h 1055"/>
                  <a:gd name="T6" fmla="*/ 0 w 631"/>
                  <a:gd name="T7" fmla="*/ 1055 h 1055"/>
                  <a:gd name="T8" fmla="*/ 0 w 631"/>
                  <a:gd name="T9" fmla="*/ 0 h 1055"/>
                  <a:gd name="T10" fmla="*/ 0 w 631"/>
                  <a:gd name="T11" fmla="*/ 0 h 1055"/>
                </a:gdLst>
                <a:ahLst/>
                <a:cxnLst>
                  <a:cxn ang="0">
                    <a:pos x="T0" y="T1"/>
                  </a:cxn>
                  <a:cxn ang="0">
                    <a:pos x="T2" y="T3"/>
                  </a:cxn>
                  <a:cxn ang="0">
                    <a:pos x="T4" y="T5"/>
                  </a:cxn>
                  <a:cxn ang="0">
                    <a:pos x="T6" y="T7"/>
                  </a:cxn>
                  <a:cxn ang="0">
                    <a:pos x="T8" y="T9"/>
                  </a:cxn>
                  <a:cxn ang="0">
                    <a:pos x="T10" y="T11"/>
                  </a:cxn>
                </a:cxnLst>
                <a:rect l="0" t="0" r="r" b="b"/>
                <a:pathLst>
                  <a:path w="631" h="1055">
                    <a:moveTo>
                      <a:pt x="0" y="0"/>
                    </a:moveTo>
                    <a:lnTo>
                      <a:pt x="631" y="0"/>
                    </a:lnTo>
                    <a:lnTo>
                      <a:pt x="631" y="1055"/>
                    </a:lnTo>
                    <a:lnTo>
                      <a:pt x="0" y="1055"/>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23"/>
              <p:cNvSpPr>
                <a:spLocks/>
              </p:cNvSpPr>
              <p:nvPr/>
            </p:nvSpPr>
            <p:spPr bwMode="auto">
              <a:xfrm>
                <a:off x="5912574" y="3798930"/>
                <a:ext cx="559532" cy="1595424"/>
              </a:xfrm>
              <a:custGeom>
                <a:avLst/>
                <a:gdLst>
                  <a:gd name="T0" fmla="*/ 370 w 370"/>
                  <a:gd name="T1" fmla="*/ 0 h 1055"/>
                  <a:gd name="T2" fmla="*/ 0 w 370"/>
                  <a:gd name="T3" fmla="*/ 0 h 1055"/>
                  <a:gd name="T4" fmla="*/ 0 w 370"/>
                  <a:gd name="T5" fmla="*/ 1055 h 1055"/>
                  <a:gd name="T6" fmla="*/ 208 w 370"/>
                  <a:gd name="T7" fmla="*/ 1055 h 1055"/>
                  <a:gd name="T8" fmla="*/ 370 w 370"/>
                  <a:gd name="T9" fmla="*/ 0 h 1055"/>
                  <a:gd name="T10" fmla="*/ 370 w 370"/>
                  <a:gd name="T11" fmla="*/ 0 h 1055"/>
                  <a:gd name="T12" fmla="*/ 370 w 370"/>
                  <a:gd name="T13" fmla="*/ 0 h 1055"/>
                </a:gdLst>
                <a:ahLst/>
                <a:cxnLst>
                  <a:cxn ang="0">
                    <a:pos x="T0" y="T1"/>
                  </a:cxn>
                  <a:cxn ang="0">
                    <a:pos x="T2" y="T3"/>
                  </a:cxn>
                  <a:cxn ang="0">
                    <a:pos x="T4" y="T5"/>
                  </a:cxn>
                  <a:cxn ang="0">
                    <a:pos x="T6" y="T7"/>
                  </a:cxn>
                  <a:cxn ang="0">
                    <a:pos x="T8" y="T9"/>
                  </a:cxn>
                  <a:cxn ang="0">
                    <a:pos x="T10" y="T11"/>
                  </a:cxn>
                  <a:cxn ang="0">
                    <a:pos x="T12" y="T13"/>
                  </a:cxn>
                </a:cxnLst>
                <a:rect l="0" t="0" r="r" b="b"/>
                <a:pathLst>
                  <a:path w="370" h="1055">
                    <a:moveTo>
                      <a:pt x="370" y="0"/>
                    </a:moveTo>
                    <a:lnTo>
                      <a:pt x="0" y="0"/>
                    </a:lnTo>
                    <a:lnTo>
                      <a:pt x="0" y="1055"/>
                    </a:lnTo>
                    <a:lnTo>
                      <a:pt x="208" y="1055"/>
                    </a:lnTo>
                    <a:lnTo>
                      <a:pt x="370" y="0"/>
                    </a:lnTo>
                    <a:lnTo>
                      <a:pt x="370" y="0"/>
                    </a:lnTo>
                    <a:lnTo>
                      <a:pt x="370" y="0"/>
                    </a:lnTo>
                    <a:close/>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3" name="Group 22"/>
            <p:cNvGrpSpPr/>
            <p:nvPr/>
          </p:nvGrpSpPr>
          <p:grpSpPr>
            <a:xfrm>
              <a:off x="1856418" y="4080303"/>
              <a:ext cx="722376" cy="781578"/>
              <a:chOff x="1915692" y="4055048"/>
              <a:chExt cx="722376" cy="781578"/>
            </a:xfrm>
          </p:grpSpPr>
          <p:sp>
            <p:nvSpPr>
              <p:cNvPr id="3" name="Rectangle 2"/>
              <p:cNvSpPr/>
              <p:nvPr/>
            </p:nvSpPr>
            <p:spPr bwMode="auto">
              <a:xfrm>
                <a:off x="1915692" y="4683065"/>
                <a:ext cx="722376" cy="153561"/>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900" spc="-50" dirty="0" smtClean="0">
                    <a:gradFill>
                      <a:gsLst>
                        <a:gs pos="1250">
                          <a:srgbClr val="EFEFEF"/>
                        </a:gs>
                        <a:gs pos="10417">
                          <a:srgbClr val="EFEFEF"/>
                        </a:gs>
                      </a:gsLst>
                      <a:lin ang="5400000" scaled="0"/>
                    </a:gradFill>
                  </a:rPr>
                  <a:t>ALERT</a:t>
                </a:r>
              </a:p>
            </p:txBody>
          </p:sp>
          <p:sp>
            <p:nvSpPr>
              <p:cNvPr id="21" name="Freeform 5"/>
              <p:cNvSpPr>
                <a:spLocks/>
              </p:cNvSpPr>
              <p:nvPr/>
            </p:nvSpPr>
            <p:spPr bwMode="auto">
              <a:xfrm>
                <a:off x="2082460" y="4055048"/>
                <a:ext cx="388840" cy="511365"/>
              </a:xfrm>
              <a:custGeom>
                <a:avLst/>
                <a:gdLst>
                  <a:gd name="T0" fmla="*/ 2 w 1253"/>
                  <a:gd name="T1" fmla="*/ 228 h 1648"/>
                  <a:gd name="T2" fmla="*/ 627 w 1253"/>
                  <a:gd name="T3" fmla="*/ 0 h 1648"/>
                  <a:gd name="T4" fmla="*/ 1253 w 1253"/>
                  <a:gd name="T5" fmla="*/ 227 h 1648"/>
                  <a:gd name="T6" fmla="*/ 1253 w 1253"/>
                  <a:gd name="T7" fmla="*/ 254 h 1648"/>
                  <a:gd name="T8" fmla="*/ 1253 w 1253"/>
                  <a:gd name="T9" fmla="*/ 1014 h 1648"/>
                  <a:gd name="T10" fmla="*/ 1114 w 1253"/>
                  <a:gd name="T11" fmla="*/ 1329 h 1648"/>
                  <a:gd name="T12" fmla="*/ 844 w 1253"/>
                  <a:gd name="T13" fmla="*/ 1518 h 1648"/>
                  <a:gd name="T14" fmla="*/ 640 w 1253"/>
                  <a:gd name="T15" fmla="*/ 1643 h 1648"/>
                  <a:gd name="T16" fmla="*/ 617 w 1253"/>
                  <a:gd name="T17" fmla="*/ 1645 h 1648"/>
                  <a:gd name="T18" fmla="*/ 253 w 1253"/>
                  <a:gd name="T19" fmla="*/ 1418 h 1648"/>
                  <a:gd name="T20" fmla="*/ 81 w 1253"/>
                  <a:gd name="T21" fmla="*/ 1264 h 1648"/>
                  <a:gd name="T22" fmla="*/ 1 w 1253"/>
                  <a:gd name="T23" fmla="*/ 1026 h 1648"/>
                  <a:gd name="T24" fmla="*/ 1 w 1253"/>
                  <a:gd name="T25" fmla="*/ 248 h 1648"/>
                  <a:gd name="T26" fmla="*/ 2 w 1253"/>
                  <a:gd name="T27" fmla="*/ 2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3" h="1648">
                    <a:moveTo>
                      <a:pt x="2" y="228"/>
                    </a:moveTo>
                    <a:cubicBezTo>
                      <a:pt x="244" y="244"/>
                      <a:pt x="450" y="164"/>
                      <a:pt x="627" y="0"/>
                    </a:cubicBezTo>
                    <a:cubicBezTo>
                      <a:pt x="804" y="164"/>
                      <a:pt x="1010" y="244"/>
                      <a:pt x="1253" y="227"/>
                    </a:cubicBezTo>
                    <a:cubicBezTo>
                      <a:pt x="1253" y="239"/>
                      <a:pt x="1253" y="246"/>
                      <a:pt x="1253" y="254"/>
                    </a:cubicBezTo>
                    <a:cubicBezTo>
                      <a:pt x="1253" y="507"/>
                      <a:pt x="1253" y="761"/>
                      <a:pt x="1253" y="1014"/>
                    </a:cubicBezTo>
                    <a:cubicBezTo>
                      <a:pt x="1253" y="1139"/>
                      <a:pt x="1206" y="1244"/>
                      <a:pt x="1114" y="1329"/>
                    </a:cubicBezTo>
                    <a:cubicBezTo>
                      <a:pt x="1032" y="1404"/>
                      <a:pt x="938" y="1461"/>
                      <a:pt x="844" y="1518"/>
                    </a:cubicBezTo>
                    <a:cubicBezTo>
                      <a:pt x="776" y="1560"/>
                      <a:pt x="708" y="1602"/>
                      <a:pt x="640" y="1643"/>
                    </a:cubicBezTo>
                    <a:cubicBezTo>
                      <a:pt x="634" y="1647"/>
                      <a:pt x="623" y="1648"/>
                      <a:pt x="617" y="1645"/>
                    </a:cubicBezTo>
                    <a:cubicBezTo>
                      <a:pt x="496" y="1570"/>
                      <a:pt x="373" y="1495"/>
                      <a:pt x="253" y="1418"/>
                    </a:cubicBezTo>
                    <a:cubicBezTo>
                      <a:pt x="188" y="1376"/>
                      <a:pt x="128" y="1326"/>
                      <a:pt x="81" y="1264"/>
                    </a:cubicBezTo>
                    <a:cubicBezTo>
                      <a:pt x="28" y="1193"/>
                      <a:pt x="2" y="1113"/>
                      <a:pt x="1" y="1026"/>
                    </a:cubicBezTo>
                    <a:cubicBezTo>
                      <a:pt x="0" y="766"/>
                      <a:pt x="1" y="507"/>
                      <a:pt x="1" y="248"/>
                    </a:cubicBezTo>
                    <a:cubicBezTo>
                      <a:pt x="1" y="243"/>
                      <a:pt x="2" y="237"/>
                      <a:pt x="2" y="22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pic>
        <p:nvPicPr>
          <p:cNvPr id="24" name="Picture 23"/>
          <p:cNvPicPr>
            <a:picLocks noChangeAspect="1"/>
          </p:cNvPicPr>
          <p:nvPr/>
        </p:nvPicPr>
        <p:blipFill>
          <a:blip r:embed="rId3"/>
          <a:stretch>
            <a:fillRect/>
          </a:stretch>
        </p:blipFill>
        <p:spPr>
          <a:xfrm>
            <a:off x="1391810" y="4775302"/>
            <a:ext cx="443569" cy="739282"/>
          </a:xfrm>
          <a:prstGeom prst="rect">
            <a:avLst/>
          </a:prstGeom>
        </p:spPr>
      </p:pic>
      <p:grpSp>
        <p:nvGrpSpPr>
          <p:cNvPr id="28" name="Group 27"/>
          <p:cNvGrpSpPr/>
          <p:nvPr/>
        </p:nvGrpSpPr>
        <p:grpSpPr>
          <a:xfrm>
            <a:off x="1740492" y="3488265"/>
            <a:ext cx="954229" cy="1595424"/>
            <a:chOff x="4065810" y="3707784"/>
            <a:chExt cx="954229" cy="1595424"/>
          </a:xfrm>
        </p:grpSpPr>
        <p:grpSp>
          <p:nvGrpSpPr>
            <p:cNvPr id="25" name="Group 24"/>
            <p:cNvGrpSpPr/>
            <p:nvPr/>
          </p:nvGrpSpPr>
          <p:grpSpPr>
            <a:xfrm>
              <a:off x="4065810" y="3707784"/>
              <a:ext cx="954229" cy="1595424"/>
              <a:chOff x="5912574" y="3798930"/>
              <a:chExt cx="954229" cy="1595424"/>
            </a:xfrm>
          </p:grpSpPr>
          <p:sp>
            <p:nvSpPr>
              <p:cNvPr id="96" name="Freeform 20"/>
              <p:cNvSpPr>
                <a:spLocks/>
              </p:cNvSpPr>
              <p:nvPr/>
            </p:nvSpPr>
            <p:spPr bwMode="auto">
              <a:xfrm>
                <a:off x="5912574" y="3798930"/>
                <a:ext cx="954229" cy="1595424"/>
              </a:xfrm>
              <a:custGeom>
                <a:avLst/>
                <a:gdLst>
                  <a:gd name="T0" fmla="*/ 0 w 631"/>
                  <a:gd name="T1" fmla="*/ 0 h 1055"/>
                  <a:gd name="T2" fmla="*/ 631 w 631"/>
                  <a:gd name="T3" fmla="*/ 0 h 1055"/>
                  <a:gd name="T4" fmla="*/ 631 w 631"/>
                  <a:gd name="T5" fmla="*/ 1055 h 1055"/>
                  <a:gd name="T6" fmla="*/ 0 w 631"/>
                  <a:gd name="T7" fmla="*/ 1055 h 1055"/>
                  <a:gd name="T8" fmla="*/ 0 w 631"/>
                  <a:gd name="T9" fmla="*/ 0 h 1055"/>
                  <a:gd name="T10" fmla="*/ 0 w 631"/>
                  <a:gd name="T11" fmla="*/ 0 h 1055"/>
                </a:gdLst>
                <a:ahLst/>
                <a:cxnLst>
                  <a:cxn ang="0">
                    <a:pos x="T0" y="T1"/>
                  </a:cxn>
                  <a:cxn ang="0">
                    <a:pos x="T2" y="T3"/>
                  </a:cxn>
                  <a:cxn ang="0">
                    <a:pos x="T4" y="T5"/>
                  </a:cxn>
                  <a:cxn ang="0">
                    <a:pos x="T6" y="T7"/>
                  </a:cxn>
                  <a:cxn ang="0">
                    <a:pos x="T8" y="T9"/>
                  </a:cxn>
                  <a:cxn ang="0">
                    <a:pos x="T10" y="T11"/>
                  </a:cxn>
                </a:cxnLst>
                <a:rect l="0" t="0" r="r" b="b"/>
                <a:pathLst>
                  <a:path w="631" h="1055">
                    <a:moveTo>
                      <a:pt x="0" y="0"/>
                    </a:moveTo>
                    <a:lnTo>
                      <a:pt x="631" y="0"/>
                    </a:lnTo>
                    <a:lnTo>
                      <a:pt x="631" y="1055"/>
                    </a:lnTo>
                    <a:lnTo>
                      <a:pt x="0" y="1055"/>
                    </a:lnTo>
                    <a:lnTo>
                      <a:pt x="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23"/>
              <p:cNvSpPr>
                <a:spLocks/>
              </p:cNvSpPr>
              <p:nvPr/>
            </p:nvSpPr>
            <p:spPr bwMode="auto">
              <a:xfrm>
                <a:off x="5912574" y="3798930"/>
                <a:ext cx="559532" cy="1595424"/>
              </a:xfrm>
              <a:custGeom>
                <a:avLst/>
                <a:gdLst>
                  <a:gd name="T0" fmla="*/ 370 w 370"/>
                  <a:gd name="T1" fmla="*/ 0 h 1055"/>
                  <a:gd name="T2" fmla="*/ 0 w 370"/>
                  <a:gd name="T3" fmla="*/ 0 h 1055"/>
                  <a:gd name="T4" fmla="*/ 0 w 370"/>
                  <a:gd name="T5" fmla="*/ 1055 h 1055"/>
                  <a:gd name="T6" fmla="*/ 208 w 370"/>
                  <a:gd name="T7" fmla="*/ 1055 h 1055"/>
                  <a:gd name="T8" fmla="*/ 370 w 370"/>
                  <a:gd name="T9" fmla="*/ 0 h 1055"/>
                  <a:gd name="T10" fmla="*/ 370 w 370"/>
                  <a:gd name="T11" fmla="*/ 0 h 1055"/>
                  <a:gd name="T12" fmla="*/ 370 w 370"/>
                  <a:gd name="T13" fmla="*/ 0 h 1055"/>
                </a:gdLst>
                <a:ahLst/>
                <a:cxnLst>
                  <a:cxn ang="0">
                    <a:pos x="T0" y="T1"/>
                  </a:cxn>
                  <a:cxn ang="0">
                    <a:pos x="T2" y="T3"/>
                  </a:cxn>
                  <a:cxn ang="0">
                    <a:pos x="T4" y="T5"/>
                  </a:cxn>
                  <a:cxn ang="0">
                    <a:pos x="T6" y="T7"/>
                  </a:cxn>
                  <a:cxn ang="0">
                    <a:pos x="T8" y="T9"/>
                  </a:cxn>
                  <a:cxn ang="0">
                    <a:pos x="T10" y="T11"/>
                  </a:cxn>
                  <a:cxn ang="0">
                    <a:pos x="T12" y="T13"/>
                  </a:cxn>
                </a:cxnLst>
                <a:rect l="0" t="0" r="r" b="b"/>
                <a:pathLst>
                  <a:path w="370" h="1055">
                    <a:moveTo>
                      <a:pt x="370" y="0"/>
                    </a:moveTo>
                    <a:lnTo>
                      <a:pt x="0" y="0"/>
                    </a:lnTo>
                    <a:lnTo>
                      <a:pt x="0" y="1055"/>
                    </a:lnTo>
                    <a:lnTo>
                      <a:pt x="208" y="1055"/>
                    </a:lnTo>
                    <a:lnTo>
                      <a:pt x="370" y="0"/>
                    </a:lnTo>
                    <a:lnTo>
                      <a:pt x="370" y="0"/>
                    </a:lnTo>
                    <a:lnTo>
                      <a:pt x="370" y="0"/>
                    </a:lnTo>
                    <a:close/>
                  </a:path>
                </a:pathLst>
              </a:custGeom>
              <a:solidFill>
                <a:schemeClr val="bg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6" name="Group 25"/>
            <p:cNvGrpSpPr/>
            <p:nvPr/>
          </p:nvGrpSpPr>
          <p:grpSpPr>
            <a:xfrm>
              <a:off x="4185243" y="3893064"/>
              <a:ext cx="715362" cy="784144"/>
              <a:chOff x="4185243" y="3893064"/>
              <a:chExt cx="715362" cy="784144"/>
            </a:xfrm>
          </p:grpSpPr>
          <p:sp>
            <p:nvSpPr>
              <p:cNvPr id="98" name="Rectangle 97"/>
              <p:cNvSpPr/>
              <p:nvPr/>
            </p:nvSpPr>
            <p:spPr bwMode="auto">
              <a:xfrm>
                <a:off x="4185243" y="4493647"/>
                <a:ext cx="715362" cy="183561"/>
              </a:xfrm>
              <a:prstGeom prst="rect">
                <a:avLst/>
              </a:prstGeom>
              <a:solidFill>
                <a:schemeClr val="tx1"/>
              </a:solidFill>
              <a:ln w="12700">
                <a:solidFill>
                  <a:schemeClr val="bg1">
                    <a:lumMod val="20000"/>
                    <a:lumOff val="8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99" name="Freeform 9"/>
              <p:cNvSpPr>
                <a:spLocks/>
              </p:cNvSpPr>
              <p:nvPr/>
            </p:nvSpPr>
            <p:spPr bwMode="auto">
              <a:xfrm>
                <a:off x="4374138" y="3893064"/>
                <a:ext cx="337572" cy="442921"/>
              </a:xfrm>
              <a:custGeom>
                <a:avLst/>
                <a:gdLst>
                  <a:gd name="T0" fmla="*/ 2 w 1253"/>
                  <a:gd name="T1" fmla="*/ 228 h 1648"/>
                  <a:gd name="T2" fmla="*/ 627 w 1253"/>
                  <a:gd name="T3" fmla="*/ 0 h 1648"/>
                  <a:gd name="T4" fmla="*/ 1253 w 1253"/>
                  <a:gd name="T5" fmla="*/ 227 h 1648"/>
                  <a:gd name="T6" fmla="*/ 1253 w 1253"/>
                  <a:gd name="T7" fmla="*/ 254 h 1648"/>
                  <a:gd name="T8" fmla="*/ 1253 w 1253"/>
                  <a:gd name="T9" fmla="*/ 1014 h 1648"/>
                  <a:gd name="T10" fmla="*/ 1114 w 1253"/>
                  <a:gd name="T11" fmla="*/ 1329 h 1648"/>
                  <a:gd name="T12" fmla="*/ 844 w 1253"/>
                  <a:gd name="T13" fmla="*/ 1518 h 1648"/>
                  <a:gd name="T14" fmla="*/ 640 w 1253"/>
                  <a:gd name="T15" fmla="*/ 1643 h 1648"/>
                  <a:gd name="T16" fmla="*/ 617 w 1253"/>
                  <a:gd name="T17" fmla="*/ 1645 h 1648"/>
                  <a:gd name="T18" fmla="*/ 253 w 1253"/>
                  <a:gd name="T19" fmla="*/ 1418 h 1648"/>
                  <a:gd name="T20" fmla="*/ 81 w 1253"/>
                  <a:gd name="T21" fmla="*/ 1264 h 1648"/>
                  <a:gd name="T22" fmla="*/ 1 w 1253"/>
                  <a:gd name="T23" fmla="*/ 1026 h 1648"/>
                  <a:gd name="T24" fmla="*/ 1 w 1253"/>
                  <a:gd name="T25" fmla="*/ 248 h 1648"/>
                  <a:gd name="T26" fmla="*/ 2 w 1253"/>
                  <a:gd name="T27" fmla="*/ 22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3" h="1648">
                    <a:moveTo>
                      <a:pt x="2" y="228"/>
                    </a:moveTo>
                    <a:cubicBezTo>
                      <a:pt x="244" y="244"/>
                      <a:pt x="450" y="164"/>
                      <a:pt x="627" y="0"/>
                    </a:cubicBezTo>
                    <a:cubicBezTo>
                      <a:pt x="804" y="164"/>
                      <a:pt x="1010" y="244"/>
                      <a:pt x="1253" y="227"/>
                    </a:cubicBezTo>
                    <a:cubicBezTo>
                      <a:pt x="1253" y="239"/>
                      <a:pt x="1253" y="246"/>
                      <a:pt x="1253" y="254"/>
                    </a:cubicBezTo>
                    <a:cubicBezTo>
                      <a:pt x="1253" y="507"/>
                      <a:pt x="1253" y="761"/>
                      <a:pt x="1253" y="1014"/>
                    </a:cubicBezTo>
                    <a:cubicBezTo>
                      <a:pt x="1253" y="1139"/>
                      <a:pt x="1206" y="1244"/>
                      <a:pt x="1114" y="1329"/>
                    </a:cubicBezTo>
                    <a:cubicBezTo>
                      <a:pt x="1032" y="1404"/>
                      <a:pt x="938" y="1461"/>
                      <a:pt x="844" y="1518"/>
                    </a:cubicBezTo>
                    <a:cubicBezTo>
                      <a:pt x="776" y="1560"/>
                      <a:pt x="708" y="1602"/>
                      <a:pt x="640" y="1643"/>
                    </a:cubicBezTo>
                    <a:cubicBezTo>
                      <a:pt x="634" y="1647"/>
                      <a:pt x="623" y="1648"/>
                      <a:pt x="617" y="1645"/>
                    </a:cubicBezTo>
                    <a:cubicBezTo>
                      <a:pt x="496" y="1570"/>
                      <a:pt x="373" y="1495"/>
                      <a:pt x="253" y="1418"/>
                    </a:cubicBezTo>
                    <a:cubicBezTo>
                      <a:pt x="188" y="1376"/>
                      <a:pt x="128" y="1326"/>
                      <a:pt x="81" y="1264"/>
                    </a:cubicBezTo>
                    <a:cubicBezTo>
                      <a:pt x="28" y="1193"/>
                      <a:pt x="2" y="1113"/>
                      <a:pt x="1" y="1026"/>
                    </a:cubicBezTo>
                    <a:cubicBezTo>
                      <a:pt x="0" y="766"/>
                      <a:pt x="1" y="507"/>
                      <a:pt x="1" y="248"/>
                    </a:cubicBezTo>
                    <a:cubicBezTo>
                      <a:pt x="1" y="243"/>
                      <a:pt x="2" y="237"/>
                      <a:pt x="2" y="22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sp>
        <p:nvSpPr>
          <p:cNvPr id="60" name="TextBox 59"/>
          <p:cNvSpPr txBox="1"/>
          <p:nvPr/>
        </p:nvSpPr>
        <p:spPr>
          <a:xfrm>
            <a:off x="1706109" y="4156918"/>
            <a:ext cx="1022994" cy="433965"/>
          </a:xfrm>
          <a:prstGeom prst="rect">
            <a:avLst/>
          </a:prstGeom>
          <a:noFill/>
        </p:spPr>
        <p:txBody>
          <a:bodyPr wrap="square" lIns="182880" tIns="146304" rIns="182880" bIns="146304" rtlCol="0">
            <a:spAutoFit/>
          </a:bodyPr>
          <a:lstStyle/>
          <a:p>
            <a:pPr algn="ctr" defTabSz="932503">
              <a:lnSpc>
                <a:spcPct val="90000"/>
              </a:lnSpc>
            </a:pPr>
            <a:r>
              <a:rPr lang="en-US" sz="1000" spc="-50" dirty="0" smtClean="0">
                <a:gradFill>
                  <a:gsLst>
                    <a:gs pos="2917">
                      <a:srgbClr val="008272"/>
                    </a:gs>
                    <a:gs pos="100000">
                      <a:srgbClr val="008272"/>
                    </a:gs>
                  </a:gsLst>
                  <a:lin ang="5400000" scaled="0"/>
                </a:gradFill>
              </a:rPr>
              <a:t>1 4 5 6 7 6</a:t>
            </a:r>
          </a:p>
        </p:txBody>
      </p:sp>
      <p:sp>
        <p:nvSpPr>
          <p:cNvPr id="31" name="Freeform 13"/>
          <p:cNvSpPr>
            <a:spLocks/>
          </p:cNvSpPr>
          <p:nvPr/>
        </p:nvSpPr>
        <p:spPr bwMode="auto">
          <a:xfrm>
            <a:off x="5915068" y="4073658"/>
            <a:ext cx="504732" cy="504113"/>
          </a:xfrm>
          <a:custGeom>
            <a:avLst/>
            <a:gdLst>
              <a:gd name="T0" fmla="*/ 1465 w 1803"/>
              <a:gd name="T1" fmla="*/ 1093 h 1802"/>
              <a:gd name="T2" fmla="*/ 1803 w 1803"/>
              <a:gd name="T3" fmla="*/ 1385 h 1802"/>
              <a:gd name="T4" fmla="*/ 1375 w 1803"/>
              <a:gd name="T5" fmla="*/ 1802 h 1802"/>
              <a:gd name="T6" fmla="*/ 0 w 1803"/>
              <a:gd name="T7" fmla="*/ 417 h 1802"/>
              <a:gd name="T8" fmla="*/ 406 w 1803"/>
              <a:gd name="T9" fmla="*/ 0 h 1802"/>
              <a:gd name="T10" fmla="*/ 699 w 1803"/>
              <a:gd name="T11" fmla="*/ 327 h 1802"/>
              <a:gd name="T12" fmla="*/ 620 w 1803"/>
              <a:gd name="T13" fmla="*/ 631 h 1802"/>
              <a:gd name="T14" fmla="*/ 699 w 1803"/>
              <a:gd name="T15" fmla="*/ 856 h 1802"/>
              <a:gd name="T16" fmla="*/ 845 w 1803"/>
              <a:gd name="T17" fmla="*/ 1025 h 1802"/>
              <a:gd name="T18" fmla="*/ 1127 w 1803"/>
              <a:gd name="T19" fmla="*/ 1171 h 1802"/>
              <a:gd name="T20" fmla="*/ 1465 w 1803"/>
              <a:gd name="T21" fmla="*/ 1093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3" h="1802">
                <a:moveTo>
                  <a:pt x="1465" y="1093"/>
                </a:moveTo>
                <a:cubicBezTo>
                  <a:pt x="1803" y="1385"/>
                  <a:pt x="1803" y="1385"/>
                  <a:pt x="1803" y="1385"/>
                </a:cubicBezTo>
                <a:cubicBezTo>
                  <a:pt x="1736" y="1588"/>
                  <a:pt x="1612" y="1701"/>
                  <a:pt x="1375" y="1802"/>
                </a:cubicBezTo>
                <a:cubicBezTo>
                  <a:pt x="845" y="1577"/>
                  <a:pt x="214" y="957"/>
                  <a:pt x="0" y="417"/>
                </a:cubicBezTo>
                <a:cubicBezTo>
                  <a:pt x="90" y="169"/>
                  <a:pt x="192" y="57"/>
                  <a:pt x="406" y="0"/>
                </a:cubicBezTo>
                <a:cubicBezTo>
                  <a:pt x="699" y="327"/>
                  <a:pt x="699" y="327"/>
                  <a:pt x="699" y="327"/>
                </a:cubicBezTo>
                <a:cubicBezTo>
                  <a:pt x="620" y="631"/>
                  <a:pt x="620" y="631"/>
                  <a:pt x="620" y="631"/>
                </a:cubicBezTo>
                <a:cubicBezTo>
                  <a:pt x="620" y="710"/>
                  <a:pt x="654" y="800"/>
                  <a:pt x="699" y="856"/>
                </a:cubicBezTo>
                <a:cubicBezTo>
                  <a:pt x="721" y="879"/>
                  <a:pt x="767" y="946"/>
                  <a:pt x="845" y="1025"/>
                </a:cubicBezTo>
                <a:cubicBezTo>
                  <a:pt x="958" y="1126"/>
                  <a:pt x="1037" y="1171"/>
                  <a:pt x="1127" y="1171"/>
                </a:cubicBezTo>
                <a:cubicBezTo>
                  <a:pt x="1161" y="1171"/>
                  <a:pt x="1274" y="1149"/>
                  <a:pt x="1465" y="109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46" name="Freeform 14"/>
          <p:cNvSpPr>
            <a:spLocks/>
          </p:cNvSpPr>
          <p:nvPr/>
        </p:nvSpPr>
        <p:spPr bwMode="auto">
          <a:xfrm>
            <a:off x="6165952" y="4160396"/>
            <a:ext cx="181631" cy="149846"/>
          </a:xfrm>
          <a:custGeom>
            <a:avLst/>
            <a:gdLst>
              <a:gd name="T0" fmla="*/ 34 w 530"/>
              <a:gd name="T1" fmla="*/ 0 h 439"/>
              <a:gd name="T2" fmla="*/ 0 w 530"/>
              <a:gd name="T3" fmla="*/ 34 h 439"/>
              <a:gd name="T4" fmla="*/ 0 w 530"/>
              <a:gd name="T5" fmla="*/ 57 h 439"/>
              <a:gd name="T6" fmla="*/ 34 w 530"/>
              <a:gd name="T7" fmla="*/ 90 h 439"/>
              <a:gd name="T8" fmla="*/ 440 w 530"/>
              <a:gd name="T9" fmla="*/ 417 h 439"/>
              <a:gd name="T10" fmla="*/ 473 w 530"/>
              <a:gd name="T11" fmla="*/ 439 h 439"/>
              <a:gd name="T12" fmla="*/ 496 w 530"/>
              <a:gd name="T13" fmla="*/ 439 h 439"/>
              <a:gd name="T14" fmla="*/ 530 w 530"/>
              <a:gd name="T15" fmla="*/ 428 h 439"/>
              <a:gd name="T16" fmla="*/ 530 w 530"/>
              <a:gd name="T17" fmla="*/ 406 h 439"/>
              <a:gd name="T18" fmla="*/ 34 w 530"/>
              <a:gd name="T19"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0" h="439">
                <a:moveTo>
                  <a:pt x="34" y="0"/>
                </a:moveTo>
                <a:cubicBezTo>
                  <a:pt x="23" y="0"/>
                  <a:pt x="0" y="11"/>
                  <a:pt x="0" y="34"/>
                </a:cubicBezTo>
                <a:cubicBezTo>
                  <a:pt x="0" y="57"/>
                  <a:pt x="0" y="57"/>
                  <a:pt x="0" y="57"/>
                </a:cubicBezTo>
                <a:cubicBezTo>
                  <a:pt x="0" y="79"/>
                  <a:pt x="23" y="90"/>
                  <a:pt x="34" y="90"/>
                </a:cubicBezTo>
                <a:cubicBezTo>
                  <a:pt x="248" y="90"/>
                  <a:pt x="383" y="203"/>
                  <a:pt x="440" y="417"/>
                </a:cubicBezTo>
                <a:cubicBezTo>
                  <a:pt x="440" y="428"/>
                  <a:pt x="451" y="439"/>
                  <a:pt x="473" y="439"/>
                </a:cubicBezTo>
                <a:cubicBezTo>
                  <a:pt x="496" y="439"/>
                  <a:pt x="496" y="439"/>
                  <a:pt x="496" y="439"/>
                </a:cubicBezTo>
                <a:cubicBezTo>
                  <a:pt x="507" y="439"/>
                  <a:pt x="518" y="439"/>
                  <a:pt x="530" y="428"/>
                </a:cubicBezTo>
                <a:cubicBezTo>
                  <a:pt x="530" y="428"/>
                  <a:pt x="530" y="417"/>
                  <a:pt x="530" y="406"/>
                </a:cubicBezTo>
                <a:cubicBezTo>
                  <a:pt x="473" y="147"/>
                  <a:pt x="293" y="0"/>
                  <a:pt x="34"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48" name="Freeform 15"/>
          <p:cNvSpPr>
            <a:spLocks/>
          </p:cNvSpPr>
          <p:nvPr/>
        </p:nvSpPr>
        <p:spPr bwMode="auto">
          <a:xfrm>
            <a:off x="6170168" y="4087154"/>
            <a:ext cx="242932" cy="208120"/>
          </a:xfrm>
          <a:custGeom>
            <a:avLst/>
            <a:gdLst>
              <a:gd name="T0" fmla="*/ 34 w 710"/>
              <a:gd name="T1" fmla="*/ 11 h 608"/>
              <a:gd name="T2" fmla="*/ 11 w 710"/>
              <a:gd name="T3" fmla="*/ 11 h 608"/>
              <a:gd name="T4" fmla="*/ 0 w 710"/>
              <a:gd name="T5" fmla="*/ 45 h 608"/>
              <a:gd name="T6" fmla="*/ 0 w 710"/>
              <a:gd name="T7" fmla="*/ 67 h 608"/>
              <a:gd name="T8" fmla="*/ 22 w 710"/>
              <a:gd name="T9" fmla="*/ 101 h 608"/>
              <a:gd name="T10" fmla="*/ 620 w 710"/>
              <a:gd name="T11" fmla="*/ 585 h 608"/>
              <a:gd name="T12" fmla="*/ 654 w 710"/>
              <a:gd name="T13" fmla="*/ 608 h 608"/>
              <a:gd name="T14" fmla="*/ 676 w 710"/>
              <a:gd name="T15" fmla="*/ 608 h 608"/>
              <a:gd name="T16" fmla="*/ 710 w 710"/>
              <a:gd name="T17" fmla="*/ 596 h 608"/>
              <a:gd name="T18" fmla="*/ 710 w 710"/>
              <a:gd name="T19" fmla="*/ 563 h 608"/>
              <a:gd name="T20" fmla="*/ 34 w 710"/>
              <a:gd name="T21" fmla="*/ 1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0" h="608">
                <a:moveTo>
                  <a:pt x="34" y="11"/>
                </a:moveTo>
                <a:cubicBezTo>
                  <a:pt x="22" y="0"/>
                  <a:pt x="11" y="11"/>
                  <a:pt x="11" y="11"/>
                </a:cubicBezTo>
                <a:cubicBezTo>
                  <a:pt x="0" y="22"/>
                  <a:pt x="0" y="34"/>
                  <a:pt x="0" y="45"/>
                </a:cubicBezTo>
                <a:cubicBezTo>
                  <a:pt x="0" y="67"/>
                  <a:pt x="0" y="67"/>
                  <a:pt x="0" y="67"/>
                </a:cubicBezTo>
                <a:cubicBezTo>
                  <a:pt x="0" y="79"/>
                  <a:pt x="11" y="101"/>
                  <a:pt x="22" y="101"/>
                </a:cubicBezTo>
                <a:cubicBezTo>
                  <a:pt x="327" y="124"/>
                  <a:pt x="541" y="293"/>
                  <a:pt x="620" y="585"/>
                </a:cubicBezTo>
                <a:cubicBezTo>
                  <a:pt x="620" y="596"/>
                  <a:pt x="631" y="608"/>
                  <a:pt x="654" y="608"/>
                </a:cubicBezTo>
                <a:cubicBezTo>
                  <a:pt x="676" y="608"/>
                  <a:pt x="676" y="608"/>
                  <a:pt x="676" y="608"/>
                </a:cubicBezTo>
                <a:cubicBezTo>
                  <a:pt x="687" y="608"/>
                  <a:pt x="699" y="608"/>
                  <a:pt x="710" y="596"/>
                </a:cubicBezTo>
                <a:cubicBezTo>
                  <a:pt x="710" y="585"/>
                  <a:pt x="710" y="574"/>
                  <a:pt x="710" y="563"/>
                </a:cubicBezTo>
                <a:cubicBezTo>
                  <a:pt x="586" y="214"/>
                  <a:pt x="372" y="34"/>
                  <a:pt x="34" y="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49" name="Freeform 16"/>
          <p:cNvSpPr>
            <a:spLocks/>
          </p:cNvSpPr>
          <p:nvPr/>
        </p:nvSpPr>
        <p:spPr bwMode="auto">
          <a:xfrm>
            <a:off x="6173180" y="4025523"/>
            <a:ext cx="300449" cy="254284"/>
          </a:xfrm>
          <a:custGeom>
            <a:avLst/>
            <a:gdLst>
              <a:gd name="T0" fmla="*/ 878 w 878"/>
              <a:gd name="T1" fmla="*/ 698 h 743"/>
              <a:gd name="T2" fmla="*/ 33 w 878"/>
              <a:gd name="T3" fmla="*/ 0 h 743"/>
              <a:gd name="T4" fmla="*/ 11 w 878"/>
              <a:gd name="T5" fmla="*/ 11 h 743"/>
              <a:gd name="T6" fmla="*/ 0 w 878"/>
              <a:gd name="T7" fmla="*/ 34 h 743"/>
              <a:gd name="T8" fmla="*/ 0 w 878"/>
              <a:gd name="T9" fmla="*/ 68 h 743"/>
              <a:gd name="T10" fmla="*/ 33 w 878"/>
              <a:gd name="T11" fmla="*/ 101 h 743"/>
              <a:gd name="T12" fmla="*/ 777 w 878"/>
              <a:gd name="T13" fmla="*/ 721 h 743"/>
              <a:gd name="T14" fmla="*/ 811 w 878"/>
              <a:gd name="T15" fmla="*/ 743 h 743"/>
              <a:gd name="T16" fmla="*/ 845 w 878"/>
              <a:gd name="T17" fmla="*/ 743 h 743"/>
              <a:gd name="T18" fmla="*/ 867 w 878"/>
              <a:gd name="T19" fmla="*/ 732 h 743"/>
              <a:gd name="T20" fmla="*/ 878 w 878"/>
              <a:gd name="T21" fmla="*/ 698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8" h="743">
                <a:moveTo>
                  <a:pt x="878" y="698"/>
                </a:moveTo>
                <a:cubicBezTo>
                  <a:pt x="754" y="270"/>
                  <a:pt x="473" y="34"/>
                  <a:pt x="33" y="0"/>
                </a:cubicBezTo>
                <a:cubicBezTo>
                  <a:pt x="22" y="0"/>
                  <a:pt x="11" y="11"/>
                  <a:pt x="11" y="11"/>
                </a:cubicBezTo>
                <a:cubicBezTo>
                  <a:pt x="0" y="23"/>
                  <a:pt x="0" y="34"/>
                  <a:pt x="0" y="34"/>
                </a:cubicBezTo>
                <a:cubicBezTo>
                  <a:pt x="0" y="68"/>
                  <a:pt x="0" y="68"/>
                  <a:pt x="0" y="68"/>
                </a:cubicBezTo>
                <a:cubicBezTo>
                  <a:pt x="0" y="79"/>
                  <a:pt x="11" y="101"/>
                  <a:pt x="33" y="101"/>
                </a:cubicBezTo>
                <a:cubicBezTo>
                  <a:pt x="428" y="124"/>
                  <a:pt x="676" y="338"/>
                  <a:pt x="777" y="721"/>
                </a:cubicBezTo>
                <a:cubicBezTo>
                  <a:pt x="788" y="732"/>
                  <a:pt x="800" y="743"/>
                  <a:pt x="811" y="743"/>
                </a:cubicBezTo>
                <a:cubicBezTo>
                  <a:pt x="845" y="743"/>
                  <a:pt x="845" y="743"/>
                  <a:pt x="845" y="743"/>
                </a:cubicBezTo>
                <a:cubicBezTo>
                  <a:pt x="856" y="743"/>
                  <a:pt x="867" y="743"/>
                  <a:pt x="867" y="732"/>
                </a:cubicBezTo>
                <a:cubicBezTo>
                  <a:pt x="878" y="721"/>
                  <a:pt x="878" y="710"/>
                  <a:pt x="878" y="69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nvGrpSpPr>
          <p:cNvPr id="50" name="Group 49"/>
          <p:cNvGrpSpPr/>
          <p:nvPr/>
        </p:nvGrpSpPr>
        <p:grpSpPr>
          <a:xfrm>
            <a:off x="9976839" y="4062119"/>
            <a:ext cx="567560" cy="346400"/>
            <a:chOff x="11293817" y="4283613"/>
            <a:chExt cx="457200" cy="279044"/>
          </a:xfrm>
          <a:solidFill>
            <a:schemeClr val="bg1">
              <a:lumMod val="20000"/>
              <a:lumOff val="80000"/>
            </a:schemeClr>
          </a:solidFill>
        </p:grpSpPr>
        <p:sp>
          <p:nvSpPr>
            <p:cNvPr id="10" name="Rectangle 9"/>
            <p:cNvSpPr/>
            <p:nvPr/>
          </p:nvSpPr>
          <p:spPr bwMode="auto">
            <a:xfrm>
              <a:off x="11293817" y="4367483"/>
              <a:ext cx="457200" cy="2743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2" name="Rectangle 61"/>
            <p:cNvSpPr/>
            <p:nvPr/>
          </p:nvSpPr>
          <p:spPr bwMode="auto">
            <a:xfrm>
              <a:off x="11293817" y="4409418"/>
              <a:ext cx="457200" cy="2743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3" name="Rectangle 62"/>
            <p:cNvSpPr/>
            <p:nvPr/>
          </p:nvSpPr>
          <p:spPr bwMode="auto">
            <a:xfrm>
              <a:off x="11293817" y="4451353"/>
              <a:ext cx="457200" cy="2743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4" name="Rectangle 63"/>
            <p:cNvSpPr/>
            <p:nvPr/>
          </p:nvSpPr>
          <p:spPr bwMode="auto">
            <a:xfrm>
              <a:off x="11293817" y="4493288"/>
              <a:ext cx="457200" cy="2743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5" name="Rectangle 64"/>
            <p:cNvSpPr/>
            <p:nvPr/>
          </p:nvSpPr>
          <p:spPr bwMode="auto">
            <a:xfrm>
              <a:off x="11293817" y="4535225"/>
              <a:ext cx="457200" cy="2743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7" name="Rectangle 66"/>
            <p:cNvSpPr/>
            <p:nvPr/>
          </p:nvSpPr>
          <p:spPr bwMode="auto">
            <a:xfrm>
              <a:off x="11293817" y="4283613"/>
              <a:ext cx="457200" cy="2743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69" name="Rectangle 68"/>
            <p:cNvSpPr/>
            <p:nvPr/>
          </p:nvSpPr>
          <p:spPr bwMode="auto">
            <a:xfrm>
              <a:off x="11293817" y="4325548"/>
              <a:ext cx="457200" cy="2743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sp>
        <p:nvSpPr>
          <p:cNvPr id="70" name="Title 5"/>
          <p:cNvSpPr txBox="1">
            <a:spLocks/>
          </p:cNvSpPr>
          <p:nvPr/>
        </p:nvSpPr>
        <p:spPr>
          <a:xfrm>
            <a:off x="274640" y="295277"/>
            <a:ext cx="11888787"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24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400" dirty="0" smtClean="0">
                <a:solidFill>
                  <a:srgbClr val="505050"/>
                </a:solidFill>
              </a:rPr>
              <a:t>How it works</a:t>
            </a:r>
            <a:endParaRPr sz="5400" dirty="0">
              <a:solidFill>
                <a:srgbClr val="505050"/>
              </a:solidFill>
            </a:endParaRPr>
          </a:p>
        </p:txBody>
      </p:sp>
    </p:spTree>
    <p:extLst>
      <p:ext uri="{BB962C8B-B14F-4D97-AF65-F5344CB8AC3E}">
        <p14:creationId xmlns:p14="http://schemas.microsoft.com/office/powerpoint/2010/main" val="2320037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600" fill="hold"/>
                                        <p:tgtEl>
                                          <p:spTgt spid="11"/>
                                        </p:tgtEl>
                                        <p:attrNameLst>
                                          <p:attrName>ppt_x</p:attrName>
                                        </p:attrNameLst>
                                      </p:cBhvr>
                                      <p:tavLst>
                                        <p:tav tm="0">
                                          <p:val>
                                            <p:strVal val="#ppt_x"/>
                                          </p:val>
                                        </p:tav>
                                        <p:tav tm="100000">
                                          <p:val>
                                            <p:strVal val="#ppt_x"/>
                                          </p:val>
                                        </p:tav>
                                      </p:tavLst>
                                    </p:anim>
                                    <p:anim calcmode="lin" valueType="num">
                                      <p:cBhvr additive="base">
                                        <p:cTn id="8" dur="6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600" fill="hold"/>
                                        <p:tgtEl>
                                          <p:spTgt spid="12"/>
                                        </p:tgtEl>
                                        <p:attrNameLst>
                                          <p:attrName>ppt_x</p:attrName>
                                        </p:attrNameLst>
                                      </p:cBhvr>
                                      <p:tavLst>
                                        <p:tav tm="0">
                                          <p:val>
                                            <p:strVal val="#ppt_x"/>
                                          </p:val>
                                        </p:tav>
                                        <p:tav tm="100000">
                                          <p:val>
                                            <p:strVal val="#ppt_x"/>
                                          </p:val>
                                        </p:tav>
                                      </p:tavLst>
                                    </p:anim>
                                    <p:anim calcmode="lin" valueType="num">
                                      <p:cBhvr additive="base">
                                        <p:cTn id="12" dur="6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600" fill="hold"/>
                                        <p:tgtEl>
                                          <p:spTgt spid="14"/>
                                        </p:tgtEl>
                                        <p:attrNameLst>
                                          <p:attrName>ppt_x</p:attrName>
                                        </p:attrNameLst>
                                      </p:cBhvr>
                                      <p:tavLst>
                                        <p:tav tm="0">
                                          <p:val>
                                            <p:strVal val="#ppt_x"/>
                                          </p:val>
                                        </p:tav>
                                        <p:tav tm="100000">
                                          <p:val>
                                            <p:strVal val="#ppt_x"/>
                                          </p:val>
                                        </p:tav>
                                      </p:tavLst>
                                    </p:anim>
                                    <p:anim calcmode="lin" valueType="num">
                                      <p:cBhvr additive="base">
                                        <p:cTn id="16" dur="6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800"/>
                            </p:stCondLst>
                            <p:childTnLst>
                              <p:par>
                                <p:cTn id="18" presetID="53" presetClass="entr" presetSubtype="16"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par>
                          <p:cTn id="23" fill="hold">
                            <p:stCondLst>
                              <p:cond delay="1300"/>
                            </p:stCondLst>
                            <p:childTnLst>
                              <p:par>
                                <p:cTn id="24" presetID="10" presetClass="entr" presetSubtype="0"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42" presetClass="path" presetSubtype="0" accel="50000" decel="50000" fill="hold" nodeType="withEffect">
                                  <p:stCondLst>
                                    <p:cond delay="0"/>
                                  </p:stCondLst>
                                  <p:childTnLst>
                                    <p:animMotion origin="layout" path="M -1.09012E-6 2.16523E-6 L 0.02745 -0.02883 " pathEditMode="relative" rAng="0" ptsTypes="AA">
                                      <p:cBhvr>
                                        <p:cTn id="28" dur="500" fill="hold"/>
                                        <p:tgtEl>
                                          <p:spTgt spid="24"/>
                                        </p:tgtEl>
                                        <p:attrNameLst>
                                          <p:attrName>ppt_x</p:attrName>
                                          <p:attrName>ppt_y</p:attrName>
                                        </p:attrNameLst>
                                      </p:cBhvr>
                                      <p:rCtr x="1366" y="-1453"/>
                                    </p:animMotion>
                                  </p:childTnLst>
                                </p:cTn>
                              </p:par>
                            </p:childTnLst>
                          </p:cTn>
                        </p:par>
                        <p:par>
                          <p:cTn id="29" fill="hold">
                            <p:stCondLst>
                              <p:cond delay="1800"/>
                            </p:stCondLst>
                            <p:childTnLst>
                              <p:par>
                                <p:cTn id="30" presetID="10" presetClass="exit" presetSubtype="0" fill="hold" nodeType="after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par>
                          <p:cTn id="33" fill="hold">
                            <p:stCondLst>
                              <p:cond delay="2300"/>
                            </p:stCondLst>
                            <p:childTnLst>
                              <p:par>
                                <p:cTn id="34" presetID="53" presetClass="entr" presetSubtype="16"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par>
                          <p:cTn id="39" fill="hold">
                            <p:stCondLst>
                              <p:cond delay="2800"/>
                            </p:stCondLst>
                            <p:childTnLst>
                              <p:par>
                                <p:cTn id="40" presetID="22" presetClass="entr" presetSubtype="8"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left)">
                                      <p:cBhvr>
                                        <p:cTn id="42" dur="500"/>
                                        <p:tgtEl>
                                          <p:spTgt spid="60"/>
                                        </p:tgtEl>
                                      </p:cBhvr>
                                    </p:animEffect>
                                  </p:childTnLst>
                                </p:cTn>
                              </p:par>
                            </p:childTnLst>
                          </p:cTn>
                        </p:par>
                        <p:par>
                          <p:cTn id="43" fill="hold">
                            <p:stCondLst>
                              <p:cond delay="3300"/>
                            </p:stCondLst>
                            <p:childTnLst>
                              <p:par>
                                <p:cTn id="44" presetID="53" presetClass="entr" presetSubtype="16"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childTnLst>
                          </p:cTn>
                        </p:par>
                        <p:par>
                          <p:cTn id="49" fill="hold">
                            <p:stCondLst>
                              <p:cond delay="3800"/>
                            </p:stCondLst>
                            <p:childTnLst>
                              <p:par>
                                <p:cTn id="50" presetID="1" presetClass="entr" presetSubtype="0" fill="hold" grpId="0" nodeType="afterEffect">
                                  <p:stCondLst>
                                    <p:cond delay="0"/>
                                  </p:stCondLst>
                                  <p:childTnLst>
                                    <p:set>
                                      <p:cBhvr>
                                        <p:cTn id="51" dur="1" fill="hold">
                                          <p:stCondLst>
                                            <p:cond delay="149"/>
                                          </p:stCondLst>
                                        </p:cTn>
                                        <p:tgtEl>
                                          <p:spTgt spid="46"/>
                                        </p:tgtEl>
                                        <p:attrNameLst>
                                          <p:attrName>style.visibility</p:attrName>
                                        </p:attrNameLst>
                                      </p:cBhvr>
                                      <p:to>
                                        <p:strVal val="visible"/>
                                      </p:to>
                                    </p:set>
                                  </p:childTnLst>
                                </p:cTn>
                              </p:par>
                              <p:par>
                                <p:cTn id="52" presetID="1" presetClass="exit" presetSubtype="0" fill="hold" grpId="1" nodeType="withEffect">
                                  <p:stCondLst>
                                    <p:cond delay="100"/>
                                  </p:stCondLst>
                                  <p:childTnLst>
                                    <p:set>
                                      <p:cBhvr>
                                        <p:cTn id="53" dur="1" fill="hold">
                                          <p:stCondLst>
                                            <p:cond delay="149"/>
                                          </p:stCondLst>
                                        </p:cTn>
                                        <p:tgtEl>
                                          <p:spTgt spid="46"/>
                                        </p:tgtEl>
                                        <p:attrNameLst>
                                          <p:attrName>style.visibility</p:attrName>
                                        </p:attrNameLst>
                                      </p:cBhvr>
                                      <p:to>
                                        <p:strVal val="hidden"/>
                                      </p:to>
                                    </p:set>
                                  </p:childTnLst>
                                </p:cTn>
                              </p:par>
                              <p:par>
                                <p:cTn id="54" presetID="1" presetClass="entr" presetSubtype="0" fill="hold" grpId="0" nodeType="withEffect">
                                  <p:stCondLst>
                                    <p:cond delay="100"/>
                                  </p:stCondLst>
                                  <p:childTnLst>
                                    <p:set>
                                      <p:cBhvr>
                                        <p:cTn id="55" dur="1" fill="hold">
                                          <p:stCondLst>
                                            <p:cond delay="149"/>
                                          </p:stCondLst>
                                        </p:cTn>
                                        <p:tgtEl>
                                          <p:spTgt spid="48"/>
                                        </p:tgtEl>
                                        <p:attrNameLst>
                                          <p:attrName>style.visibility</p:attrName>
                                        </p:attrNameLst>
                                      </p:cBhvr>
                                      <p:to>
                                        <p:strVal val="visible"/>
                                      </p:to>
                                    </p:set>
                                  </p:childTnLst>
                                </p:cTn>
                              </p:par>
                              <p:par>
                                <p:cTn id="56" presetID="1" presetClass="exit" presetSubtype="0" fill="hold" grpId="1" nodeType="withEffect">
                                  <p:stCondLst>
                                    <p:cond delay="200"/>
                                  </p:stCondLst>
                                  <p:childTnLst>
                                    <p:set>
                                      <p:cBhvr>
                                        <p:cTn id="57" dur="1" fill="hold">
                                          <p:stCondLst>
                                            <p:cond delay="149"/>
                                          </p:stCondLst>
                                        </p:cTn>
                                        <p:tgtEl>
                                          <p:spTgt spid="48"/>
                                        </p:tgtEl>
                                        <p:attrNameLst>
                                          <p:attrName>style.visibility</p:attrName>
                                        </p:attrNameLst>
                                      </p:cBhvr>
                                      <p:to>
                                        <p:strVal val="hidden"/>
                                      </p:to>
                                    </p:set>
                                  </p:childTnLst>
                                </p:cTn>
                              </p:par>
                              <p:par>
                                <p:cTn id="58" presetID="1" presetClass="entr" presetSubtype="0" fill="hold" grpId="0" nodeType="withEffect">
                                  <p:stCondLst>
                                    <p:cond delay="200"/>
                                  </p:stCondLst>
                                  <p:childTnLst>
                                    <p:set>
                                      <p:cBhvr>
                                        <p:cTn id="59" dur="1" fill="hold">
                                          <p:stCondLst>
                                            <p:cond delay="149"/>
                                          </p:stCondLst>
                                        </p:cTn>
                                        <p:tgtEl>
                                          <p:spTgt spid="49"/>
                                        </p:tgtEl>
                                        <p:attrNameLst>
                                          <p:attrName>style.visibility</p:attrName>
                                        </p:attrNameLst>
                                      </p:cBhvr>
                                      <p:to>
                                        <p:strVal val="visible"/>
                                      </p:to>
                                    </p:set>
                                  </p:childTnLst>
                                </p:cTn>
                              </p:par>
                              <p:par>
                                <p:cTn id="60" presetID="1" presetClass="exit" presetSubtype="0" fill="hold" grpId="1" nodeType="withEffect">
                                  <p:stCondLst>
                                    <p:cond delay="300"/>
                                  </p:stCondLst>
                                  <p:childTnLst>
                                    <p:set>
                                      <p:cBhvr>
                                        <p:cTn id="61" dur="1" fill="hold">
                                          <p:stCondLst>
                                            <p:cond delay="149"/>
                                          </p:stCondLst>
                                        </p:cTn>
                                        <p:tgtEl>
                                          <p:spTgt spid="49"/>
                                        </p:tgtEl>
                                        <p:attrNameLst>
                                          <p:attrName>style.visibility</p:attrName>
                                        </p:attrNameLst>
                                      </p:cBhvr>
                                      <p:to>
                                        <p:strVal val="hidden"/>
                                      </p:to>
                                    </p:set>
                                  </p:childTnLst>
                                </p:cTn>
                              </p:par>
                            </p:childTnLst>
                          </p:cTn>
                        </p:par>
                        <p:par>
                          <p:cTn id="62" fill="hold">
                            <p:stCondLst>
                              <p:cond delay="4250"/>
                            </p:stCondLst>
                            <p:childTnLst>
                              <p:par>
                                <p:cTn id="63" presetID="1" presetClass="entr" presetSubtype="0" fill="hold" grpId="2" nodeType="afterEffect">
                                  <p:stCondLst>
                                    <p:cond delay="0"/>
                                  </p:stCondLst>
                                  <p:childTnLst>
                                    <p:set>
                                      <p:cBhvr>
                                        <p:cTn id="64" dur="1" fill="hold">
                                          <p:stCondLst>
                                            <p:cond delay="149"/>
                                          </p:stCondLst>
                                        </p:cTn>
                                        <p:tgtEl>
                                          <p:spTgt spid="46"/>
                                        </p:tgtEl>
                                        <p:attrNameLst>
                                          <p:attrName>style.visibility</p:attrName>
                                        </p:attrNameLst>
                                      </p:cBhvr>
                                      <p:to>
                                        <p:strVal val="visible"/>
                                      </p:to>
                                    </p:set>
                                  </p:childTnLst>
                                </p:cTn>
                              </p:par>
                              <p:par>
                                <p:cTn id="65" presetID="1" presetClass="exit" presetSubtype="0" fill="hold" grpId="3" nodeType="withEffect">
                                  <p:stCondLst>
                                    <p:cond delay="100"/>
                                  </p:stCondLst>
                                  <p:childTnLst>
                                    <p:set>
                                      <p:cBhvr>
                                        <p:cTn id="66" dur="1" fill="hold">
                                          <p:stCondLst>
                                            <p:cond delay="149"/>
                                          </p:stCondLst>
                                        </p:cTn>
                                        <p:tgtEl>
                                          <p:spTgt spid="46"/>
                                        </p:tgtEl>
                                        <p:attrNameLst>
                                          <p:attrName>style.visibility</p:attrName>
                                        </p:attrNameLst>
                                      </p:cBhvr>
                                      <p:to>
                                        <p:strVal val="hidden"/>
                                      </p:to>
                                    </p:set>
                                  </p:childTnLst>
                                </p:cTn>
                              </p:par>
                              <p:par>
                                <p:cTn id="67" presetID="1" presetClass="entr" presetSubtype="0" fill="hold" grpId="2" nodeType="withEffect">
                                  <p:stCondLst>
                                    <p:cond delay="100"/>
                                  </p:stCondLst>
                                  <p:childTnLst>
                                    <p:set>
                                      <p:cBhvr>
                                        <p:cTn id="68" dur="1" fill="hold">
                                          <p:stCondLst>
                                            <p:cond delay="149"/>
                                          </p:stCondLst>
                                        </p:cTn>
                                        <p:tgtEl>
                                          <p:spTgt spid="48"/>
                                        </p:tgtEl>
                                        <p:attrNameLst>
                                          <p:attrName>style.visibility</p:attrName>
                                        </p:attrNameLst>
                                      </p:cBhvr>
                                      <p:to>
                                        <p:strVal val="visible"/>
                                      </p:to>
                                    </p:set>
                                  </p:childTnLst>
                                </p:cTn>
                              </p:par>
                              <p:par>
                                <p:cTn id="69" presetID="1" presetClass="exit" presetSubtype="0" fill="hold" grpId="3" nodeType="withEffect">
                                  <p:stCondLst>
                                    <p:cond delay="200"/>
                                  </p:stCondLst>
                                  <p:childTnLst>
                                    <p:set>
                                      <p:cBhvr>
                                        <p:cTn id="70" dur="1" fill="hold">
                                          <p:stCondLst>
                                            <p:cond delay="149"/>
                                          </p:stCondLst>
                                        </p:cTn>
                                        <p:tgtEl>
                                          <p:spTgt spid="48"/>
                                        </p:tgtEl>
                                        <p:attrNameLst>
                                          <p:attrName>style.visibility</p:attrName>
                                        </p:attrNameLst>
                                      </p:cBhvr>
                                      <p:to>
                                        <p:strVal val="hidden"/>
                                      </p:to>
                                    </p:set>
                                  </p:childTnLst>
                                </p:cTn>
                              </p:par>
                              <p:par>
                                <p:cTn id="71" presetID="1" presetClass="entr" presetSubtype="0" fill="hold" grpId="2" nodeType="withEffect">
                                  <p:stCondLst>
                                    <p:cond delay="200"/>
                                  </p:stCondLst>
                                  <p:childTnLst>
                                    <p:set>
                                      <p:cBhvr>
                                        <p:cTn id="72" dur="1" fill="hold">
                                          <p:stCondLst>
                                            <p:cond delay="149"/>
                                          </p:stCondLst>
                                        </p:cTn>
                                        <p:tgtEl>
                                          <p:spTgt spid="49"/>
                                        </p:tgtEl>
                                        <p:attrNameLst>
                                          <p:attrName>style.visibility</p:attrName>
                                        </p:attrNameLst>
                                      </p:cBhvr>
                                      <p:to>
                                        <p:strVal val="visible"/>
                                      </p:to>
                                    </p:set>
                                  </p:childTnLst>
                                </p:cTn>
                              </p:par>
                              <p:par>
                                <p:cTn id="73" presetID="1" presetClass="exit" presetSubtype="0" fill="hold" grpId="3" nodeType="withEffect">
                                  <p:stCondLst>
                                    <p:cond delay="300"/>
                                  </p:stCondLst>
                                  <p:childTnLst>
                                    <p:set>
                                      <p:cBhvr>
                                        <p:cTn id="74" dur="1" fill="hold">
                                          <p:stCondLst>
                                            <p:cond delay="149"/>
                                          </p:stCondLst>
                                        </p:cTn>
                                        <p:tgtEl>
                                          <p:spTgt spid="49"/>
                                        </p:tgtEl>
                                        <p:attrNameLst>
                                          <p:attrName>style.visibility</p:attrName>
                                        </p:attrNameLst>
                                      </p:cBhvr>
                                      <p:to>
                                        <p:strVal val="hidden"/>
                                      </p:to>
                                    </p:set>
                                  </p:childTnLst>
                                </p:cTn>
                              </p:par>
                            </p:childTnLst>
                          </p:cTn>
                        </p:par>
                        <p:par>
                          <p:cTn id="75" fill="hold">
                            <p:stCondLst>
                              <p:cond delay="4700"/>
                            </p:stCondLst>
                            <p:childTnLst>
                              <p:par>
                                <p:cTn id="76" presetID="42" presetClass="entr" presetSubtype="0" fill="hold" nodeType="after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anim calcmode="lin" valueType="num">
                                      <p:cBhvr>
                                        <p:cTn id="79" dur="500" fill="hold"/>
                                        <p:tgtEl>
                                          <p:spTgt spid="50"/>
                                        </p:tgtEl>
                                        <p:attrNameLst>
                                          <p:attrName>ppt_x</p:attrName>
                                        </p:attrNameLst>
                                      </p:cBhvr>
                                      <p:tavLst>
                                        <p:tav tm="0">
                                          <p:val>
                                            <p:strVal val="#ppt_x"/>
                                          </p:val>
                                        </p:tav>
                                        <p:tav tm="100000">
                                          <p:val>
                                            <p:strVal val="#ppt_x"/>
                                          </p:val>
                                        </p:tav>
                                      </p:tavLst>
                                    </p:anim>
                                    <p:anim calcmode="lin" valueType="num">
                                      <p:cBhvr>
                                        <p:cTn id="80"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1" grpId="0" animBg="1"/>
      <p:bldP spid="46" grpId="0" animBg="1"/>
      <p:bldP spid="46" grpId="1" animBg="1"/>
      <p:bldP spid="46" grpId="2" animBg="1"/>
      <p:bldP spid="46" grpId="3" animBg="1"/>
      <p:bldP spid="48" grpId="0" animBg="1"/>
      <p:bldP spid="48" grpId="1" animBg="1"/>
      <p:bldP spid="48" grpId="2" animBg="1"/>
      <p:bldP spid="48" grpId="3" animBg="1"/>
      <p:bldP spid="49" grpId="0" animBg="1"/>
      <p:bldP spid="49" grpId="1" animBg="1"/>
      <p:bldP spid="49" grpId="2" animBg="1"/>
      <p:bldP spid="49" grpId="3"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 174"/>
          <p:cNvGrpSpPr/>
          <p:nvPr/>
        </p:nvGrpSpPr>
        <p:grpSpPr>
          <a:xfrm>
            <a:off x="6369007" y="2732791"/>
            <a:ext cx="4344155" cy="2225820"/>
            <a:chOff x="6369007" y="2732791"/>
            <a:chExt cx="4344155" cy="2225820"/>
          </a:xfrm>
        </p:grpSpPr>
        <p:grpSp>
          <p:nvGrpSpPr>
            <p:cNvPr id="160" name="Group 11"/>
            <p:cNvGrpSpPr>
              <a:grpSpLocks noChangeAspect="1"/>
            </p:cNvGrpSpPr>
            <p:nvPr/>
          </p:nvGrpSpPr>
          <p:grpSpPr bwMode="auto">
            <a:xfrm>
              <a:off x="6369007" y="2732791"/>
              <a:ext cx="4344155" cy="2225820"/>
              <a:chOff x="1564" y="3208"/>
              <a:chExt cx="1940" cy="994"/>
            </a:xfrm>
          </p:grpSpPr>
          <p:sp>
            <p:nvSpPr>
              <p:cNvPr id="163" name="Freeform 13"/>
              <p:cNvSpPr>
                <a:spLocks/>
              </p:cNvSpPr>
              <p:nvPr/>
            </p:nvSpPr>
            <p:spPr bwMode="auto">
              <a:xfrm>
                <a:off x="1811" y="3208"/>
                <a:ext cx="1449" cy="946"/>
              </a:xfrm>
              <a:custGeom>
                <a:avLst/>
                <a:gdLst>
                  <a:gd name="T0" fmla="*/ 14 w 422"/>
                  <a:gd name="T1" fmla="*/ 274 h 274"/>
                  <a:gd name="T2" fmla="*/ 408 w 422"/>
                  <a:gd name="T3" fmla="*/ 274 h 274"/>
                  <a:gd name="T4" fmla="*/ 422 w 422"/>
                  <a:gd name="T5" fmla="*/ 259 h 274"/>
                  <a:gd name="T6" fmla="*/ 422 w 422"/>
                  <a:gd name="T7" fmla="*/ 14 h 274"/>
                  <a:gd name="T8" fmla="*/ 408 w 422"/>
                  <a:gd name="T9" fmla="*/ 0 h 274"/>
                  <a:gd name="T10" fmla="*/ 14 w 422"/>
                  <a:gd name="T11" fmla="*/ 0 h 274"/>
                  <a:gd name="T12" fmla="*/ 0 w 422"/>
                  <a:gd name="T13" fmla="*/ 14 h 274"/>
                  <a:gd name="T14" fmla="*/ 0 w 422"/>
                  <a:gd name="T15" fmla="*/ 259 h 274"/>
                  <a:gd name="T16" fmla="*/ 14 w 422"/>
                  <a:gd name="T1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274">
                    <a:moveTo>
                      <a:pt x="14" y="274"/>
                    </a:moveTo>
                    <a:cubicBezTo>
                      <a:pt x="408" y="274"/>
                      <a:pt x="408" y="274"/>
                      <a:pt x="408" y="274"/>
                    </a:cubicBezTo>
                    <a:cubicBezTo>
                      <a:pt x="417" y="274"/>
                      <a:pt x="422" y="268"/>
                      <a:pt x="422" y="259"/>
                    </a:cubicBezTo>
                    <a:cubicBezTo>
                      <a:pt x="422" y="14"/>
                      <a:pt x="422" y="14"/>
                      <a:pt x="422" y="14"/>
                    </a:cubicBezTo>
                    <a:cubicBezTo>
                      <a:pt x="422" y="6"/>
                      <a:pt x="417" y="0"/>
                      <a:pt x="408" y="0"/>
                    </a:cubicBezTo>
                    <a:cubicBezTo>
                      <a:pt x="14" y="0"/>
                      <a:pt x="14" y="0"/>
                      <a:pt x="14" y="0"/>
                    </a:cubicBezTo>
                    <a:cubicBezTo>
                      <a:pt x="8" y="0"/>
                      <a:pt x="0" y="6"/>
                      <a:pt x="0" y="14"/>
                    </a:cubicBezTo>
                    <a:cubicBezTo>
                      <a:pt x="0" y="259"/>
                      <a:pt x="0" y="259"/>
                      <a:pt x="0" y="259"/>
                    </a:cubicBezTo>
                    <a:cubicBezTo>
                      <a:pt x="0" y="268"/>
                      <a:pt x="8" y="274"/>
                      <a:pt x="14" y="274"/>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sp>
            <p:nvSpPr>
              <p:cNvPr id="161" name="AutoShape 10"/>
              <p:cNvSpPr>
                <a:spLocks noChangeAspect="1" noChangeArrowheads="1" noTextEdit="1"/>
              </p:cNvSpPr>
              <p:nvPr/>
            </p:nvSpPr>
            <p:spPr bwMode="auto">
              <a:xfrm>
                <a:off x="1564" y="3208"/>
                <a:ext cx="1936"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sp>
            <p:nvSpPr>
              <p:cNvPr id="162" name="Freeform 12"/>
              <p:cNvSpPr>
                <a:spLocks/>
              </p:cNvSpPr>
              <p:nvPr/>
            </p:nvSpPr>
            <p:spPr bwMode="auto">
              <a:xfrm>
                <a:off x="1564" y="4126"/>
                <a:ext cx="1940" cy="76"/>
              </a:xfrm>
              <a:custGeom>
                <a:avLst/>
                <a:gdLst>
                  <a:gd name="T0" fmla="*/ 0 w 565"/>
                  <a:gd name="T1" fmla="*/ 5 h 22"/>
                  <a:gd name="T2" fmla="*/ 0 w 565"/>
                  <a:gd name="T3" fmla="*/ 10 h 22"/>
                  <a:gd name="T4" fmla="*/ 0 w 565"/>
                  <a:gd name="T5" fmla="*/ 11 h 22"/>
                  <a:gd name="T6" fmla="*/ 0 w 565"/>
                  <a:gd name="T7" fmla="*/ 11 h 22"/>
                  <a:gd name="T8" fmla="*/ 0 w 565"/>
                  <a:gd name="T9" fmla="*/ 12 h 22"/>
                  <a:gd name="T10" fmla="*/ 0 w 565"/>
                  <a:gd name="T11" fmla="*/ 13 h 22"/>
                  <a:gd name="T12" fmla="*/ 11 w 565"/>
                  <a:gd name="T13" fmla="*/ 22 h 22"/>
                  <a:gd name="T14" fmla="*/ 554 w 565"/>
                  <a:gd name="T15" fmla="*/ 22 h 22"/>
                  <a:gd name="T16" fmla="*/ 565 w 565"/>
                  <a:gd name="T17" fmla="*/ 14 h 22"/>
                  <a:gd name="T18" fmla="*/ 565 w 565"/>
                  <a:gd name="T19" fmla="*/ 13 h 22"/>
                  <a:gd name="T20" fmla="*/ 565 w 565"/>
                  <a:gd name="T21" fmla="*/ 5 h 22"/>
                  <a:gd name="T22" fmla="*/ 0 w 565"/>
                  <a:gd name="T23" fmla="*/ 5 h 22"/>
                  <a:gd name="T24" fmla="*/ 0 w 565"/>
                  <a:gd name="T2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5" h="22">
                    <a:moveTo>
                      <a:pt x="0" y="5"/>
                    </a:moveTo>
                    <a:cubicBezTo>
                      <a:pt x="0" y="17"/>
                      <a:pt x="0" y="10"/>
                      <a:pt x="0" y="10"/>
                    </a:cubicBezTo>
                    <a:cubicBezTo>
                      <a:pt x="0" y="11"/>
                      <a:pt x="0" y="11"/>
                      <a:pt x="0" y="11"/>
                    </a:cubicBezTo>
                    <a:cubicBezTo>
                      <a:pt x="0" y="11"/>
                      <a:pt x="0" y="11"/>
                      <a:pt x="0" y="11"/>
                    </a:cubicBezTo>
                    <a:cubicBezTo>
                      <a:pt x="0" y="12"/>
                      <a:pt x="0" y="12"/>
                      <a:pt x="0" y="12"/>
                    </a:cubicBezTo>
                    <a:cubicBezTo>
                      <a:pt x="0" y="13"/>
                      <a:pt x="0" y="13"/>
                      <a:pt x="0" y="13"/>
                    </a:cubicBezTo>
                    <a:cubicBezTo>
                      <a:pt x="0" y="18"/>
                      <a:pt x="6" y="22"/>
                      <a:pt x="11" y="22"/>
                    </a:cubicBezTo>
                    <a:cubicBezTo>
                      <a:pt x="554" y="22"/>
                      <a:pt x="554" y="22"/>
                      <a:pt x="554" y="22"/>
                    </a:cubicBezTo>
                    <a:cubicBezTo>
                      <a:pt x="559" y="22"/>
                      <a:pt x="563" y="19"/>
                      <a:pt x="565" y="14"/>
                    </a:cubicBezTo>
                    <a:cubicBezTo>
                      <a:pt x="565" y="13"/>
                      <a:pt x="565" y="13"/>
                      <a:pt x="565" y="13"/>
                    </a:cubicBezTo>
                    <a:cubicBezTo>
                      <a:pt x="565" y="0"/>
                      <a:pt x="565" y="5"/>
                      <a:pt x="565" y="5"/>
                    </a:cubicBezTo>
                    <a:cubicBezTo>
                      <a:pt x="0" y="5"/>
                      <a:pt x="0" y="5"/>
                      <a:pt x="0" y="5"/>
                    </a:cubicBezTo>
                    <a:cubicBezTo>
                      <a:pt x="0" y="5"/>
                      <a:pt x="0" y="5"/>
                      <a:pt x="0" y="5"/>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grpSp>
        <p:sp>
          <p:nvSpPr>
            <p:cNvPr id="174" name="Rectangle 173"/>
            <p:cNvSpPr/>
            <p:nvPr/>
          </p:nvSpPr>
          <p:spPr bwMode="auto">
            <a:xfrm>
              <a:off x="7059018" y="2883060"/>
              <a:ext cx="2964132" cy="180529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675" y="2693565"/>
            <a:ext cx="4767264" cy="2300978"/>
          </a:xfrm>
          <a:prstGeom prst="rect">
            <a:avLst/>
          </a:prstGeom>
        </p:spPr>
      </p:pic>
      <p:sp>
        <p:nvSpPr>
          <p:cNvPr id="11" name="Rectangle 10"/>
          <p:cNvSpPr/>
          <p:nvPr/>
        </p:nvSpPr>
        <p:spPr bwMode="auto">
          <a:xfrm>
            <a:off x="-6446" y="9706"/>
            <a:ext cx="10057178" cy="164463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 name="Title 1"/>
          <p:cNvSpPr>
            <a:spLocks noGrp="1"/>
          </p:cNvSpPr>
          <p:nvPr>
            <p:ph type="title"/>
          </p:nvPr>
        </p:nvSpPr>
        <p:spPr>
          <a:solidFill>
            <a:srgbClr val="FFFFFF"/>
          </a:solidFill>
        </p:spPr>
        <p:txBody>
          <a:bodyPr lIns="1920240"/>
          <a:lstStyle/>
          <a:p>
            <a:pPr lvl="0" defTabSz="914099" fontAlgn="base">
              <a:spcAft>
                <a:spcPct val="0"/>
              </a:spcAft>
            </a:pPr>
            <a:r>
              <a:rPr lang="en-US" sz="4000" dirty="0" smtClean="0">
                <a:gradFill>
                  <a:gsLst>
                    <a:gs pos="9167">
                      <a:schemeClr val="bg2"/>
                    </a:gs>
                    <a:gs pos="100000">
                      <a:schemeClr val="bg2"/>
                    </a:gs>
                  </a:gsLst>
                  <a:lin ang="5400000" scaled="0"/>
                </a:gradFill>
              </a:rPr>
              <a:t>Empower Users</a:t>
            </a:r>
            <a:endParaRPr lang="en-US" sz="4000" dirty="0">
              <a:gradFill>
                <a:gsLst>
                  <a:gs pos="9167">
                    <a:schemeClr val="bg2"/>
                  </a:gs>
                  <a:gs pos="100000">
                    <a:schemeClr val="bg2"/>
                  </a:gs>
                </a:gsLst>
                <a:lin ang="5400000" scaled="0"/>
              </a:gradFill>
            </a:endParaRPr>
          </a:p>
        </p:txBody>
      </p:sp>
      <p:sp>
        <p:nvSpPr>
          <p:cNvPr id="3" name="Rectangle 2"/>
          <p:cNvSpPr/>
          <p:nvPr/>
        </p:nvSpPr>
        <p:spPr>
          <a:xfrm>
            <a:off x="281514" y="3818756"/>
            <a:ext cx="4142681" cy="572464"/>
          </a:xfrm>
          <a:prstGeom prst="rect">
            <a:avLst/>
          </a:prstGeom>
        </p:spPr>
        <p:txBody>
          <a:bodyPr wrap="square" lIns="182880" tIns="146304" rIns="182880" bIns="146304">
            <a:spAutoFit/>
          </a:bodyPr>
          <a:lstStyle/>
          <a:p>
            <a:pPr defTabSz="914099" fontAlgn="base">
              <a:lnSpc>
                <a:spcPct val="90000"/>
              </a:lnSpc>
              <a:spcBef>
                <a:spcPts val="600"/>
              </a:spcBef>
              <a:spcAft>
                <a:spcPct val="0"/>
              </a:spcAft>
              <a:defRPr/>
            </a:pPr>
            <a:r>
              <a:rPr lang="en-US" sz="2000" spc="-90" dirty="0" smtClean="0">
                <a:gradFill>
                  <a:gsLst>
                    <a:gs pos="3670">
                      <a:srgbClr val="505050"/>
                    </a:gs>
                    <a:gs pos="100000">
                      <a:srgbClr val="505050"/>
                    </a:gs>
                  </a:gsLst>
                  <a:lin ang="5400000" scaled="0"/>
                </a:gradFill>
              </a:rPr>
              <a:t>Manage you account</a:t>
            </a:r>
            <a:endParaRPr lang="en-US" sz="2000" spc="-90" dirty="0">
              <a:gradFill>
                <a:gsLst>
                  <a:gs pos="3670">
                    <a:srgbClr val="505050"/>
                  </a:gs>
                  <a:gs pos="100000">
                    <a:srgbClr val="505050"/>
                  </a:gs>
                </a:gsLst>
                <a:lin ang="5400000" scaled="0"/>
              </a:gradFill>
            </a:endParaRPr>
          </a:p>
        </p:txBody>
      </p:sp>
      <p:sp>
        <p:nvSpPr>
          <p:cNvPr id="16" name="Rectangle 15"/>
          <p:cNvSpPr/>
          <p:nvPr/>
        </p:nvSpPr>
        <p:spPr>
          <a:xfrm>
            <a:off x="281515" y="2128631"/>
            <a:ext cx="4051829" cy="1557349"/>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smtClean="0">
                <a:gradFill>
                  <a:gsLst>
                    <a:gs pos="3670">
                      <a:srgbClr val="505050"/>
                    </a:gs>
                    <a:gs pos="100000">
                      <a:srgbClr val="505050"/>
                    </a:gs>
                  </a:gsLst>
                  <a:lin ang="5400000" scaled="0"/>
                </a:gradFill>
              </a:rPr>
              <a:t>Company branded, personalized application Access Panel : </a:t>
            </a:r>
          </a:p>
          <a:p>
            <a:pPr defTabSz="914099" fontAlgn="base">
              <a:lnSpc>
                <a:spcPct val="90000"/>
              </a:lnSpc>
              <a:spcBef>
                <a:spcPts val="600"/>
              </a:spcBef>
              <a:spcAft>
                <a:spcPct val="0"/>
              </a:spcAft>
            </a:pPr>
            <a:r>
              <a:rPr lang="en-US" sz="2000" spc="-90" dirty="0" smtClean="0">
                <a:solidFill>
                  <a:srgbClr val="0072C6">
                    <a:lumMod val="75000"/>
                  </a:srgbClr>
                </a:solidFill>
              </a:rPr>
              <a:t>http://myapps.microsoft.com</a:t>
            </a:r>
          </a:p>
          <a:p>
            <a:pPr defTabSz="914099" fontAlgn="base">
              <a:lnSpc>
                <a:spcPct val="90000"/>
              </a:lnSpc>
              <a:spcBef>
                <a:spcPts val="600"/>
              </a:spcBef>
              <a:spcAft>
                <a:spcPct val="0"/>
              </a:spcAft>
            </a:pPr>
            <a:r>
              <a:rPr lang="en-US" sz="2000" spc="-90" dirty="0" smtClean="0">
                <a:gradFill>
                  <a:gsLst>
                    <a:gs pos="3670">
                      <a:srgbClr val="505050"/>
                    </a:gs>
                    <a:gs pos="100000">
                      <a:srgbClr val="505050"/>
                    </a:gs>
                  </a:gsLst>
                  <a:lin ang="5400000" scaled="0"/>
                </a:gradFill>
              </a:rPr>
              <a:t>+ Mobile Apps</a:t>
            </a:r>
            <a:endParaRPr lang="en-US" sz="2000" spc="-90" dirty="0">
              <a:gradFill>
                <a:gsLst>
                  <a:gs pos="3670">
                    <a:srgbClr val="505050"/>
                  </a:gs>
                  <a:gs pos="100000">
                    <a:srgbClr val="505050"/>
                  </a:gs>
                </a:gsLst>
                <a:lin ang="5400000" scaled="0"/>
              </a:gradFill>
            </a:endParaRPr>
          </a:p>
        </p:txBody>
      </p:sp>
      <p:sp useBgFill="1">
        <p:nvSpPr>
          <p:cNvPr id="81" name="Rectangle 80"/>
          <p:cNvSpPr/>
          <p:nvPr/>
        </p:nvSpPr>
        <p:spPr bwMode="auto">
          <a:xfrm>
            <a:off x="12161838" y="1504950"/>
            <a:ext cx="268190" cy="540067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pic>
        <p:nvPicPr>
          <p:cNvPr id="7" name="Picture 6"/>
          <p:cNvPicPr>
            <a:picLocks noChangeAspect="1"/>
          </p:cNvPicPr>
          <p:nvPr/>
        </p:nvPicPr>
        <p:blipFill rotWithShape="1">
          <a:blip r:embed="rId4"/>
          <a:srcRect l="363" t="342" r="303" b="5808"/>
          <a:stretch/>
        </p:blipFill>
        <p:spPr>
          <a:xfrm>
            <a:off x="7115175" y="2898774"/>
            <a:ext cx="2847975" cy="1698625"/>
          </a:xfrm>
          <a:prstGeom prst="rect">
            <a:avLst/>
          </a:prstGeom>
        </p:spPr>
      </p:pic>
      <p:pic>
        <p:nvPicPr>
          <p:cNvPr id="91" name="Picture 90"/>
          <p:cNvPicPr>
            <a:picLocks noChangeAspect="1"/>
          </p:cNvPicPr>
          <p:nvPr/>
        </p:nvPicPr>
        <p:blipFill>
          <a:blip r:embed="rId5"/>
          <a:stretch>
            <a:fillRect/>
          </a:stretch>
        </p:blipFill>
        <p:spPr>
          <a:xfrm rot="606615">
            <a:off x="13197487" y="3131769"/>
            <a:ext cx="1497336" cy="2495561"/>
          </a:xfrm>
          <a:prstGeom prst="rect">
            <a:avLst/>
          </a:prstGeom>
        </p:spPr>
      </p:pic>
      <p:grpSp>
        <p:nvGrpSpPr>
          <p:cNvPr id="131" name="Group 130"/>
          <p:cNvGrpSpPr/>
          <p:nvPr/>
        </p:nvGrpSpPr>
        <p:grpSpPr>
          <a:xfrm>
            <a:off x="4531211" y="2572598"/>
            <a:ext cx="1717675" cy="2386013"/>
            <a:chOff x="2196254" y="2555875"/>
            <a:chExt cx="1717675" cy="2386013"/>
          </a:xfrm>
        </p:grpSpPr>
        <p:grpSp>
          <p:nvGrpSpPr>
            <p:cNvPr id="132" name="Group 69"/>
            <p:cNvGrpSpPr>
              <a:grpSpLocks noChangeAspect="1"/>
            </p:cNvGrpSpPr>
            <p:nvPr/>
          </p:nvGrpSpPr>
          <p:grpSpPr bwMode="auto">
            <a:xfrm>
              <a:off x="2196254" y="2555875"/>
              <a:ext cx="1717675" cy="2386013"/>
              <a:chOff x="1767" y="1610"/>
              <a:chExt cx="1082" cy="1503"/>
            </a:xfrm>
          </p:grpSpPr>
          <p:sp>
            <p:nvSpPr>
              <p:cNvPr id="134" name="AutoShape 68"/>
              <p:cNvSpPr>
                <a:spLocks noChangeAspect="1" noChangeArrowheads="1" noTextEdit="1"/>
              </p:cNvSpPr>
              <p:nvPr/>
            </p:nvSpPr>
            <p:spPr bwMode="auto">
              <a:xfrm>
                <a:off x="1771" y="1610"/>
                <a:ext cx="1078" cy="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 name="Freeform 70"/>
              <p:cNvSpPr>
                <a:spLocks/>
              </p:cNvSpPr>
              <p:nvPr/>
            </p:nvSpPr>
            <p:spPr bwMode="auto">
              <a:xfrm>
                <a:off x="1767" y="1610"/>
                <a:ext cx="1078" cy="1499"/>
              </a:xfrm>
              <a:custGeom>
                <a:avLst/>
                <a:gdLst>
                  <a:gd name="T0" fmla="*/ 247 w 264"/>
                  <a:gd name="T1" fmla="*/ 0 h 368"/>
                  <a:gd name="T2" fmla="*/ 17 w 264"/>
                  <a:gd name="T3" fmla="*/ 0 h 368"/>
                  <a:gd name="T4" fmla="*/ 0 w 264"/>
                  <a:gd name="T5" fmla="*/ 14 h 368"/>
                  <a:gd name="T6" fmla="*/ 0 w 264"/>
                  <a:gd name="T7" fmla="*/ 354 h 368"/>
                  <a:gd name="T8" fmla="*/ 17 w 264"/>
                  <a:gd name="T9" fmla="*/ 368 h 368"/>
                  <a:gd name="T10" fmla="*/ 247 w 264"/>
                  <a:gd name="T11" fmla="*/ 368 h 368"/>
                  <a:gd name="T12" fmla="*/ 264 w 264"/>
                  <a:gd name="T13" fmla="*/ 354 h 368"/>
                  <a:gd name="T14" fmla="*/ 264 w 264"/>
                  <a:gd name="T15" fmla="*/ 14 h 368"/>
                  <a:gd name="T16" fmla="*/ 247 w 264"/>
                  <a:gd name="T17"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368">
                    <a:moveTo>
                      <a:pt x="247" y="0"/>
                    </a:moveTo>
                    <a:cubicBezTo>
                      <a:pt x="17" y="0"/>
                      <a:pt x="17" y="0"/>
                      <a:pt x="17" y="0"/>
                    </a:cubicBezTo>
                    <a:cubicBezTo>
                      <a:pt x="8" y="0"/>
                      <a:pt x="0" y="6"/>
                      <a:pt x="0" y="14"/>
                    </a:cubicBezTo>
                    <a:cubicBezTo>
                      <a:pt x="0" y="358"/>
                      <a:pt x="0" y="354"/>
                      <a:pt x="0" y="354"/>
                    </a:cubicBezTo>
                    <a:cubicBezTo>
                      <a:pt x="0" y="361"/>
                      <a:pt x="8" y="368"/>
                      <a:pt x="17" y="368"/>
                    </a:cubicBezTo>
                    <a:cubicBezTo>
                      <a:pt x="247" y="368"/>
                      <a:pt x="247" y="368"/>
                      <a:pt x="247" y="368"/>
                    </a:cubicBezTo>
                    <a:cubicBezTo>
                      <a:pt x="255" y="368"/>
                      <a:pt x="264" y="361"/>
                      <a:pt x="264" y="354"/>
                    </a:cubicBezTo>
                    <a:cubicBezTo>
                      <a:pt x="264" y="10"/>
                      <a:pt x="264" y="14"/>
                      <a:pt x="264" y="14"/>
                    </a:cubicBezTo>
                    <a:cubicBezTo>
                      <a:pt x="264" y="6"/>
                      <a:pt x="255" y="0"/>
                      <a:pt x="247" y="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 name="Freeform 71"/>
              <p:cNvSpPr>
                <a:spLocks/>
              </p:cNvSpPr>
              <p:nvPr/>
            </p:nvSpPr>
            <p:spPr bwMode="auto">
              <a:xfrm>
                <a:off x="2106" y="3048"/>
                <a:ext cx="400" cy="16"/>
              </a:xfrm>
              <a:custGeom>
                <a:avLst/>
                <a:gdLst>
                  <a:gd name="T0" fmla="*/ 95 w 98"/>
                  <a:gd name="T1" fmla="*/ 4 h 4"/>
                  <a:gd name="T2" fmla="*/ 2 w 98"/>
                  <a:gd name="T3" fmla="*/ 4 h 4"/>
                  <a:gd name="T4" fmla="*/ 0 w 98"/>
                  <a:gd name="T5" fmla="*/ 2 h 4"/>
                  <a:gd name="T6" fmla="*/ 0 w 98"/>
                  <a:gd name="T7" fmla="*/ 2 h 4"/>
                  <a:gd name="T8" fmla="*/ 2 w 98"/>
                  <a:gd name="T9" fmla="*/ 0 h 4"/>
                  <a:gd name="T10" fmla="*/ 95 w 98"/>
                  <a:gd name="T11" fmla="*/ 0 h 4"/>
                  <a:gd name="T12" fmla="*/ 98 w 98"/>
                  <a:gd name="T13" fmla="*/ 2 h 4"/>
                  <a:gd name="T14" fmla="*/ 98 w 98"/>
                  <a:gd name="T15" fmla="*/ 2 h 4"/>
                  <a:gd name="T16" fmla="*/ 95 w 98"/>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
                    <a:moveTo>
                      <a:pt x="95" y="4"/>
                    </a:moveTo>
                    <a:cubicBezTo>
                      <a:pt x="2" y="4"/>
                      <a:pt x="2" y="4"/>
                      <a:pt x="2" y="4"/>
                    </a:cubicBezTo>
                    <a:cubicBezTo>
                      <a:pt x="1" y="4"/>
                      <a:pt x="0" y="3"/>
                      <a:pt x="0" y="2"/>
                    </a:cubicBezTo>
                    <a:cubicBezTo>
                      <a:pt x="0" y="2"/>
                      <a:pt x="0" y="2"/>
                      <a:pt x="0" y="2"/>
                    </a:cubicBezTo>
                    <a:cubicBezTo>
                      <a:pt x="0" y="1"/>
                      <a:pt x="1" y="0"/>
                      <a:pt x="2" y="0"/>
                    </a:cubicBezTo>
                    <a:cubicBezTo>
                      <a:pt x="95" y="0"/>
                      <a:pt x="95" y="0"/>
                      <a:pt x="95" y="0"/>
                    </a:cubicBezTo>
                    <a:cubicBezTo>
                      <a:pt x="97" y="0"/>
                      <a:pt x="98" y="1"/>
                      <a:pt x="98" y="2"/>
                    </a:cubicBezTo>
                    <a:cubicBezTo>
                      <a:pt x="98" y="2"/>
                      <a:pt x="98" y="2"/>
                      <a:pt x="98" y="2"/>
                    </a:cubicBezTo>
                    <a:cubicBezTo>
                      <a:pt x="98" y="3"/>
                      <a:pt x="97" y="4"/>
                      <a:pt x="9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133" name="Picture 13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86268" y="2697902"/>
              <a:ext cx="1362075" cy="2070100"/>
            </a:xfrm>
            <a:prstGeom prst="rect">
              <a:avLst/>
            </a:prstGeom>
          </p:spPr>
        </p:pic>
      </p:grpSp>
      <p:grpSp>
        <p:nvGrpSpPr>
          <p:cNvPr id="150" name="Group 149"/>
          <p:cNvGrpSpPr/>
          <p:nvPr/>
        </p:nvGrpSpPr>
        <p:grpSpPr>
          <a:xfrm>
            <a:off x="10842448" y="2781279"/>
            <a:ext cx="1218269" cy="2177332"/>
            <a:chOff x="10466858" y="4240149"/>
            <a:chExt cx="1218269" cy="2177332"/>
          </a:xfrm>
        </p:grpSpPr>
        <p:grpSp>
          <p:nvGrpSpPr>
            <p:cNvPr id="151" name="Group 18"/>
            <p:cNvGrpSpPr>
              <a:grpSpLocks noChangeAspect="1"/>
            </p:cNvGrpSpPr>
            <p:nvPr/>
          </p:nvGrpSpPr>
          <p:grpSpPr bwMode="auto">
            <a:xfrm>
              <a:off x="10466858" y="4240149"/>
              <a:ext cx="1218269" cy="2177332"/>
              <a:chOff x="2213" y="1446"/>
              <a:chExt cx="799" cy="1428"/>
            </a:xfrm>
          </p:grpSpPr>
          <p:sp>
            <p:nvSpPr>
              <p:cNvPr id="153" name="AutoShape 17"/>
              <p:cNvSpPr>
                <a:spLocks noChangeAspect="1" noChangeArrowheads="1" noTextEdit="1"/>
              </p:cNvSpPr>
              <p:nvPr/>
            </p:nvSpPr>
            <p:spPr bwMode="auto">
              <a:xfrm>
                <a:off x="2213" y="1446"/>
                <a:ext cx="799"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 name="Freeform 19"/>
              <p:cNvSpPr>
                <a:spLocks/>
              </p:cNvSpPr>
              <p:nvPr/>
            </p:nvSpPr>
            <p:spPr bwMode="auto">
              <a:xfrm>
                <a:off x="2218" y="1446"/>
                <a:ext cx="789" cy="1428"/>
              </a:xfrm>
              <a:custGeom>
                <a:avLst/>
                <a:gdLst>
                  <a:gd name="T0" fmla="*/ 142 w 151"/>
                  <a:gd name="T1" fmla="*/ 0 h 276"/>
                  <a:gd name="T2" fmla="*/ 10 w 151"/>
                  <a:gd name="T3" fmla="*/ 0 h 276"/>
                  <a:gd name="T4" fmla="*/ 0 w 151"/>
                  <a:gd name="T5" fmla="*/ 10 h 276"/>
                  <a:gd name="T6" fmla="*/ 0 w 151"/>
                  <a:gd name="T7" fmla="*/ 266 h 276"/>
                  <a:gd name="T8" fmla="*/ 10 w 151"/>
                  <a:gd name="T9" fmla="*/ 276 h 276"/>
                  <a:gd name="T10" fmla="*/ 142 w 151"/>
                  <a:gd name="T11" fmla="*/ 276 h 276"/>
                  <a:gd name="T12" fmla="*/ 151 w 151"/>
                  <a:gd name="T13" fmla="*/ 266 h 276"/>
                  <a:gd name="T14" fmla="*/ 151 w 151"/>
                  <a:gd name="T15" fmla="*/ 10 h 276"/>
                  <a:gd name="T16" fmla="*/ 142 w 151"/>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76">
                    <a:moveTo>
                      <a:pt x="142" y="0"/>
                    </a:moveTo>
                    <a:cubicBezTo>
                      <a:pt x="10" y="0"/>
                      <a:pt x="10" y="0"/>
                      <a:pt x="10" y="0"/>
                    </a:cubicBezTo>
                    <a:cubicBezTo>
                      <a:pt x="5" y="0"/>
                      <a:pt x="0" y="4"/>
                      <a:pt x="0" y="10"/>
                    </a:cubicBezTo>
                    <a:cubicBezTo>
                      <a:pt x="0" y="249"/>
                      <a:pt x="0" y="266"/>
                      <a:pt x="0" y="266"/>
                    </a:cubicBezTo>
                    <a:cubicBezTo>
                      <a:pt x="0" y="271"/>
                      <a:pt x="5" y="276"/>
                      <a:pt x="10" y="276"/>
                    </a:cubicBezTo>
                    <a:cubicBezTo>
                      <a:pt x="142" y="276"/>
                      <a:pt x="142" y="276"/>
                      <a:pt x="142" y="276"/>
                    </a:cubicBezTo>
                    <a:cubicBezTo>
                      <a:pt x="147" y="276"/>
                      <a:pt x="151" y="271"/>
                      <a:pt x="151" y="266"/>
                    </a:cubicBezTo>
                    <a:cubicBezTo>
                      <a:pt x="151" y="27"/>
                      <a:pt x="151" y="10"/>
                      <a:pt x="151" y="10"/>
                    </a:cubicBezTo>
                    <a:cubicBezTo>
                      <a:pt x="151" y="4"/>
                      <a:pt x="147" y="0"/>
                      <a:pt x="142" y="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 name="Freeform 21"/>
              <p:cNvSpPr>
                <a:spLocks/>
              </p:cNvSpPr>
              <p:nvPr/>
            </p:nvSpPr>
            <p:spPr bwMode="auto">
              <a:xfrm>
                <a:off x="2495" y="1519"/>
                <a:ext cx="240" cy="31"/>
              </a:xfrm>
              <a:custGeom>
                <a:avLst/>
                <a:gdLst>
                  <a:gd name="T0" fmla="*/ 46 w 46"/>
                  <a:gd name="T1" fmla="*/ 3 h 6"/>
                  <a:gd name="T2" fmla="*/ 42 w 46"/>
                  <a:gd name="T3" fmla="*/ 6 h 6"/>
                  <a:gd name="T4" fmla="*/ 3 w 46"/>
                  <a:gd name="T5" fmla="*/ 6 h 6"/>
                  <a:gd name="T6" fmla="*/ 0 w 46"/>
                  <a:gd name="T7" fmla="*/ 3 h 6"/>
                  <a:gd name="T8" fmla="*/ 3 w 46"/>
                  <a:gd name="T9" fmla="*/ 0 h 6"/>
                  <a:gd name="T10" fmla="*/ 42 w 46"/>
                  <a:gd name="T11" fmla="*/ 0 h 6"/>
                  <a:gd name="T12" fmla="*/ 46 w 4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46" y="3"/>
                    </a:moveTo>
                    <a:cubicBezTo>
                      <a:pt x="46" y="4"/>
                      <a:pt x="44" y="6"/>
                      <a:pt x="42" y="6"/>
                    </a:cubicBezTo>
                    <a:cubicBezTo>
                      <a:pt x="3" y="6"/>
                      <a:pt x="3" y="6"/>
                      <a:pt x="3" y="6"/>
                    </a:cubicBezTo>
                    <a:cubicBezTo>
                      <a:pt x="1" y="6"/>
                      <a:pt x="0" y="4"/>
                      <a:pt x="0" y="3"/>
                    </a:cubicBezTo>
                    <a:cubicBezTo>
                      <a:pt x="0" y="1"/>
                      <a:pt x="1" y="0"/>
                      <a:pt x="3" y="0"/>
                    </a:cubicBezTo>
                    <a:cubicBezTo>
                      <a:pt x="42" y="0"/>
                      <a:pt x="42" y="0"/>
                      <a:pt x="42" y="0"/>
                    </a:cubicBezTo>
                    <a:cubicBezTo>
                      <a:pt x="44" y="0"/>
                      <a:pt x="46" y="1"/>
                      <a:pt x="4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 name="Freeform 22"/>
              <p:cNvSpPr>
                <a:spLocks/>
              </p:cNvSpPr>
              <p:nvPr/>
            </p:nvSpPr>
            <p:spPr bwMode="auto">
              <a:xfrm>
                <a:off x="2297" y="2667"/>
                <a:ext cx="208" cy="0"/>
              </a:xfrm>
              <a:custGeom>
                <a:avLst/>
                <a:gdLst>
                  <a:gd name="T0" fmla="*/ 0 w 208"/>
                  <a:gd name="T1" fmla="*/ 208 w 208"/>
                  <a:gd name="T2" fmla="*/ 208 w 208"/>
                  <a:gd name="T3" fmla="*/ 0 w 208"/>
                  <a:gd name="T4" fmla="*/ 0 w 208"/>
                  <a:gd name="T5" fmla="*/ 0 w 208"/>
                </a:gdLst>
                <a:ahLst/>
                <a:cxnLst>
                  <a:cxn ang="0">
                    <a:pos x="T0" y="0"/>
                  </a:cxn>
                  <a:cxn ang="0">
                    <a:pos x="T1" y="0"/>
                  </a:cxn>
                  <a:cxn ang="0">
                    <a:pos x="T2" y="0"/>
                  </a:cxn>
                  <a:cxn ang="0">
                    <a:pos x="T3" y="0"/>
                  </a:cxn>
                  <a:cxn ang="0">
                    <a:pos x="T4" y="0"/>
                  </a:cxn>
                  <a:cxn ang="0">
                    <a:pos x="T5" y="0"/>
                  </a:cxn>
                </a:cxnLst>
                <a:rect l="0" t="0" r="r" b="b"/>
                <a:pathLst>
                  <a:path w="208">
                    <a:moveTo>
                      <a:pt x="0" y="0"/>
                    </a:moveTo>
                    <a:lnTo>
                      <a:pt x="208" y="0"/>
                    </a:lnTo>
                    <a:lnTo>
                      <a:pt x="208" y="0"/>
                    </a:lnTo>
                    <a:lnTo>
                      <a:pt x="0" y="0"/>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 name="Oval 24"/>
              <p:cNvSpPr>
                <a:spLocks noChangeArrowheads="1"/>
              </p:cNvSpPr>
              <p:nvPr/>
            </p:nvSpPr>
            <p:spPr bwMode="auto">
              <a:xfrm>
                <a:off x="2558" y="2703"/>
                <a:ext cx="130" cy="1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152" name="Picture 151"/>
            <p:cNvPicPr>
              <a:picLocks noChangeAspect="1"/>
            </p:cNvPicPr>
            <p:nvPr/>
          </p:nvPicPr>
          <p:blipFill rotWithShape="1">
            <a:blip r:embed="rId7"/>
            <a:srcRect l="525" t="537" r="52097" b="16533"/>
            <a:stretch/>
          </p:blipFill>
          <p:spPr>
            <a:xfrm>
              <a:off x="10587319" y="4497264"/>
              <a:ext cx="979918" cy="1471663"/>
            </a:xfrm>
            <a:prstGeom prst="rect">
              <a:avLst/>
            </a:prstGeom>
            <a:ln>
              <a:noFill/>
            </a:ln>
            <a:effectLst>
              <a:innerShdw blurRad="25400">
                <a:prstClr val="black"/>
              </a:innerShdw>
            </a:effectLst>
          </p:spPr>
        </p:pic>
      </p:grpSp>
      <p:pic>
        <p:nvPicPr>
          <p:cNvPr id="32" name="Picture 31"/>
          <p:cNvPicPr>
            <a:picLocks noChangeAspect="1"/>
          </p:cNvPicPr>
          <p:nvPr/>
        </p:nvPicPr>
        <p:blipFill>
          <a:blip r:embed="rId8"/>
          <a:stretch>
            <a:fillRect/>
          </a:stretch>
        </p:blipFill>
        <p:spPr>
          <a:xfrm>
            <a:off x="-458631" y="404022"/>
            <a:ext cx="2992385" cy="1531894"/>
          </a:xfrm>
          <a:prstGeom prst="rect">
            <a:avLst/>
          </a:prstGeom>
        </p:spPr>
      </p:pic>
    </p:spTree>
    <p:extLst>
      <p:ext uri="{BB962C8B-B14F-4D97-AF65-F5344CB8AC3E}">
        <p14:creationId xmlns:p14="http://schemas.microsoft.com/office/powerpoint/2010/main" val="2782457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43452E-6 4.92056E-6 L -0.46821 0.05015 " pathEditMode="relative" rAng="0" ptsTypes="AA">
                                      <p:cBhvr>
                                        <p:cTn id="16" dur="1000" fill="hold"/>
                                        <p:tgtEl>
                                          <p:spTgt spid="91"/>
                                        </p:tgtEl>
                                        <p:attrNameLst>
                                          <p:attrName>ppt_x</p:attrName>
                                          <p:attrName>ppt_y</p:attrName>
                                        </p:attrNameLst>
                                      </p:cBhvr>
                                      <p:rCtr x="-23411" y="2497"/>
                                    </p:animMotion>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500"/>
                                        <p:tgtEl>
                                          <p:spTgt spid="91"/>
                                        </p:tgtEl>
                                      </p:cBhvr>
                                    </p:animEffect>
                                    <p:set>
                                      <p:cBhvr>
                                        <p:cTn id="20" dur="1" fill="hold">
                                          <p:stCondLst>
                                            <p:cond delay="499"/>
                                          </p:stCondLst>
                                        </p:cTn>
                                        <p:tgtEl>
                                          <p:spTgt spid="91"/>
                                        </p:tgtEl>
                                        <p:attrNameLst>
                                          <p:attrName>style.visibility</p:attrName>
                                        </p:attrNameLst>
                                      </p:cBhvr>
                                      <p:to>
                                        <p:strVal val="hidden"/>
                                      </p:to>
                                    </p:set>
                                  </p:childTnLst>
                                </p:cTn>
                              </p:par>
                            </p:childTnLst>
                          </p:cTn>
                        </p:par>
                        <p:par>
                          <p:cTn id="21" fill="hold">
                            <p:stCondLst>
                              <p:cond delay="1500"/>
                            </p:stCondLst>
                            <p:childTnLst>
                              <p:par>
                                <p:cTn id="22" presetID="6" presetClass="emph" presetSubtype="0" fill="hold" nodeType="afterEffect">
                                  <p:stCondLst>
                                    <p:cond delay="0"/>
                                  </p:stCondLst>
                                  <p:childTnLst>
                                    <p:animScale>
                                      <p:cBhvr>
                                        <p:cTn id="23" dur="1000" fill="hold"/>
                                        <p:tgtEl>
                                          <p:spTgt spid="37"/>
                                        </p:tgtEl>
                                      </p:cBhvr>
                                      <p:by x="50000" y="50000"/>
                                    </p:animScale>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1"/>
                                        </p:tgtEl>
                                        <p:attrNameLst>
                                          <p:attrName>style.visibility</p:attrName>
                                        </p:attrNameLst>
                                      </p:cBhvr>
                                      <p:to>
                                        <p:strVal val="visible"/>
                                      </p:to>
                                    </p:set>
                                    <p:animEffect transition="in" filter="fade">
                                      <p:cBhvr>
                                        <p:cTn id="27" dur="500"/>
                                        <p:tgtEl>
                                          <p:spTgt spid="131"/>
                                        </p:tgtEl>
                                      </p:cBhvr>
                                    </p:animEffect>
                                  </p:childTnLst>
                                </p:cTn>
                              </p:par>
                              <p:par>
                                <p:cTn id="28" presetID="10" presetClass="entr" presetSubtype="0" fill="hold"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fade">
                                      <p:cBhvr>
                                        <p:cTn id="30" dur="500"/>
                                        <p:tgtEl>
                                          <p:spTgt spid="150"/>
                                        </p:tgtEl>
                                      </p:cBhvr>
                                    </p:animEffect>
                                  </p:childTnLst>
                                </p:cTn>
                              </p:par>
                              <p:par>
                                <p:cTn id="31" presetID="10" presetClass="entr" presetSubtype="0" fill="hold" nodeType="withEffect">
                                  <p:stCondLst>
                                    <p:cond delay="0"/>
                                  </p:stCondLst>
                                  <p:childTnLst>
                                    <p:set>
                                      <p:cBhvr>
                                        <p:cTn id="32" dur="1" fill="hold">
                                          <p:stCondLst>
                                            <p:cond delay="0"/>
                                          </p:stCondLst>
                                        </p:cTn>
                                        <p:tgtEl>
                                          <p:spTgt spid="175"/>
                                        </p:tgtEl>
                                        <p:attrNameLst>
                                          <p:attrName>style.visibility</p:attrName>
                                        </p:attrNameLst>
                                      </p:cBhvr>
                                      <p:to>
                                        <p:strVal val="visible"/>
                                      </p:to>
                                    </p:set>
                                    <p:animEffect transition="in" filter="fade">
                                      <p:cBhvr>
                                        <p:cTn id="33" dur="500"/>
                                        <p:tgtEl>
                                          <p:spTgt spid="17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084" y="3770066"/>
            <a:ext cx="4142681" cy="572464"/>
          </a:xfrm>
          <a:prstGeom prst="rect">
            <a:avLst/>
          </a:prstGeom>
        </p:spPr>
        <p:txBody>
          <a:bodyPr wrap="square" lIns="182880" tIns="146304" rIns="182880" bIns="146304">
            <a:spAutoFit/>
          </a:bodyPr>
          <a:lstStyle/>
          <a:p>
            <a:pPr defTabSz="914099" fontAlgn="base">
              <a:lnSpc>
                <a:spcPct val="90000"/>
              </a:lnSpc>
              <a:spcBef>
                <a:spcPts val="600"/>
              </a:spcBef>
              <a:spcAft>
                <a:spcPct val="0"/>
              </a:spcAft>
              <a:defRPr/>
            </a:pPr>
            <a:r>
              <a:rPr lang="en-US" sz="2000" spc="-90" dirty="0" smtClean="0">
                <a:gradFill>
                  <a:gsLst>
                    <a:gs pos="3670">
                      <a:srgbClr val="505050"/>
                    </a:gs>
                    <a:gs pos="100000">
                      <a:srgbClr val="505050"/>
                    </a:gs>
                  </a:gsLst>
                  <a:lin ang="5400000" scaled="0"/>
                </a:gradFill>
              </a:rPr>
              <a:t>Manage your account</a:t>
            </a:r>
            <a:endParaRPr lang="en-US" sz="2000" spc="-90" dirty="0">
              <a:gradFill>
                <a:gsLst>
                  <a:gs pos="3670">
                    <a:srgbClr val="505050"/>
                  </a:gs>
                  <a:gs pos="100000">
                    <a:srgbClr val="505050"/>
                  </a:gs>
                </a:gsLst>
                <a:lin ang="5400000" scaled="0"/>
              </a:gradFill>
            </a:endParaRPr>
          </a:p>
        </p:txBody>
      </p:sp>
      <p:sp>
        <p:nvSpPr>
          <p:cNvPr id="6" name="Rectangle 5"/>
          <p:cNvSpPr/>
          <p:nvPr/>
        </p:nvSpPr>
        <p:spPr>
          <a:xfrm>
            <a:off x="266084" y="4584862"/>
            <a:ext cx="4051830" cy="1126462"/>
          </a:xfrm>
          <a:prstGeom prst="rect">
            <a:avLst/>
          </a:prstGeom>
        </p:spPr>
        <p:txBody>
          <a:bodyPr wrap="square" lIns="182880" tIns="146304" rIns="182880" bIns="146304">
            <a:spAutoFit/>
          </a:bodyPr>
          <a:lstStyle/>
          <a:p>
            <a:pPr defTabSz="914099" fontAlgn="base">
              <a:lnSpc>
                <a:spcPct val="90000"/>
              </a:lnSpc>
              <a:spcBef>
                <a:spcPts val="600"/>
              </a:spcBef>
              <a:spcAft>
                <a:spcPct val="0"/>
              </a:spcAft>
              <a:defRPr/>
            </a:pPr>
            <a:r>
              <a:rPr lang="en-US" sz="2000" spc="-90" dirty="0" smtClean="0">
                <a:gradFill>
                  <a:gsLst>
                    <a:gs pos="3670">
                      <a:srgbClr val="505050"/>
                    </a:gs>
                    <a:gs pos="100000">
                      <a:srgbClr val="505050"/>
                    </a:gs>
                  </a:gsLst>
                  <a:lin ang="5400000" scaled="0"/>
                </a:gradFill>
              </a:rPr>
              <a:t>Self Service Password Reset and delegated group management </a:t>
            </a:r>
            <a:br>
              <a:rPr lang="en-US" sz="2000" spc="-90" dirty="0" smtClean="0">
                <a:gradFill>
                  <a:gsLst>
                    <a:gs pos="3670">
                      <a:srgbClr val="505050"/>
                    </a:gs>
                    <a:gs pos="100000">
                      <a:srgbClr val="505050"/>
                    </a:gs>
                  </a:gsLst>
                  <a:lin ang="5400000" scaled="0"/>
                </a:gradFill>
              </a:rPr>
            </a:br>
            <a:r>
              <a:rPr lang="en-US" sz="2000" spc="-90" dirty="0" smtClean="0">
                <a:gradFill>
                  <a:gsLst>
                    <a:gs pos="3670">
                      <a:srgbClr val="505050"/>
                    </a:gs>
                    <a:gs pos="100000">
                      <a:srgbClr val="505050"/>
                    </a:gs>
                  </a:gsLst>
                  <a:lin ang="5400000" scaled="0"/>
                </a:gradFill>
              </a:rPr>
              <a:t>for cloud users</a:t>
            </a:r>
          </a:p>
        </p:txBody>
      </p:sp>
      <p:sp>
        <p:nvSpPr>
          <p:cNvPr id="16" name="Rectangle 15"/>
          <p:cNvSpPr/>
          <p:nvPr/>
        </p:nvSpPr>
        <p:spPr>
          <a:xfrm>
            <a:off x="266084" y="2128631"/>
            <a:ext cx="4051829" cy="1557349"/>
          </a:xfrm>
          <a:prstGeom prst="rect">
            <a:avLst/>
          </a:prstGeom>
        </p:spPr>
        <p:txBody>
          <a:bodyPr wrap="square" lIns="182880" tIns="146304" rIns="182880" bIns="146304">
            <a:spAutoFit/>
          </a:bodyPr>
          <a:lstStyle/>
          <a:p>
            <a:pPr defTabSz="914099" fontAlgn="base">
              <a:lnSpc>
                <a:spcPct val="90000"/>
              </a:lnSpc>
              <a:spcBef>
                <a:spcPts val="600"/>
              </a:spcBef>
              <a:spcAft>
                <a:spcPct val="0"/>
              </a:spcAft>
            </a:pPr>
            <a:r>
              <a:rPr lang="en-US" sz="2000" spc="-90" dirty="0">
                <a:gradFill>
                  <a:gsLst>
                    <a:gs pos="3670">
                      <a:srgbClr val="505050"/>
                    </a:gs>
                    <a:gs pos="100000">
                      <a:srgbClr val="505050"/>
                    </a:gs>
                  </a:gsLst>
                  <a:lin ang="5400000" scaled="0"/>
                </a:gradFill>
              </a:rPr>
              <a:t>Company branded, personalized application Access Panel : </a:t>
            </a:r>
          </a:p>
          <a:p>
            <a:pPr defTabSz="914099" fontAlgn="base">
              <a:lnSpc>
                <a:spcPct val="90000"/>
              </a:lnSpc>
              <a:spcBef>
                <a:spcPts val="600"/>
              </a:spcBef>
              <a:spcAft>
                <a:spcPct val="0"/>
              </a:spcAft>
            </a:pPr>
            <a:r>
              <a:rPr lang="en-US" sz="2000" spc="-90" dirty="0">
                <a:solidFill>
                  <a:srgbClr val="0072C6">
                    <a:lumMod val="75000"/>
                  </a:srgbClr>
                </a:solidFill>
              </a:rPr>
              <a:t>http://myapps.microsoft.com</a:t>
            </a:r>
          </a:p>
          <a:p>
            <a:pPr defTabSz="914099" fontAlgn="base">
              <a:lnSpc>
                <a:spcPct val="90000"/>
              </a:lnSpc>
              <a:spcBef>
                <a:spcPts val="600"/>
              </a:spcBef>
              <a:spcAft>
                <a:spcPct val="0"/>
              </a:spcAft>
            </a:pPr>
            <a:r>
              <a:rPr lang="en-US" sz="2000" spc="-90" dirty="0">
                <a:gradFill>
                  <a:gsLst>
                    <a:gs pos="3670">
                      <a:srgbClr val="505050"/>
                    </a:gs>
                    <a:gs pos="100000">
                      <a:srgbClr val="505050"/>
                    </a:gs>
                  </a:gsLst>
                  <a:lin ang="5400000" scaled="0"/>
                </a:gradFill>
              </a:rPr>
              <a:t>+ Mobile Apps</a:t>
            </a:r>
          </a:p>
        </p:txBody>
      </p:sp>
      <p:sp>
        <p:nvSpPr>
          <p:cNvPr id="11" name="Rectangle 10"/>
          <p:cNvSpPr/>
          <p:nvPr/>
        </p:nvSpPr>
        <p:spPr bwMode="auto">
          <a:xfrm>
            <a:off x="-6447" y="9706"/>
            <a:ext cx="12436475" cy="164463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 name="Title 1"/>
          <p:cNvSpPr>
            <a:spLocks noGrp="1"/>
          </p:cNvSpPr>
          <p:nvPr>
            <p:ph type="title"/>
          </p:nvPr>
        </p:nvSpPr>
        <p:spPr>
          <a:solidFill>
            <a:srgbClr val="FFFFFF"/>
          </a:solidFill>
        </p:spPr>
        <p:txBody>
          <a:bodyPr lIns="1920240"/>
          <a:lstStyle/>
          <a:p>
            <a:pPr lvl="0" defTabSz="914099" fontAlgn="base">
              <a:spcAft>
                <a:spcPct val="0"/>
              </a:spcAft>
            </a:pPr>
            <a:r>
              <a:rPr lang="en-US" sz="4000" dirty="0" smtClean="0">
                <a:gradFill>
                  <a:gsLst>
                    <a:gs pos="9167">
                      <a:schemeClr val="bg2"/>
                    </a:gs>
                    <a:gs pos="100000">
                      <a:schemeClr val="bg2"/>
                    </a:gs>
                  </a:gsLst>
                  <a:lin ang="5400000" scaled="0"/>
                </a:gradFill>
              </a:rPr>
              <a:t>Empower Users</a:t>
            </a:r>
            <a:endParaRPr lang="en-US" sz="4000" dirty="0">
              <a:gradFill>
                <a:gsLst>
                  <a:gs pos="9167">
                    <a:schemeClr val="bg2"/>
                  </a:gs>
                  <a:gs pos="100000">
                    <a:schemeClr val="bg2"/>
                  </a:gs>
                </a:gsLst>
                <a:lin ang="5400000" scaled="0"/>
              </a:gradFill>
            </a:endParaRPr>
          </a:p>
        </p:txBody>
      </p:sp>
      <p:sp useBgFill="1">
        <p:nvSpPr>
          <p:cNvPr id="81" name="Rectangle 80"/>
          <p:cNvSpPr/>
          <p:nvPr/>
        </p:nvSpPr>
        <p:spPr bwMode="auto">
          <a:xfrm>
            <a:off x="12161838" y="1504950"/>
            <a:ext cx="268190" cy="540067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8" name="Rectangle 17"/>
          <p:cNvSpPr/>
          <p:nvPr/>
        </p:nvSpPr>
        <p:spPr bwMode="auto">
          <a:xfrm>
            <a:off x="0" y="5887453"/>
            <a:ext cx="12436475" cy="1107072"/>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7" name="Rectangle 16"/>
          <p:cNvSpPr/>
          <p:nvPr/>
        </p:nvSpPr>
        <p:spPr bwMode="auto">
          <a:xfrm>
            <a:off x="0" y="6705407"/>
            <a:ext cx="12436475" cy="289118"/>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22" name="Group 21"/>
          <p:cNvGrpSpPr/>
          <p:nvPr/>
        </p:nvGrpSpPr>
        <p:grpSpPr>
          <a:xfrm>
            <a:off x="6369007" y="2732791"/>
            <a:ext cx="4344155" cy="2225820"/>
            <a:chOff x="6369007" y="2732791"/>
            <a:chExt cx="4344155" cy="2225820"/>
          </a:xfrm>
        </p:grpSpPr>
        <p:grpSp>
          <p:nvGrpSpPr>
            <p:cNvPr id="23" name="Group 11"/>
            <p:cNvGrpSpPr>
              <a:grpSpLocks noChangeAspect="1"/>
            </p:cNvGrpSpPr>
            <p:nvPr/>
          </p:nvGrpSpPr>
          <p:grpSpPr bwMode="auto">
            <a:xfrm>
              <a:off x="6369007" y="2732791"/>
              <a:ext cx="4344155" cy="2225820"/>
              <a:chOff x="1564" y="3208"/>
              <a:chExt cx="1940" cy="994"/>
            </a:xfrm>
          </p:grpSpPr>
          <p:sp>
            <p:nvSpPr>
              <p:cNvPr id="25" name="Freeform 13"/>
              <p:cNvSpPr>
                <a:spLocks/>
              </p:cNvSpPr>
              <p:nvPr/>
            </p:nvSpPr>
            <p:spPr bwMode="auto">
              <a:xfrm>
                <a:off x="1811" y="3208"/>
                <a:ext cx="1449" cy="946"/>
              </a:xfrm>
              <a:custGeom>
                <a:avLst/>
                <a:gdLst>
                  <a:gd name="T0" fmla="*/ 14 w 422"/>
                  <a:gd name="T1" fmla="*/ 274 h 274"/>
                  <a:gd name="T2" fmla="*/ 408 w 422"/>
                  <a:gd name="T3" fmla="*/ 274 h 274"/>
                  <a:gd name="T4" fmla="*/ 422 w 422"/>
                  <a:gd name="T5" fmla="*/ 259 h 274"/>
                  <a:gd name="T6" fmla="*/ 422 w 422"/>
                  <a:gd name="T7" fmla="*/ 14 h 274"/>
                  <a:gd name="T8" fmla="*/ 408 w 422"/>
                  <a:gd name="T9" fmla="*/ 0 h 274"/>
                  <a:gd name="T10" fmla="*/ 14 w 422"/>
                  <a:gd name="T11" fmla="*/ 0 h 274"/>
                  <a:gd name="T12" fmla="*/ 0 w 422"/>
                  <a:gd name="T13" fmla="*/ 14 h 274"/>
                  <a:gd name="T14" fmla="*/ 0 w 422"/>
                  <a:gd name="T15" fmla="*/ 259 h 274"/>
                  <a:gd name="T16" fmla="*/ 14 w 422"/>
                  <a:gd name="T1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274">
                    <a:moveTo>
                      <a:pt x="14" y="274"/>
                    </a:moveTo>
                    <a:cubicBezTo>
                      <a:pt x="408" y="274"/>
                      <a:pt x="408" y="274"/>
                      <a:pt x="408" y="274"/>
                    </a:cubicBezTo>
                    <a:cubicBezTo>
                      <a:pt x="417" y="274"/>
                      <a:pt x="422" y="268"/>
                      <a:pt x="422" y="259"/>
                    </a:cubicBezTo>
                    <a:cubicBezTo>
                      <a:pt x="422" y="14"/>
                      <a:pt x="422" y="14"/>
                      <a:pt x="422" y="14"/>
                    </a:cubicBezTo>
                    <a:cubicBezTo>
                      <a:pt x="422" y="6"/>
                      <a:pt x="417" y="0"/>
                      <a:pt x="408" y="0"/>
                    </a:cubicBezTo>
                    <a:cubicBezTo>
                      <a:pt x="14" y="0"/>
                      <a:pt x="14" y="0"/>
                      <a:pt x="14" y="0"/>
                    </a:cubicBezTo>
                    <a:cubicBezTo>
                      <a:pt x="8" y="0"/>
                      <a:pt x="0" y="6"/>
                      <a:pt x="0" y="14"/>
                    </a:cubicBezTo>
                    <a:cubicBezTo>
                      <a:pt x="0" y="259"/>
                      <a:pt x="0" y="259"/>
                      <a:pt x="0" y="259"/>
                    </a:cubicBezTo>
                    <a:cubicBezTo>
                      <a:pt x="0" y="268"/>
                      <a:pt x="8" y="274"/>
                      <a:pt x="14" y="274"/>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sp>
            <p:nvSpPr>
              <p:cNvPr id="26" name="AutoShape 10"/>
              <p:cNvSpPr>
                <a:spLocks noChangeAspect="1" noChangeArrowheads="1" noTextEdit="1"/>
              </p:cNvSpPr>
              <p:nvPr/>
            </p:nvSpPr>
            <p:spPr bwMode="auto">
              <a:xfrm>
                <a:off x="1564" y="3208"/>
                <a:ext cx="1936"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sp>
            <p:nvSpPr>
              <p:cNvPr id="27" name="Freeform 12"/>
              <p:cNvSpPr>
                <a:spLocks/>
              </p:cNvSpPr>
              <p:nvPr/>
            </p:nvSpPr>
            <p:spPr bwMode="auto">
              <a:xfrm>
                <a:off x="1564" y="4126"/>
                <a:ext cx="1940" cy="76"/>
              </a:xfrm>
              <a:custGeom>
                <a:avLst/>
                <a:gdLst>
                  <a:gd name="T0" fmla="*/ 0 w 565"/>
                  <a:gd name="T1" fmla="*/ 5 h 22"/>
                  <a:gd name="T2" fmla="*/ 0 w 565"/>
                  <a:gd name="T3" fmla="*/ 10 h 22"/>
                  <a:gd name="T4" fmla="*/ 0 w 565"/>
                  <a:gd name="T5" fmla="*/ 11 h 22"/>
                  <a:gd name="T6" fmla="*/ 0 w 565"/>
                  <a:gd name="T7" fmla="*/ 11 h 22"/>
                  <a:gd name="T8" fmla="*/ 0 w 565"/>
                  <a:gd name="T9" fmla="*/ 12 h 22"/>
                  <a:gd name="T10" fmla="*/ 0 w 565"/>
                  <a:gd name="T11" fmla="*/ 13 h 22"/>
                  <a:gd name="T12" fmla="*/ 11 w 565"/>
                  <a:gd name="T13" fmla="*/ 22 h 22"/>
                  <a:gd name="T14" fmla="*/ 554 w 565"/>
                  <a:gd name="T15" fmla="*/ 22 h 22"/>
                  <a:gd name="T16" fmla="*/ 565 w 565"/>
                  <a:gd name="T17" fmla="*/ 14 h 22"/>
                  <a:gd name="T18" fmla="*/ 565 w 565"/>
                  <a:gd name="T19" fmla="*/ 13 h 22"/>
                  <a:gd name="T20" fmla="*/ 565 w 565"/>
                  <a:gd name="T21" fmla="*/ 5 h 22"/>
                  <a:gd name="T22" fmla="*/ 0 w 565"/>
                  <a:gd name="T23" fmla="*/ 5 h 22"/>
                  <a:gd name="T24" fmla="*/ 0 w 565"/>
                  <a:gd name="T2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5" h="22">
                    <a:moveTo>
                      <a:pt x="0" y="5"/>
                    </a:moveTo>
                    <a:cubicBezTo>
                      <a:pt x="0" y="17"/>
                      <a:pt x="0" y="10"/>
                      <a:pt x="0" y="10"/>
                    </a:cubicBezTo>
                    <a:cubicBezTo>
                      <a:pt x="0" y="11"/>
                      <a:pt x="0" y="11"/>
                      <a:pt x="0" y="11"/>
                    </a:cubicBezTo>
                    <a:cubicBezTo>
                      <a:pt x="0" y="11"/>
                      <a:pt x="0" y="11"/>
                      <a:pt x="0" y="11"/>
                    </a:cubicBezTo>
                    <a:cubicBezTo>
                      <a:pt x="0" y="12"/>
                      <a:pt x="0" y="12"/>
                      <a:pt x="0" y="12"/>
                    </a:cubicBezTo>
                    <a:cubicBezTo>
                      <a:pt x="0" y="13"/>
                      <a:pt x="0" y="13"/>
                      <a:pt x="0" y="13"/>
                    </a:cubicBezTo>
                    <a:cubicBezTo>
                      <a:pt x="0" y="18"/>
                      <a:pt x="6" y="22"/>
                      <a:pt x="11" y="22"/>
                    </a:cubicBezTo>
                    <a:cubicBezTo>
                      <a:pt x="554" y="22"/>
                      <a:pt x="554" y="22"/>
                      <a:pt x="554" y="22"/>
                    </a:cubicBezTo>
                    <a:cubicBezTo>
                      <a:pt x="559" y="22"/>
                      <a:pt x="563" y="19"/>
                      <a:pt x="565" y="14"/>
                    </a:cubicBezTo>
                    <a:cubicBezTo>
                      <a:pt x="565" y="13"/>
                      <a:pt x="565" y="13"/>
                      <a:pt x="565" y="13"/>
                    </a:cubicBezTo>
                    <a:cubicBezTo>
                      <a:pt x="565" y="0"/>
                      <a:pt x="565" y="5"/>
                      <a:pt x="565" y="5"/>
                    </a:cubicBezTo>
                    <a:cubicBezTo>
                      <a:pt x="0" y="5"/>
                      <a:pt x="0" y="5"/>
                      <a:pt x="0" y="5"/>
                    </a:cubicBezTo>
                    <a:cubicBezTo>
                      <a:pt x="0" y="5"/>
                      <a:pt x="0" y="5"/>
                      <a:pt x="0" y="5"/>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800">
                  <a:solidFill>
                    <a:srgbClr val="FFFFFF"/>
                  </a:solidFill>
                </a:endParaRPr>
              </a:p>
            </p:txBody>
          </p:sp>
        </p:grpSp>
        <p:sp>
          <p:nvSpPr>
            <p:cNvPr id="24" name="Rectangle 23"/>
            <p:cNvSpPr/>
            <p:nvPr/>
          </p:nvSpPr>
          <p:spPr bwMode="auto">
            <a:xfrm>
              <a:off x="7059018" y="2883060"/>
              <a:ext cx="2964132" cy="180529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nvGrpSpPr>
          <p:cNvPr id="30" name="Group 29"/>
          <p:cNvGrpSpPr/>
          <p:nvPr/>
        </p:nvGrpSpPr>
        <p:grpSpPr>
          <a:xfrm>
            <a:off x="4531211" y="2572598"/>
            <a:ext cx="1717675" cy="2386013"/>
            <a:chOff x="2196254" y="2555875"/>
            <a:chExt cx="1717675" cy="2386013"/>
          </a:xfrm>
        </p:grpSpPr>
        <p:grpSp>
          <p:nvGrpSpPr>
            <p:cNvPr id="31" name="Group 69"/>
            <p:cNvGrpSpPr>
              <a:grpSpLocks noChangeAspect="1"/>
            </p:cNvGrpSpPr>
            <p:nvPr/>
          </p:nvGrpSpPr>
          <p:grpSpPr bwMode="auto">
            <a:xfrm>
              <a:off x="2196254" y="2555875"/>
              <a:ext cx="1717675" cy="2386013"/>
              <a:chOff x="1767" y="1610"/>
              <a:chExt cx="1082" cy="1503"/>
            </a:xfrm>
          </p:grpSpPr>
          <p:sp>
            <p:nvSpPr>
              <p:cNvPr id="33" name="AutoShape 68"/>
              <p:cNvSpPr>
                <a:spLocks noChangeAspect="1" noChangeArrowheads="1" noTextEdit="1"/>
              </p:cNvSpPr>
              <p:nvPr/>
            </p:nvSpPr>
            <p:spPr bwMode="auto">
              <a:xfrm>
                <a:off x="1771" y="1610"/>
                <a:ext cx="1078" cy="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70"/>
              <p:cNvSpPr>
                <a:spLocks/>
              </p:cNvSpPr>
              <p:nvPr/>
            </p:nvSpPr>
            <p:spPr bwMode="auto">
              <a:xfrm>
                <a:off x="1767" y="1610"/>
                <a:ext cx="1078" cy="1499"/>
              </a:xfrm>
              <a:custGeom>
                <a:avLst/>
                <a:gdLst>
                  <a:gd name="T0" fmla="*/ 247 w 264"/>
                  <a:gd name="T1" fmla="*/ 0 h 368"/>
                  <a:gd name="T2" fmla="*/ 17 w 264"/>
                  <a:gd name="T3" fmla="*/ 0 h 368"/>
                  <a:gd name="T4" fmla="*/ 0 w 264"/>
                  <a:gd name="T5" fmla="*/ 14 h 368"/>
                  <a:gd name="T6" fmla="*/ 0 w 264"/>
                  <a:gd name="T7" fmla="*/ 354 h 368"/>
                  <a:gd name="T8" fmla="*/ 17 w 264"/>
                  <a:gd name="T9" fmla="*/ 368 h 368"/>
                  <a:gd name="T10" fmla="*/ 247 w 264"/>
                  <a:gd name="T11" fmla="*/ 368 h 368"/>
                  <a:gd name="T12" fmla="*/ 264 w 264"/>
                  <a:gd name="T13" fmla="*/ 354 h 368"/>
                  <a:gd name="T14" fmla="*/ 264 w 264"/>
                  <a:gd name="T15" fmla="*/ 14 h 368"/>
                  <a:gd name="T16" fmla="*/ 247 w 264"/>
                  <a:gd name="T17"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368">
                    <a:moveTo>
                      <a:pt x="247" y="0"/>
                    </a:moveTo>
                    <a:cubicBezTo>
                      <a:pt x="17" y="0"/>
                      <a:pt x="17" y="0"/>
                      <a:pt x="17" y="0"/>
                    </a:cubicBezTo>
                    <a:cubicBezTo>
                      <a:pt x="8" y="0"/>
                      <a:pt x="0" y="6"/>
                      <a:pt x="0" y="14"/>
                    </a:cubicBezTo>
                    <a:cubicBezTo>
                      <a:pt x="0" y="358"/>
                      <a:pt x="0" y="354"/>
                      <a:pt x="0" y="354"/>
                    </a:cubicBezTo>
                    <a:cubicBezTo>
                      <a:pt x="0" y="361"/>
                      <a:pt x="8" y="368"/>
                      <a:pt x="17" y="368"/>
                    </a:cubicBezTo>
                    <a:cubicBezTo>
                      <a:pt x="247" y="368"/>
                      <a:pt x="247" y="368"/>
                      <a:pt x="247" y="368"/>
                    </a:cubicBezTo>
                    <a:cubicBezTo>
                      <a:pt x="255" y="368"/>
                      <a:pt x="264" y="361"/>
                      <a:pt x="264" y="354"/>
                    </a:cubicBezTo>
                    <a:cubicBezTo>
                      <a:pt x="264" y="10"/>
                      <a:pt x="264" y="14"/>
                      <a:pt x="264" y="14"/>
                    </a:cubicBezTo>
                    <a:cubicBezTo>
                      <a:pt x="264" y="6"/>
                      <a:pt x="255" y="0"/>
                      <a:pt x="247" y="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71"/>
              <p:cNvSpPr>
                <a:spLocks/>
              </p:cNvSpPr>
              <p:nvPr/>
            </p:nvSpPr>
            <p:spPr bwMode="auto">
              <a:xfrm>
                <a:off x="2106" y="3048"/>
                <a:ext cx="400" cy="16"/>
              </a:xfrm>
              <a:custGeom>
                <a:avLst/>
                <a:gdLst>
                  <a:gd name="T0" fmla="*/ 95 w 98"/>
                  <a:gd name="T1" fmla="*/ 4 h 4"/>
                  <a:gd name="T2" fmla="*/ 2 w 98"/>
                  <a:gd name="T3" fmla="*/ 4 h 4"/>
                  <a:gd name="T4" fmla="*/ 0 w 98"/>
                  <a:gd name="T5" fmla="*/ 2 h 4"/>
                  <a:gd name="T6" fmla="*/ 0 w 98"/>
                  <a:gd name="T7" fmla="*/ 2 h 4"/>
                  <a:gd name="T8" fmla="*/ 2 w 98"/>
                  <a:gd name="T9" fmla="*/ 0 h 4"/>
                  <a:gd name="T10" fmla="*/ 95 w 98"/>
                  <a:gd name="T11" fmla="*/ 0 h 4"/>
                  <a:gd name="T12" fmla="*/ 98 w 98"/>
                  <a:gd name="T13" fmla="*/ 2 h 4"/>
                  <a:gd name="T14" fmla="*/ 98 w 98"/>
                  <a:gd name="T15" fmla="*/ 2 h 4"/>
                  <a:gd name="T16" fmla="*/ 95 w 98"/>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
                    <a:moveTo>
                      <a:pt x="95" y="4"/>
                    </a:moveTo>
                    <a:cubicBezTo>
                      <a:pt x="2" y="4"/>
                      <a:pt x="2" y="4"/>
                      <a:pt x="2" y="4"/>
                    </a:cubicBezTo>
                    <a:cubicBezTo>
                      <a:pt x="1" y="4"/>
                      <a:pt x="0" y="3"/>
                      <a:pt x="0" y="2"/>
                    </a:cubicBezTo>
                    <a:cubicBezTo>
                      <a:pt x="0" y="2"/>
                      <a:pt x="0" y="2"/>
                      <a:pt x="0" y="2"/>
                    </a:cubicBezTo>
                    <a:cubicBezTo>
                      <a:pt x="0" y="1"/>
                      <a:pt x="1" y="0"/>
                      <a:pt x="2" y="0"/>
                    </a:cubicBezTo>
                    <a:cubicBezTo>
                      <a:pt x="95" y="0"/>
                      <a:pt x="95" y="0"/>
                      <a:pt x="95" y="0"/>
                    </a:cubicBezTo>
                    <a:cubicBezTo>
                      <a:pt x="97" y="0"/>
                      <a:pt x="98" y="1"/>
                      <a:pt x="98" y="2"/>
                    </a:cubicBezTo>
                    <a:cubicBezTo>
                      <a:pt x="98" y="2"/>
                      <a:pt x="98" y="2"/>
                      <a:pt x="98" y="2"/>
                    </a:cubicBezTo>
                    <a:cubicBezTo>
                      <a:pt x="98" y="3"/>
                      <a:pt x="97" y="4"/>
                      <a:pt x="95"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86268" y="2697902"/>
              <a:ext cx="1362075" cy="2070100"/>
            </a:xfrm>
            <a:prstGeom prst="rect">
              <a:avLst/>
            </a:prstGeom>
          </p:spPr>
        </p:pic>
      </p:grpSp>
      <p:grpSp>
        <p:nvGrpSpPr>
          <p:cNvPr id="37" name="Group 18"/>
          <p:cNvGrpSpPr>
            <a:grpSpLocks noChangeAspect="1"/>
          </p:cNvGrpSpPr>
          <p:nvPr/>
        </p:nvGrpSpPr>
        <p:grpSpPr bwMode="auto">
          <a:xfrm>
            <a:off x="10842448" y="2781279"/>
            <a:ext cx="1218269" cy="2177332"/>
            <a:chOff x="2213" y="1446"/>
            <a:chExt cx="799" cy="1428"/>
          </a:xfrm>
        </p:grpSpPr>
        <p:sp>
          <p:nvSpPr>
            <p:cNvPr id="39" name="AutoShape 17"/>
            <p:cNvSpPr>
              <a:spLocks noChangeAspect="1" noChangeArrowheads="1" noTextEdit="1"/>
            </p:cNvSpPr>
            <p:nvPr/>
          </p:nvSpPr>
          <p:spPr bwMode="auto">
            <a:xfrm>
              <a:off x="2213" y="1446"/>
              <a:ext cx="799" cy="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19"/>
            <p:cNvSpPr>
              <a:spLocks/>
            </p:cNvSpPr>
            <p:nvPr/>
          </p:nvSpPr>
          <p:spPr bwMode="auto">
            <a:xfrm>
              <a:off x="2218" y="1446"/>
              <a:ext cx="789" cy="1428"/>
            </a:xfrm>
            <a:custGeom>
              <a:avLst/>
              <a:gdLst>
                <a:gd name="T0" fmla="*/ 142 w 151"/>
                <a:gd name="T1" fmla="*/ 0 h 276"/>
                <a:gd name="T2" fmla="*/ 10 w 151"/>
                <a:gd name="T3" fmla="*/ 0 h 276"/>
                <a:gd name="T4" fmla="*/ 0 w 151"/>
                <a:gd name="T5" fmla="*/ 10 h 276"/>
                <a:gd name="T6" fmla="*/ 0 w 151"/>
                <a:gd name="T7" fmla="*/ 266 h 276"/>
                <a:gd name="T8" fmla="*/ 10 w 151"/>
                <a:gd name="T9" fmla="*/ 276 h 276"/>
                <a:gd name="T10" fmla="*/ 142 w 151"/>
                <a:gd name="T11" fmla="*/ 276 h 276"/>
                <a:gd name="T12" fmla="*/ 151 w 151"/>
                <a:gd name="T13" fmla="*/ 266 h 276"/>
                <a:gd name="T14" fmla="*/ 151 w 151"/>
                <a:gd name="T15" fmla="*/ 10 h 276"/>
                <a:gd name="T16" fmla="*/ 142 w 151"/>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76">
                  <a:moveTo>
                    <a:pt x="142" y="0"/>
                  </a:moveTo>
                  <a:cubicBezTo>
                    <a:pt x="10" y="0"/>
                    <a:pt x="10" y="0"/>
                    <a:pt x="10" y="0"/>
                  </a:cubicBezTo>
                  <a:cubicBezTo>
                    <a:pt x="5" y="0"/>
                    <a:pt x="0" y="4"/>
                    <a:pt x="0" y="10"/>
                  </a:cubicBezTo>
                  <a:cubicBezTo>
                    <a:pt x="0" y="249"/>
                    <a:pt x="0" y="266"/>
                    <a:pt x="0" y="266"/>
                  </a:cubicBezTo>
                  <a:cubicBezTo>
                    <a:pt x="0" y="271"/>
                    <a:pt x="5" y="276"/>
                    <a:pt x="10" y="276"/>
                  </a:cubicBezTo>
                  <a:cubicBezTo>
                    <a:pt x="142" y="276"/>
                    <a:pt x="142" y="276"/>
                    <a:pt x="142" y="276"/>
                  </a:cubicBezTo>
                  <a:cubicBezTo>
                    <a:pt x="147" y="276"/>
                    <a:pt x="151" y="271"/>
                    <a:pt x="151" y="266"/>
                  </a:cubicBezTo>
                  <a:cubicBezTo>
                    <a:pt x="151" y="27"/>
                    <a:pt x="151" y="10"/>
                    <a:pt x="151" y="10"/>
                  </a:cubicBezTo>
                  <a:cubicBezTo>
                    <a:pt x="151" y="4"/>
                    <a:pt x="147" y="0"/>
                    <a:pt x="142" y="0"/>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21"/>
            <p:cNvSpPr>
              <a:spLocks/>
            </p:cNvSpPr>
            <p:nvPr/>
          </p:nvSpPr>
          <p:spPr bwMode="auto">
            <a:xfrm>
              <a:off x="2495" y="1519"/>
              <a:ext cx="240" cy="31"/>
            </a:xfrm>
            <a:custGeom>
              <a:avLst/>
              <a:gdLst>
                <a:gd name="T0" fmla="*/ 46 w 46"/>
                <a:gd name="T1" fmla="*/ 3 h 6"/>
                <a:gd name="T2" fmla="*/ 42 w 46"/>
                <a:gd name="T3" fmla="*/ 6 h 6"/>
                <a:gd name="T4" fmla="*/ 3 w 46"/>
                <a:gd name="T5" fmla="*/ 6 h 6"/>
                <a:gd name="T6" fmla="*/ 0 w 46"/>
                <a:gd name="T7" fmla="*/ 3 h 6"/>
                <a:gd name="T8" fmla="*/ 3 w 46"/>
                <a:gd name="T9" fmla="*/ 0 h 6"/>
                <a:gd name="T10" fmla="*/ 42 w 46"/>
                <a:gd name="T11" fmla="*/ 0 h 6"/>
                <a:gd name="T12" fmla="*/ 46 w 46"/>
                <a:gd name="T13" fmla="*/ 3 h 6"/>
              </a:gdLst>
              <a:ahLst/>
              <a:cxnLst>
                <a:cxn ang="0">
                  <a:pos x="T0" y="T1"/>
                </a:cxn>
                <a:cxn ang="0">
                  <a:pos x="T2" y="T3"/>
                </a:cxn>
                <a:cxn ang="0">
                  <a:pos x="T4" y="T5"/>
                </a:cxn>
                <a:cxn ang="0">
                  <a:pos x="T6" y="T7"/>
                </a:cxn>
                <a:cxn ang="0">
                  <a:pos x="T8" y="T9"/>
                </a:cxn>
                <a:cxn ang="0">
                  <a:pos x="T10" y="T11"/>
                </a:cxn>
                <a:cxn ang="0">
                  <a:pos x="T12" y="T13"/>
                </a:cxn>
              </a:cxnLst>
              <a:rect l="0" t="0" r="r" b="b"/>
              <a:pathLst>
                <a:path w="46" h="6">
                  <a:moveTo>
                    <a:pt x="46" y="3"/>
                  </a:moveTo>
                  <a:cubicBezTo>
                    <a:pt x="46" y="4"/>
                    <a:pt x="44" y="6"/>
                    <a:pt x="42" y="6"/>
                  </a:cubicBezTo>
                  <a:cubicBezTo>
                    <a:pt x="3" y="6"/>
                    <a:pt x="3" y="6"/>
                    <a:pt x="3" y="6"/>
                  </a:cubicBezTo>
                  <a:cubicBezTo>
                    <a:pt x="1" y="6"/>
                    <a:pt x="0" y="4"/>
                    <a:pt x="0" y="3"/>
                  </a:cubicBezTo>
                  <a:cubicBezTo>
                    <a:pt x="0" y="1"/>
                    <a:pt x="1" y="0"/>
                    <a:pt x="3" y="0"/>
                  </a:cubicBezTo>
                  <a:cubicBezTo>
                    <a:pt x="42" y="0"/>
                    <a:pt x="42" y="0"/>
                    <a:pt x="42" y="0"/>
                  </a:cubicBezTo>
                  <a:cubicBezTo>
                    <a:pt x="44" y="0"/>
                    <a:pt x="46" y="1"/>
                    <a:pt x="4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22"/>
            <p:cNvSpPr>
              <a:spLocks/>
            </p:cNvSpPr>
            <p:nvPr/>
          </p:nvSpPr>
          <p:spPr bwMode="auto">
            <a:xfrm>
              <a:off x="2297" y="2667"/>
              <a:ext cx="208" cy="0"/>
            </a:xfrm>
            <a:custGeom>
              <a:avLst/>
              <a:gdLst>
                <a:gd name="T0" fmla="*/ 0 w 208"/>
                <a:gd name="T1" fmla="*/ 208 w 208"/>
                <a:gd name="T2" fmla="*/ 208 w 208"/>
                <a:gd name="T3" fmla="*/ 0 w 208"/>
                <a:gd name="T4" fmla="*/ 0 w 208"/>
                <a:gd name="T5" fmla="*/ 0 w 208"/>
              </a:gdLst>
              <a:ahLst/>
              <a:cxnLst>
                <a:cxn ang="0">
                  <a:pos x="T0" y="0"/>
                </a:cxn>
                <a:cxn ang="0">
                  <a:pos x="T1" y="0"/>
                </a:cxn>
                <a:cxn ang="0">
                  <a:pos x="T2" y="0"/>
                </a:cxn>
                <a:cxn ang="0">
                  <a:pos x="T3" y="0"/>
                </a:cxn>
                <a:cxn ang="0">
                  <a:pos x="T4" y="0"/>
                </a:cxn>
                <a:cxn ang="0">
                  <a:pos x="T5" y="0"/>
                </a:cxn>
              </a:cxnLst>
              <a:rect l="0" t="0" r="r" b="b"/>
              <a:pathLst>
                <a:path w="208">
                  <a:moveTo>
                    <a:pt x="0" y="0"/>
                  </a:moveTo>
                  <a:lnTo>
                    <a:pt x="208" y="0"/>
                  </a:lnTo>
                  <a:lnTo>
                    <a:pt x="208" y="0"/>
                  </a:lnTo>
                  <a:lnTo>
                    <a:pt x="0" y="0"/>
                  </a:lnTo>
                  <a:lnTo>
                    <a:pt x="0" y="0"/>
                  </a:lnTo>
                  <a:lnTo>
                    <a:pt x="0" y="0"/>
                  </a:lnTo>
                  <a:close/>
                </a:path>
              </a:pathLst>
            </a:custGeom>
            <a:solidFill>
              <a:srgbClr val="5D48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Oval 24"/>
            <p:cNvSpPr>
              <a:spLocks noChangeArrowheads="1"/>
            </p:cNvSpPr>
            <p:nvPr/>
          </p:nvSpPr>
          <p:spPr bwMode="auto">
            <a:xfrm>
              <a:off x="2558" y="2703"/>
              <a:ext cx="130" cy="1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47" name="Picture 4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946606" y="3040988"/>
            <a:ext cx="1009650" cy="1485767"/>
          </a:xfrm>
          <a:prstGeom prst="rect">
            <a:avLst/>
          </a:prstGeom>
        </p:spPr>
      </p:pic>
      <p:pic>
        <p:nvPicPr>
          <p:cNvPr id="53" name="Picture 52"/>
          <p:cNvPicPr>
            <a:picLocks noChangeAspect="1"/>
          </p:cNvPicPr>
          <p:nvPr/>
        </p:nvPicPr>
        <p:blipFill rotWithShape="1">
          <a:blip r:embed="rId5"/>
          <a:srcRect l="525" t="537" r="52097" b="16533"/>
          <a:stretch/>
        </p:blipFill>
        <p:spPr>
          <a:xfrm>
            <a:off x="10962909" y="3038394"/>
            <a:ext cx="979918" cy="1471663"/>
          </a:xfrm>
          <a:prstGeom prst="rect">
            <a:avLst/>
          </a:prstGeom>
          <a:ln>
            <a:noFill/>
          </a:ln>
          <a:effectLst>
            <a:innerShdw blurRad="25400">
              <a:prstClr val="black"/>
            </a:innerShdw>
          </a:effectLst>
        </p:spPr>
      </p:pic>
      <p:pic>
        <p:nvPicPr>
          <p:cNvPr id="54" name="Picture 53"/>
          <p:cNvPicPr>
            <a:picLocks noChangeAspect="1"/>
          </p:cNvPicPr>
          <p:nvPr/>
        </p:nvPicPr>
        <p:blipFill rotWithShape="1">
          <a:blip r:embed="rId6"/>
          <a:srcRect l="475" t="326" r="556" b="1109"/>
          <a:stretch/>
        </p:blipFill>
        <p:spPr>
          <a:xfrm>
            <a:off x="7059018" y="2883060"/>
            <a:ext cx="2964132" cy="1793081"/>
          </a:xfrm>
          <a:prstGeom prst="rect">
            <a:avLst/>
          </a:prstGeom>
          <a:noFill/>
          <a:ln>
            <a:noFill/>
          </a:ln>
        </p:spPr>
      </p:pic>
      <p:grpSp>
        <p:nvGrpSpPr>
          <p:cNvPr id="5" name="Group 4"/>
          <p:cNvGrpSpPr/>
          <p:nvPr/>
        </p:nvGrpSpPr>
        <p:grpSpPr>
          <a:xfrm>
            <a:off x="4719434" y="2720790"/>
            <a:ext cx="1362075" cy="2066544"/>
            <a:chOff x="4477068" y="2733576"/>
            <a:chExt cx="1362075" cy="2066544"/>
          </a:xfrm>
        </p:grpSpPr>
        <p:sp>
          <p:nvSpPr>
            <p:cNvPr id="4" name="Rectangle 3"/>
            <p:cNvSpPr/>
            <p:nvPr/>
          </p:nvSpPr>
          <p:spPr bwMode="auto">
            <a:xfrm>
              <a:off x="4477068" y="2733576"/>
              <a:ext cx="1362075" cy="206654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5" name="Picture 5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478655" y="2761961"/>
              <a:ext cx="1358900" cy="2009775"/>
            </a:xfrm>
            <a:prstGeom prst="rect">
              <a:avLst/>
            </a:prstGeom>
          </p:spPr>
        </p:pic>
      </p:grpSp>
      <p:pic>
        <p:nvPicPr>
          <p:cNvPr id="45" name="Picture 44"/>
          <p:cNvPicPr>
            <a:picLocks noChangeAspect="1"/>
          </p:cNvPicPr>
          <p:nvPr/>
        </p:nvPicPr>
        <p:blipFill>
          <a:blip r:embed="rId8"/>
          <a:stretch>
            <a:fillRect/>
          </a:stretch>
        </p:blipFill>
        <p:spPr>
          <a:xfrm>
            <a:off x="-458631" y="404022"/>
            <a:ext cx="2992385" cy="1531894"/>
          </a:xfrm>
          <a:prstGeom prst="rect">
            <a:avLst/>
          </a:prstGeom>
        </p:spPr>
      </p:pic>
    </p:spTree>
    <p:extLst>
      <p:ext uri="{BB962C8B-B14F-4D97-AF65-F5344CB8AC3E}">
        <p14:creationId xmlns:p14="http://schemas.microsoft.com/office/powerpoint/2010/main" val="71155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par>
                                <p:cTn id="13" presetID="10"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33407" y="2220226"/>
            <a:ext cx="5960185" cy="4007216"/>
          </a:xfrm>
          <a:prstGeom prst="rect">
            <a:avLst/>
          </a:prstGeom>
        </p:spPr>
      </p:pic>
      <p:grpSp>
        <p:nvGrpSpPr>
          <p:cNvPr id="53" name="Group 52"/>
          <p:cNvGrpSpPr>
            <a:grpSpLocks noChangeAspect="1"/>
          </p:cNvGrpSpPr>
          <p:nvPr/>
        </p:nvGrpSpPr>
        <p:grpSpPr>
          <a:xfrm rot="10800000" flipH="1">
            <a:off x="9723437" y="5630862"/>
            <a:ext cx="652892" cy="163325"/>
            <a:chOff x="4572000" y="3022238"/>
            <a:chExt cx="789225" cy="197428"/>
          </a:xfrm>
          <a:solidFill>
            <a:schemeClr val="bg1"/>
          </a:solidFill>
        </p:grpSpPr>
        <p:sp>
          <p:nvSpPr>
            <p:cNvPr id="54" name="Oval 53"/>
            <p:cNvSpPr/>
            <p:nvPr/>
          </p:nvSpPr>
          <p:spPr>
            <a:xfrm>
              <a:off x="5163797" y="3022238"/>
              <a:ext cx="197428" cy="19742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684" fontAlgn="base">
                <a:spcBef>
                  <a:spcPct val="0"/>
                </a:spcBef>
                <a:spcAft>
                  <a:spcPct val="0"/>
                </a:spcAft>
              </a:pPr>
              <a:endParaRPr lang="en-US" sz="1799">
                <a:solidFill>
                  <a:srgbClr val="FFFFFF"/>
                </a:solidFill>
              </a:endParaRPr>
            </a:p>
          </p:txBody>
        </p:sp>
        <p:cxnSp>
          <p:nvCxnSpPr>
            <p:cNvPr id="55" name="Straight Connector 54"/>
            <p:cNvCxnSpPr>
              <a:endCxn id="54" idx="2"/>
            </p:cNvCxnSpPr>
            <p:nvPr/>
          </p:nvCxnSpPr>
          <p:spPr>
            <a:xfrm>
              <a:off x="4572000" y="3115757"/>
              <a:ext cx="591797" cy="5195"/>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a:spLocks noChangeAspect="1"/>
          </p:cNvSpPr>
          <p:nvPr/>
        </p:nvSpPr>
        <p:spPr>
          <a:xfrm>
            <a:off x="10060492" y="5380534"/>
            <a:ext cx="540533" cy="276999"/>
          </a:xfrm>
          <a:prstGeom prst="rect">
            <a:avLst/>
          </a:prstGeom>
          <a:noFill/>
        </p:spPr>
        <p:txBody>
          <a:bodyPr wrap="none" rtlCol="0">
            <a:spAutoFit/>
          </a:bodyPr>
          <a:lstStyle/>
          <a:p>
            <a:pPr algn="r" defTabSz="931684" fontAlgn="base">
              <a:spcBef>
                <a:spcPct val="0"/>
              </a:spcBef>
              <a:spcAft>
                <a:spcPct val="0"/>
              </a:spcAft>
            </a:pPr>
            <a:r>
              <a:rPr lang="en-US" sz="1200" dirty="0">
                <a:gradFill>
                  <a:gsLst>
                    <a:gs pos="0">
                      <a:srgbClr val="FFFFFF"/>
                    </a:gs>
                    <a:gs pos="100000">
                      <a:srgbClr val="FFFFFF"/>
                    </a:gs>
                  </a:gsLst>
                  <a:lin ang="5400000" scaled="0"/>
                </a:gradFill>
                <a:ea typeface="ＭＳ Ｐゴシック" charset="0"/>
              </a:rPr>
              <a:t>SCIM</a:t>
            </a:r>
          </a:p>
        </p:txBody>
      </p:sp>
      <p:grpSp>
        <p:nvGrpSpPr>
          <p:cNvPr id="57" name="Group 56"/>
          <p:cNvGrpSpPr>
            <a:grpSpLocks noChangeAspect="1"/>
          </p:cNvGrpSpPr>
          <p:nvPr/>
        </p:nvGrpSpPr>
        <p:grpSpPr>
          <a:xfrm>
            <a:off x="9724649" y="3429641"/>
            <a:ext cx="652892" cy="163325"/>
            <a:chOff x="4572000" y="3022238"/>
            <a:chExt cx="789225" cy="197428"/>
          </a:xfrm>
          <a:solidFill>
            <a:schemeClr val="bg1"/>
          </a:solidFill>
        </p:grpSpPr>
        <p:sp>
          <p:nvSpPr>
            <p:cNvPr id="58" name="Oval 57"/>
            <p:cNvSpPr/>
            <p:nvPr/>
          </p:nvSpPr>
          <p:spPr>
            <a:xfrm>
              <a:off x="5163797" y="3022238"/>
              <a:ext cx="197428" cy="19742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684" fontAlgn="base">
                <a:spcBef>
                  <a:spcPct val="0"/>
                </a:spcBef>
                <a:spcAft>
                  <a:spcPct val="0"/>
                </a:spcAft>
              </a:pPr>
              <a:endParaRPr lang="en-US" sz="1799">
                <a:solidFill>
                  <a:srgbClr val="FFFFFF"/>
                </a:solidFill>
              </a:endParaRPr>
            </a:p>
          </p:txBody>
        </p:sp>
        <p:cxnSp>
          <p:nvCxnSpPr>
            <p:cNvPr id="59" name="Straight Connector 58"/>
            <p:cNvCxnSpPr>
              <a:endCxn id="58" idx="2"/>
            </p:cNvCxnSpPr>
            <p:nvPr/>
          </p:nvCxnSpPr>
          <p:spPr>
            <a:xfrm>
              <a:off x="4572000" y="3115757"/>
              <a:ext cx="591797" cy="5195"/>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0" name="TextBox 59"/>
          <p:cNvSpPr txBox="1">
            <a:spLocks noChangeAspect="1"/>
          </p:cNvSpPr>
          <p:nvPr/>
        </p:nvSpPr>
        <p:spPr>
          <a:xfrm>
            <a:off x="9724650" y="2966061"/>
            <a:ext cx="1308371" cy="461665"/>
          </a:xfrm>
          <a:prstGeom prst="rect">
            <a:avLst/>
          </a:prstGeom>
          <a:noFill/>
        </p:spPr>
        <p:txBody>
          <a:bodyPr wrap="none" rtlCol="0">
            <a:spAutoFit/>
          </a:bodyPr>
          <a:lstStyle/>
          <a:p>
            <a:pPr defTabSz="931684" fontAlgn="base">
              <a:spcBef>
                <a:spcPct val="0"/>
              </a:spcBef>
              <a:spcAft>
                <a:spcPct val="0"/>
              </a:spcAft>
            </a:pPr>
            <a:r>
              <a:rPr lang="en-US" sz="1200" dirty="0">
                <a:gradFill>
                  <a:gsLst>
                    <a:gs pos="0">
                      <a:srgbClr val="FFFFFF"/>
                    </a:gs>
                    <a:gs pos="100000">
                      <a:srgbClr val="FFFFFF"/>
                    </a:gs>
                  </a:gsLst>
                  <a:lin ang="5400000" scaled="0"/>
                </a:gradFill>
                <a:ea typeface="ＭＳ Ｐゴシック" charset="0"/>
              </a:rPr>
              <a:t>OAuth2 &amp; </a:t>
            </a:r>
          </a:p>
          <a:p>
            <a:pPr defTabSz="931684" fontAlgn="base">
              <a:spcBef>
                <a:spcPct val="0"/>
              </a:spcBef>
              <a:spcAft>
                <a:spcPct val="0"/>
              </a:spcAft>
            </a:pPr>
            <a:r>
              <a:rPr lang="en-US" sz="1200" dirty="0">
                <a:gradFill>
                  <a:gsLst>
                    <a:gs pos="0">
                      <a:srgbClr val="FFFFFF"/>
                    </a:gs>
                    <a:gs pos="100000">
                      <a:srgbClr val="FFFFFF"/>
                    </a:gs>
                  </a:gsLst>
                  <a:lin ang="5400000" scaled="0"/>
                </a:gradFill>
                <a:ea typeface="ＭＳ Ｐゴシック" charset="0"/>
              </a:rPr>
              <a:t>OpenID Connect</a:t>
            </a:r>
          </a:p>
        </p:txBody>
      </p:sp>
      <p:grpSp>
        <p:nvGrpSpPr>
          <p:cNvPr id="61" name="Group 60"/>
          <p:cNvGrpSpPr>
            <a:grpSpLocks noChangeAspect="1"/>
          </p:cNvGrpSpPr>
          <p:nvPr/>
        </p:nvGrpSpPr>
        <p:grpSpPr>
          <a:xfrm>
            <a:off x="9724649" y="3969089"/>
            <a:ext cx="652892" cy="163325"/>
            <a:chOff x="4572000" y="3022238"/>
            <a:chExt cx="789225" cy="197428"/>
          </a:xfrm>
          <a:solidFill>
            <a:schemeClr val="bg1"/>
          </a:solidFill>
        </p:grpSpPr>
        <p:sp>
          <p:nvSpPr>
            <p:cNvPr id="62" name="Oval 61"/>
            <p:cNvSpPr/>
            <p:nvPr/>
          </p:nvSpPr>
          <p:spPr>
            <a:xfrm>
              <a:off x="5163797" y="3022238"/>
              <a:ext cx="197428" cy="19742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684" fontAlgn="base">
                <a:spcBef>
                  <a:spcPct val="0"/>
                </a:spcBef>
                <a:spcAft>
                  <a:spcPct val="0"/>
                </a:spcAft>
              </a:pPr>
              <a:endParaRPr lang="en-US" sz="1799">
                <a:solidFill>
                  <a:srgbClr val="FFFFFF"/>
                </a:solidFill>
              </a:endParaRPr>
            </a:p>
          </p:txBody>
        </p:sp>
        <p:cxnSp>
          <p:nvCxnSpPr>
            <p:cNvPr id="63" name="Straight Connector 62"/>
            <p:cNvCxnSpPr>
              <a:endCxn id="62" idx="2"/>
            </p:cNvCxnSpPr>
            <p:nvPr/>
          </p:nvCxnSpPr>
          <p:spPr>
            <a:xfrm>
              <a:off x="4572000" y="3115757"/>
              <a:ext cx="591797" cy="5195"/>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4" name="TextBox 63"/>
          <p:cNvSpPr txBox="1">
            <a:spLocks noChangeAspect="1"/>
          </p:cNvSpPr>
          <p:nvPr/>
        </p:nvSpPr>
        <p:spPr>
          <a:xfrm>
            <a:off x="10048248" y="3655019"/>
            <a:ext cx="575799" cy="276999"/>
          </a:xfrm>
          <a:prstGeom prst="rect">
            <a:avLst/>
          </a:prstGeom>
          <a:noFill/>
        </p:spPr>
        <p:txBody>
          <a:bodyPr wrap="none" rtlCol="0">
            <a:spAutoFit/>
          </a:bodyPr>
          <a:lstStyle/>
          <a:p>
            <a:pPr defTabSz="931684" fontAlgn="base">
              <a:spcBef>
                <a:spcPct val="0"/>
              </a:spcBef>
              <a:spcAft>
                <a:spcPct val="0"/>
              </a:spcAft>
            </a:pPr>
            <a:r>
              <a:rPr lang="en-US" sz="1200" dirty="0">
                <a:gradFill>
                  <a:gsLst>
                    <a:gs pos="0">
                      <a:srgbClr val="FFFFFF"/>
                    </a:gs>
                    <a:gs pos="100000">
                      <a:srgbClr val="FFFFFF"/>
                    </a:gs>
                  </a:gsLst>
                  <a:lin ang="5400000" scaled="0"/>
                </a:gradFill>
                <a:ea typeface="ＭＳ Ｐゴシック" charset="0"/>
              </a:rPr>
              <a:t>SAML</a:t>
            </a:r>
          </a:p>
        </p:txBody>
      </p:sp>
      <p:grpSp>
        <p:nvGrpSpPr>
          <p:cNvPr id="65" name="Group 64"/>
          <p:cNvGrpSpPr>
            <a:grpSpLocks noChangeAspect="1"/>
          </p:cNvGrpSpPr>
          <p:nvPr/>
        </p:nvGrpSpPr>
        <p:grpSpPr>
          <a:xfrm>
            <a:off x="9724649" y="4575132"/>
            <a:ext cx="652892" cy="163325"/>
            <a:chOff x="4572000" y="3022238"/>
            <a:chExt cx="789225" cy="197428"/>
          </a:xfrm>
          <a:solidFill>
            <a:schemeClr val="bg1"/>
          </a:solidFill>
        </p:grpSpPr>
        <p:sp>
          <p:nvSpPr>
            <p:cNvPr id="66" name="Oval 65"/>
            <p:cNvSpPr/>
            <p:nvPr/>
          </p:nvSpPr>
          <p:spPr>
            <a:xfrm>
              <a:off x="5163797" y="3022238"/>
              <a:ext cx="197428" cy="19742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684" fontAlgn="base">
                <a:spcBef>
                  <a:spcPct val="0"/>
                </a:spcBef>
                <a:spcAft>
                  <a:spcPct val="0"/>
                </a:spcAft>
              </a:pPr>
              <a:endParaRPr lang="en-US" sz="1799">
                <a:solidFill>
                  <a:srgbClr val="FFFFFF"/>
                </a:solidFill>
              </a:endParaRPr>
            </a:p>
          </p:txBody>
        </p:sp>
        <p:cxnSp>
          <p:nvCxnSpPr>
            <p:cNvPr id="67" name="Straight Connector 66"/>
            <p:cNvCxnSpPr>
              <a:endCxn id="66" idx="2"/>
            </p:cNvCxnSpPr>
            <p:nvPr/>
          </p:nvCxnSpPr>
          <p:spPr>
            <a:xfrm>
              <a:off x="4572000" y="3115757"/>
              <a:ext cx="591797" cy="5195"/>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8" name="TextBox 67"/>
          <p:cNvSpPr txBox="1">
            <a:spLocks noChangeAspect="1"/>
          </p:cNvSpPr>
          <p:nvPr/>
        </p:nvSpPr>
        <p:spPr>
          <a:xfrm>
            <a:off x="9858182" y="4223834"/>
            <a:ext cx="1196161" cy="276999"/>
          </a:xfrm>
          <a:prstGeom prst="rect">
            <a:avLst/>
          </a:prstGeom>
          <a:noFill/>
        </p:spPr>
        <p:txBody>
          <a:bodyPr wrap="none" rtlCol="0">
            <a:spAutoFit/>
          </a:bodyPr>
          <a:lstStyle/>
          <a:p>
            <a:pPr defTabSz="931684" fontAlgn="base">
              <a:spcBef>
                <a:spcPct val="0"/>
              </a:spcBef>
              <a:spcAft>
                <a:spcPct val="0"/>
              </a:spcAft>
            </a:pPr>
            <a:r>
              <a:rPr lang="en-US" sz="1200" dirty="0">
                <a:gradFill>
                  <a:gsLst>
                    <a:gs pos="0">
                      <a:srgbClr val="FFFFFF"/>
                    </a:gs>
                    <a:gs pos="100000">
                      <a:srgbClr val="FFFFFF"/>
                    </a:gs>
                  </a:gsLst>
                  <a:lin ang="5400000" scaled="0"/>
                </a:gradFill>
                <a:ea typeface="ＭＳ Ｐゴシック" charset="0"/>
              </a:rPr>
              <a:t>WS-Federation</a:t>
            </a:r>
          </a:p>
        </p:txBody>
      </p:sp>
      <p:grpSp>
        <p:nvGrpSpPr>
          <p:cNvPr id="69" name="Group 68"/>
          <p:cNvGrpSpPr>
            <a:grpSpLocks noChangeAspect="1"/>
          </p:cNvGrpSpPr>
          <p:nvPr/>
        </p:nvGrpSpPr>
        <p:grpSpPr>
          <a:xfrm>
            <a:off x="9724649" y="5151728"/>
            <a:ext cx="652892" cy="163325"/>
            <a:chOff x="4572000" y="3022238"/>
            <a:chExt cx="789225" cy="197428"/>
          </a:xfrm>
          <a:solidFill>
            <a:schemeClr val="bg1"/>
          </a:solidFill>
        </p:grpSpPr>
        <p:sp>
          <p:nvSpPr>
            <p:cNvPr id="70" name="Oval 69"/>
            <p:cNvSpPr/>
            <p:nvPr/>
          </p:nvSpPr>
          <p:spPr>
            <a:xfrm>
              <a:off x="5163797" y="3022238"/>
              <a:ext cx="197428" cy="19742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684" fontAlgn="base">
                <a:spcBef>
                  <a:spcPct val="0"/>
                </a:spcBef>
                <a:spcAft>
                  <a:spcPct val="0"/>
                </a:spcAft>
              </a:pPr>
              <a:endParaRPr lang="en-US" sz="1799">
                <a:solidFill>
                  <a:srgbClr val="FFFFFF"/>
                </a:solidFill>
              </a:endParaRPr>
            </a:p>
          </p:txBody>
        </p:sp>
        <p:cxnSp>
          <p:nvCxnSpPr>
            <p:cNvPr id="71" name="Straight Connector 70"/>
            <p:cNvCxnSpPr>
              <a:endCxn id="70" idx="2"/>
            </p:cNvCxnSpPr>
            <p:nvPr/>
          </p:nvCxnSpPr>
          <p:spPr>
            <a:xfrm>
              <a:off x="4572000" y="3115757"/>
              <a:ext cx="591797" cy="5195"/>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TextBox 71"/>
          <p:cNvSpPr txBox="1">
            <a:spLocks noChangeAspect="1"/>
          </p:cNvSpPr>
          <p:nvPr/>
        </p:nvSpPr>
        <p:spPr>
          <a:xfrm>
            <a:off x="9734297" y="4855707"/>
            <a:ext cx="1686231" cy="276999"/>
          </a:xfrm>
          <a:prstGeom prst="rect">
            <a:avLst/>
          </a:prstGeom>
          <a:noFill/>
        </p:spPr>
        <p:txBody>
          <a:bodyPr wrap="none" rtlCol="0">
            <a:spAutoFit/>
          </a:bodyPr>
          <a:lstStyle/>
          <a:p>
            <a:pPr defTabSz="931684" fontAlgn="base">
              <a:spcBef>
                <a:spcPct val="0"/>
              </a:spcBef>
              <a:spcAft>
                <a:spcPct val="0"/>
              </a:spcAft>
            </a:pPr>
            <a:r>
              <a:rPr lang="en-US" sz="1200" dirty="0">
                <a:gradFill>
                  <a:gsLst>
                    <a:gs pos="0">
                      <a:srgbClr val="FFFFFF"/>
                    </a:gs>
                    <a:gs pos="100000">
                      <a:srgbClr val="FFFFFF"/>
                    </a:gs>
                  </a:gsLst>
                  <a:lin ang="5400000" scaled="0"/>
                </a:gradFill>
                <a:ea typeface="ＭＳ Ｐゴシック" charset="0"/>
              </a:rPr>
              <a:t>REST based Graph API</a:t>
            </a:r>
          </a:p>
        </p:txBody>
      </p:sp>
      <p:grpSp>
        <p:nvGrpSpPr>
          <p:cNvPr id="12" name="Group 11"/>
          <p:cNvGrpSpPr>
            <a:grpSpLocks noChangeAspect="1"/>
          </p:cNvGrpSpPr>
          <p:nvPr/>
        </p:nvGrpSpPr>
        <p:grpSpPr>
          <a:xfrm>
            <a:off x="7339652" y="3191753"/>
            <a:ext cx="2377124" cy="2524683"/>
            <a:chOff x="6763375" y="2732513"/>
            <a:chExt cx="2871956" cy="3050237"/>
          </a:xfrm>
        </p:grpSpPr>
        <p:sp>
          <p:nvSpPr>
            <p:cNvPr id="24" name="TextBox 23"/>
            <p:cNvSpPr txBox="1"/>
            <p:nvPr/>
          </p:nvSpPr>
          <p:spPr>
            <a:xfrm>
              <a:off x="7221868" y="4977704"/>
              <a:ext cx="1855380" cy="646331"/>
            </a:xfrm>
            <a:prstGeom prst="rect">
              <a:avLst/>
            </a:prstGeom>
            <a:noFill/>
          </p:spPr>
          <p:txBody>
            <a:bodyPr wrap="none" rtlCol="0">
              <a:spAutoFit/>
            </a:bodyPr>
            <a:lstStyle/>
            <a:p>
              <a:pPr algn="ctr" defTabSz="931684" fontAlgn="base">
                <a:spcBef>
                  <a:spcPct val="0"/>
                </a:spcBef>
                <a:spcAft>
                  <a:spcPct val="0"/>
                </a:spcAft>
              </a:pPr>
              <a:r>
                <a:rPr lang="en-US" dirty="0" smtClean="0">
                  <a:gradFill>
                    <a:gsLst>
                      <a:gs pos="0">
                        <a:srgbClr val="FFFFFF"/>
                      </a:gs>
                      <a:gs pos="100000">
                        <a:srgbClr val="FFFFFF"/>
                      </a:gs>
                    </a:gsLst>
                    <a:lin ang="5400000" scaled="0"/>
                  </a:gradFill>
                  <a:ea typeface="ＭＳ Ｐゴシック" charset="0"/>
                </a:rPr>
                <a:t>Microsoft Azure </a:t>
              </a:r>
            </a:p>
            <a:p>
              <a:pPr algn="ctr" defTabSz="931684" fontAlgn="base">
                <a:spcBef>
                  <a:spcPct val="0"/>
                </a:spcBef>
                <a:spcAft>
                  <a:spcPct val="0"/>
                </a:spcAft>
              </a:pPr>
              <a:r>
                <a:rPr lang="en-US" dirty="0" smtClean="0">
                  <a:gradFill>
                    <a:gsLst>
                      <a:gs pos="0">
                        <a:srgbClr val="FFFFFF"/>
                      </a:gs>
                      <a:gs pos="100000">
                        <a:srgbClr val="FFFFFF"/>
                      </a:gs>
                    </a:gsLst>
                    <a:lin ang="5400000" scaled="0"/>
                  </a:gradFill>
                  <a:ea typeface="ＭＳ Ｐゴシック" charset="0"/>
                </a:rPr>
                <a:t>Active </a:t>
              </a:r>
              <a:r>
                <a:rPr lang="en-US" dirty="0">
                  <a:gradFill>
                    <a:gsLst>
                      <a:gs pos="0">
                        <a:srgbClr val="FFFFFF"/>
                      </a:gs>
                      <a:gs pos="100000">
                        <a:srgbClr val="FFFFFF"/>
                      </a:gs>
                    </a:gsLst>
                    <a:lin ang="5400000" scaled="0"/>
                  </a:gradFill>
                  <a:ea typeface="ＭＳ Ｐゴシック" charset="0"/>
                </a:rPr>
                <a:t>Directory</a:t>
              </a:r>
            </a:p>
          </p:txBody>
        </p:sp>
        <p:sp>
          <p:nvSpPr>
            <p:cNvPr id="2" name="Rectangle 1"/>
            <p:cNvSpPr/>
            <p:nvPr/>
          </p:nvSpPr>
          <p:spPr bwMode="auto">
            <a:xfrm>
              <a:off x="6763375" y="2732513"/>
              <a:ext cx="2871956" cy="3050237"/>
            </a:xfrm>
            <a:prstGeom prst="rect">
              <a:avLst/>
            </a:prstGeom>
            <a:no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91390" tIns="91390" rIns="34275" bIns="34275" rtlCol="0" anchor="t" anchorCtr="0"/>
            <a:lstStyle/>
            <a:p>
              <a:pPr algn="ctr" defTabSz="931769" fontAlgn="base">
                <a:spcBef>
                  <a:spcPct val="0"/>
                </a:spcBef>
                <a:spcAft>
                  <a:spcPct val="0"/>
                </a:spcAft>
              </a:pPr>
              <a:endParaRPr lang="en-US" sz="1598" spc="-102" dirty="0">
                <a:solidFill>
                  <a:srgbClr val="000000"/>
                </a:solidFill>
                <a:ea typeface="Segoe UI" pitchFamily="34" charset="0"/>
                <a:cs typeface="Segoe UI" pitchFamily="34" charset="0"/>
              </a:endParaRPr>
            </a:p>
          </p:txBody>
        </p:sp>
        <p:pic>
          <p:nvPicPr>
            <p:cNvPr id="3" name="Picture 2"/>
            <p:cNvPicPr>
              <a:picLocks noChangeAspect="1"/>
            </p:cNvPicPr>
            <p:nvPr/>
          </p:nvPicPr>
          <p:blipFill>
            <a:blip r:embed="rId4"/>
            <a:stretch>
              <a:fillRect/>
            </a:stretch>
          </p:blipFill>
          <p:spPr>
            <a:xfrm>
              <a:off x="7468399" y="3317892"/>
              <a:ext cx="1461908" cy="1449826"/>
            </a:xfrm>
            <a:prstGeom prst="rect">
              <a:avLst/>
            </a:prstGeom>
          </p:spPr>
        </p:pic>
      </p:grpSp>
      <p:sp>
        <p:nvSpPr>
          <p:cNvPr id="36" name="Title 5"/>
          <p:cNvSpPr txBox="1">
            <a:spLocks/>
          </p:cNvSpPr>
          <p:nvPr/>
        </p:nvSpPr>
        <p:spPr>
          <a:xfrm>
            <a:off x="274640" y="295277"/>
            <a:ext cx="11888787"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24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400" dirty="0" smtClean="0">
                <a:solidFill>
                  <a:srgbClr val="505050"/>
                </a:solidFill>
              </a:rPr>
              <a:t>Standards based integrations</a:t>
            </a:r>
            <a:endParaRPr sz="5400" dirty="0">
              <a:solidFill>
                <a:srgbClr val="505050"/>
              </a:solidFill>
            </a:endParaRPr>
          </a:p>
        </p:txBody>
      </p:sp>
      <p:sp>
        <p:nvSpPr>
          <p:cNvPr id="9" name="Rectangle 8"/>
          <p:cNvSpPr/>
          <p:nvPr/>
        </p:nvSpPr>
        <p:spPr>
          <a:xfrm>
            <a:off x="29603" y="1325522"/>
            <a:ext cx="7618842" cy="4093428"/>
          </a:xfrm>
          <a:prstGeom prst="rect">
            <a:avLst/>
          </a:prstGeom>
        </p:spPr>
        <p:txBody>
          <a:bodyPr wrap="square">
            <a:spAutoFit/>
          </a:bodyPr>
          <a:lstStyle/>
          <a:p>
            <a:pPr marL="285750" indent="-285750" fontAlgn="base">
              <a:spcAft>
                <a:spcPct val="0"/>
              </a:spcAft>
              <a:buFont typeface="Arial" panose="020B0604020202020204" pitchFamily="34" charset="0"/>
              <a:buChar char="•"/>
            </a:pPr>
            <a:r>
              <a:rPr lang="en-US" sz="2000" spc="-90" dirty="0">
                <a:gradFill>
                  <a:gsLst>
                    <a:gs pos="3670">
                      <a:srgbClr val="505050"/>
                    </a:gs>
                    <a:gs pos="100000">
                      <a:srgbClr val="505050"/>
                    </a:gs>
                  </a:gsLst>
                  <a:lin ang="5400000" scaled="0"/>
                </a:gradFill>
              </a:rPr>
              <a:t>Custom LOB applications that integrate with Azure Active Directory</a:t>
            </a:r>
          </a:p>
          <a:p>
            <a:pPr marL="285750" indent="-285750" fontAlgn="base">
              <a:spcAft>
                <a:spcPct val="0"/>
              </a:spcAft>
              <a:buFont typeface="Arial" panose="020B0604020202020204" pitchFamily="34" charset="0"/>
              <a:buChar char="•"/>
            </a:pPr>
            <a:endParaRPr lang="en-US" sz="2000" spc="-90" dirty="0">
              <a:gradFill>
                <a:gsLst>
                  <a:gs pos="3670">
                    <a:srgbClr val="505050"/>
                  </a:gs>
                  <a:gs pos="100000">
                    <a:srgbClr val="505050"/>
                  </a:gs>
                </a:gsLst>
                <a:lin ang="5400000" scaled="0"/>
              </a:gradFill>
            </a:endParaRPr>
          </a:p>
          <a:p>
            <a:pPr marL="285750" indent="-285750" fontAlgn="base">
              <a:spcAft>
                <a:spcPct val="0"/>
              </a:spcAft>
              <a:buFont typeface="Arial" panose="020B0604020202020204" pitchFamily="34" charset="0"/>
              <a:buChar char="•"/>
            </a:pPr>
            <a:r>
              <a:rPr lang="en-US" sz="2000" spc="-90" dirty="0">
                <a:gradFill>
                  <a:gsLst>
                    <a:gs pos="3670">
                      <a:srgbClr val="505050"/>
                    </a:gs>
                    <a:gs pos="100000">
                      <a:srgbClr val="505050"/>
                    </a:gs>
                  </a:gsLst>
                  <a:lin ang="5400000" scaled="0"/>
                </a:gradFill>
              </a:rPr>
              <a:t>Sign in to Active Directory-integrated applications with cloud identities</a:t>
            </a:r>
          </a:p>
          <a:p>
            <a:pPr marL="285750" indent="-285750" fontAlgn="base">
              <a:spcAft>
                <a:spcPct val="0"/>
              </a:spcAft>
              <a:buFont typeface="Arial" panose="020B0604020202020204" pitchFamily="34" charset="0"/>
              <a:buChar char="•"/>
            </a:pPr>
            <a:endParaRPr lang="en-US" sz="2000" spc="-90" dirty="0">
              <a:gradFill>
                <a:gsLst>
                  <a:gs pos="3670">
                    <a:srgbClr val="505050"/>
                  </a:gs>
                  <a:gs pos="100000">
                    <a:srgbClr val="505050"/>
                  </a:gs>
                </a:gsLst>
                <a:lin ang="5400000" scaled="0"/>
              </a:gradFill>
            </a:endParaRPr>
          </a:p>
          <a:p>
            <a:pPr marL="285750" indent="-285750" fontAlgn="base">
              <a:spcAft>
                <a:spcPct val="0"/>
              </a:spcAft>
              <a:buFont typeface="Arial" panose="020B0604020202020204" pitchFamily="34" charset="0"/>
              <a:buChar char="•"/>
            </a:pPr>
            <a:r>
              <a:rPr lang="en-US" sz="2000" spc="-90" dirty="0">
                <a:gradFill>
                  <a:gsLst>
                    <a:gs pos="3670">
                      <a:srgbClr val="505050"/>
                    </a:gs>
                    <a:gs pos="100000">
                      <a:srgbClr val="505050"/>
                    </a:gs>
                  </a:gsLst>
                  <a:lin ang="5400000" scaled="0"/>
                </a:gradFill>
              </a:rPr>
              <a:t>Active Directory-integrated applications can access Office 365 and other web APIs</a:t>
            </a:r>
          </a:p>
          <a:p>
            <a:pPr marL="285750" indent="-285750" fontAlgn="base">
              <a:spcAft>
                <a:spcPct val="0"/>
              </a:spcAft>
              <a:buFont typeface="Arial" panose="020B0604020202020204" pitchFamily="34" charset="0"/>
              <a:buChar char="•"/>
            </a:pPr>
            <a:endParaRPr lang="en-US" sz="2000" spc="-90" dirty="0">
              <a:gradFill>
                <a:gsLst>
                  <a:gs pos="3670">
                    <a:srgbClr val="505050"/>
                  </a:gs>
                  <a:gs pos="100000">
                    <a:srgbClr val="505050"/>
                  </a:gs>
                </a:gsLst>
                <a:lin ang="5400000" scaled="0"/>
              </a:gradFill>
            </a:endParaRPr>
          </a:p>
          <a:p>
            <a:pPr marL="285750" indent="-285750" fontAlgn="base">
              <a:spcAft>
                <a:spcPct val="0"/>
              </a:spcAft>
              <a:buFont typeface="Arial" panose="020B0604020202020204" pitchFamily="34" charset="0"/>
              <a:buChar char="•"/>
            </a:pPr>
            <a:r>
              <a:rPr lang="en-US" sz="2000" spc="-90" dirty="0">
                <a:gradFill>
                  <a:gsLst>
                    <a:gs pos="3670">
                      <a:srgbClr val="505050"/>
                    </a:gs>
                    <a:gs pos="100000">
                      <a:srgbClr val="505050"/>
                    </a:gs>
                  </a:gsLst>
                  <a:lin ang="5400000" scaled="0"/>
                </a:gradFill>
              </a:rPr>
              <a:t>Applications can extend Azure Active Directory schema</a:t>
            </a:r>
          </a:p>
          <a:p>
            <a:pPr marL="285750" indent="-285750" fontAlgn="base">
              <a:spcAft>
                <a:spcPct val="0"/>
              </a:spcAft>
              <a:buFont typeface="Arial" panose="020B0604020202020204" pitchFamily="34" charset="0"/>
              <a:buChar char="•"/>
            </a:pPr>
            <a:endParaRPr lang="en-US" sz="2000" spc="-90" dirty="0">
              <a:gradFill>
                <a:gsLst>
                  <a:gs pos="3670">
                    <a:srgbClr val="505050"/>
                  </a:gs>
                  <a:gs pos="100000">
                    <a:srgbClr val="505050"/>
                  </a:gs>
                </a:gsLst>
                <a:lin ang="5400000" scaled="0"/>
              </a:gradFill>
            </a:endParaRPr>
          </a:p>
          <a:p>
            <a:pPr marL="285750" indent="-285750" fontAlgn="base">
              <a:spcAft>
                <a:spcPct val="0"/>
              </a:spcAft>
              <a:buFont typeface="Arial" panose="020B0604020202020204" pitchFamily="34" charset="0"/>
              <a:buChar char="•"/>
            </a:pPr>
            <a:r>
              <a:rPr lang="en-US" sz="2000" spc="-90" dirty="0">
                <a:gradFill>
                  <a:gsLst>
                    <a:gs pos="3670">
                      <a:srgbClr val="505050"/>
                    </a:gs>
                    <a:gs pos="100000">
                      <a:srgbClr val="505050"/>
                    </a:gs>
                  </a:gsLst>
                  <a:lin ang="5400000" scaled="0"/>
                </a:gradFill>
              </a:rPr>
              <a:t>Cross-platform support </a:t>
            </a:r>
            <a:r>
              <a:rPr lang="en-US" sz="2000" spc="-90" dirty="0" smtClean="0">
                <a:gradFill>
                  <a:gsLst>
                    <a:gs pos="3670">
                      <a:srgbClr val="505050"/>
                    </a:gs>
                    <a:gs pos="100000">
                      <a:srgbClr val="505050"/>
                    </a:gs>
                  </a:gsLst>
                  <a:lin ang="5400000" scaled="0"/>
                </a:gradFill>
              </a:rPr>
              <a:t>(</a:t>
            </a:r>
            <a:r>
              <a:rPr lang="en-US" sz="2000" spc="-90" dirty="0">
                <a:gradFill>
                  <a:gsLst>
                    <a:gs pos="3670">
                      <a:srgbClr val="505050"/>
                    </a:gs>
                    <a:gs pos="100000">
                      <a:srgbClr val="505050"/>
                    </a:gs>
                  </a:gsLst>
                  <a:lin ang="5400000" scaled="0"/>
                </a:gradFill>
              </a:rPr>
              <a:t>iOS, Android, and Windows)</a:t>
            </a:r>
          </a:p>
          <a:p>
            <a:pPr fontAlgn="base">
              <a:spcAft>
                <a:spcPct val="0"/>
              </a:spcAft>
            </a:pPr>
            <a:endParaRPr lang="en-US" sz="2000" spc="-90" dirty="0">
              <a:gradFill>
                <a:gsLst>
                  <a:gs pos="3670">
                    <a:srgbClr val="505050"/>
                  </a:gs>
                  <a:gs pos="100000">
                    <a:srgbClr val="505050"/>
                  </a:gs>
                </a:gsLst>
                <a:lin ang="5400000" scaled="0"/>
              </a:gradFill>
            </a:endParaRPr>
          </a:p>
          <a:p>
            <a:pPr marL="285750" indent="-285750" fontAlgn="base">
              <a:spcAft>
                <a:spcPct val="0"/>
              </a:spcAft>
              <a:buFont typeface="Arial" panose="020B0604020202020204" pitchFamily="34" charset="0"/>
              <a:buChar char="•"/>
            </a:pPr>
            <a:r>
              <a:rPr lang="en-US" sz="2000" spc="-90" dirty="0">
                <a:gradFill>
                  <a:gsLst>
                    <a:gs pos="3670">
                      <a:srgbClr val="505050"/>
                    </a:gs>
                    <a:gs pos="100000">
                      <a:srgbClr val="505050"/>
                    </a:gs>
                  </a:gsLst>
                  <a:lin ang="5400000" scaled="0"/>
                </a:gradFill>
              </a:rPr>
              <a:t>Open Standards </a:t>
            </a:r>
            <a:endParaRPr lang="en-US" sz="2000" spc="-90" dirty="0" smtClean="0">
              <a:gradFill>
                <a:gsLst>
                  <a:gs pos="3670">
                    <a:srgbClr val="505050"/>
                  </a:gs>
                  <a:gs pos="100000">
                    <a:srgbClr val="505050"/>
                  </a:gs>
                </a:gsLst>
                <a:lin ang="5400000" scaled="0"/>
              </a:gradFill>
            </a:endParaRPr>
          </a:p>
          <a:p>
            <a:pPr fontAlgn="base">
              <a:spcAft>
                <a:spcPct val="0"/>
              </a:spcAft>
            </a:pPr>
            <a:r>
              <a:rPr lang="en-US" sz="2000" spc="-90" dirty="0">
                <a:gradFill>
                  <a:gsLst>
                    <a:gs pos="3670">
                      <a:srgbClr val="505050"/>
                    </a:gs>
                    <a:gs pos="100000">
                      <a:srgbClr val="505050"/>
                    </a:gs>
                  </a:gsLst>
                  <a:lin ang="5400000" scaled="0"/>
                </a:gradFill>
              </a:rPr>
              <a:t> </a:t>
            </a:r>
            <a:r>
              <a:rPr lang="en-US" sz="2000" spc="-90" dirty="0" smtClean="0">
                <a:gradFill>
                  <a:gsLst>
                    <a:gs pos="3670">
                      <a:srgbClr val="505050"/>
                    </a:gs>
                    <a:gs pos="100000">
                      <a:srgbClr val="505050"/>
                    </a:gs>
                  </a:gsLst>
                  <a:lin ang="5400000" scaled="0"/>
                </a:gradFill>
              </a:rPr>
              <a:t>    (</a:t>
            </a:r>
            <a:r>
              <a:rPr lang="en-US" sz="2000" spc="-90" dirty="0">
                <a:gradFill>
                  <a:gsLst>
                    <a:gs pos="3670">
                      <a:srgbClr val="505050"/>
                    </a:gs>
                    <a:gs pos="100000">
                      <a:srgbClr val="505050"/>
                    </a:gs>
                  </a:gsLst>
                  <a:lin ang="5400000" scaled="0"/>
                </a:gradFill>
              </a:rPr>
              <a:t>SAML, </a:t>
            </a:r>
            <a:r>
              <a:rPr lang="en-US" sz="2000" spc="-90" dirty="0" err="1">
                <a:gradFill>
                  <a:gsLst>
                    <a:gs pos="3670">
                      <a:srgbClr val="505050"/>
                    </a:gs>
                    <a:gs pos="100000">
                      <a:srgbClr val="505050"/>
                    </a:gs>
                  </a:gsLst>
                  <a:lin ang="5400000" scaled="0"/>
                </a:gradFill>
              </a:rPr>
              <a:t>OAuth</a:t>
            </a:r>
            <a:r>
              <a:rPr lang="en-US" sz="2000" spc="-90" dirty="0">
                <a:gradFill>
                  <a:gsLst>
                    <a:gs pos="3670">
                      <a:srgbClr val="505050"/>
                    </a:gs>
                    <a:gs pos="100000">
                      <a:srgbClr val="505050"/>
                    </a:gs>
                  </a:gsLst>
                  <a:lin ang="5400000" scaled="0"/>
                </a:gradFill>
              </a:rPr>
              <a:t> 2.0, </a:t>
            </a:r>
            <a:r>
              <a:rPr lang="en-US" sz="2000" spc="-90" dirty="0" err="1">
                <a:gradFill>
                  <a:gsLst>
                    <a:gs pos="3670">
                      <a:srgbClr val="505050"/>
                    </a:gs>
                    <a:gs pos="100000">
                      <a:srgbClr val="505050"/>
                    </a:gs>
                  </a:gsLst>
                  <a:lin ang="5400000" scaled="0"/>
                </a:gradFill>
              </a:rPr>
              <a:t>OpenID</a:t>
            </a:r>
            <a:r>
              <a:rPr lang="en-US" sz="2000" spc="-90" dirty="0">
                <a:gradFill>
                  <a:gsLst>
                    <a:gs pos="3670">
                      <a:srgbClr val="505050"/>
                    </a:gs>
                    <a:gs pos="100000">
                      <a:srgbClr val="505050"/>
                    </a:gs>
                  </a:gsLst>
                  <a:lin ang="5400000" scaled="0"/>
                </a:gradFill>
              </a:rPr>
              <a:t> Connect, </a:t>
            </a:r>
            <a:r>
              <a:rPr lang="en-US" sz="2000" spc="-90" dirty="0" err="1">
                <a:gradFill>
                  <a:gsLst>
                    <a:gs pos="3670">
                      <a:srgbClr val="505050"/>
                    </a:gs>
                    <a:gs pos="100000">
                      <a:srgbClr val="505050"/>
                    </a:gs>
                  </a:gsLst>
                  <a:lin ang="5400000" scaled="0"/>
                </a:gradFill>
              </a:rPr>
              <a:t>Odata</a:t>
            </a:r>
            <a:r>
              <a:rPr lang="en-US" sz="2000" spc="-90" dirty="0">
                <a:gradFill>
                  <a:gsLst>
                    <a:gs pos="3670">
                      <a:srgbClr val="505050"/>
                    </a:gs>
                    <a:gs pos="100000">
                      <a:srgbClr val="505050"/>
                    </a:gs>
                  </a:gsLst>
                  <a:lin ang="5400000" scaled="0"/>
                </a:gradFill>
              </a:rPr>
              <a:t> 3.0)</a:t>
            </a:r>
          </a:p>
        </p:txBody>
      </p:sp>
    </p:spTree>
    <p:extLst>
      <p:ext uri="{BB962C8B-B14F-4D97-AF65-F5344CB8AC3E}">
        <p14:creationId xmlns:p14="http://schemas.microsoft.com/office/powerpoint/2010/main" val="3627449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par>
                                <p:cTn id="15" presetID="10"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par>
                                <p:cTn id="18" presetID="10" presetClass="entr" presetSubtype="0" fill="hold" nodeType="with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par>
                                <p:cTn id="21" presetID="10"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par>
                                <p:cTn id="24" presetID="10" presetClass="entr" presetSubtype="0"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500"/>
                                        <p:tgtEl>
                                          <p:spTgt spid="6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0" grpId="0"/>
      <p:bldP spid="64" grpId="0"/>
      <p:bldP spid="68" grpId="0"/>
      <p:bldP spid="7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br>
              <a:rPr lang="en-US" dirty="0" smtClean="0"/>
            </a:br>
            <a:r>
              <a:rPr lang="en-US" dirty="0" smtClean="0"/>
              <a:t/>
            </a:r>
            <a:br>
              <a:rPr lang="en-US" dirty="0" smtClean="0"/>
            </a:br>
            <a:r>
              <a:rPr lang="en-US" sz="4400" dirty="0" smtClean="0"/>
              <a:t>Azure Active Directory</a:t>
            </a:r>
            <a:endParaRPr lang="en-US" dirty="0"/>
          </a:p>
        </p:txBody>
      </p:sp>
    </p:spTree>
    <p:extLst>
      <p:ext uri="{BB962C8B-B14F-4D97-AF65-F5344CB8AC3E}">
        <p14:creationId xmlns:p14="http://schemas.microsoft.com/office/powerpoint/2010/main" val="255142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9585" y="-1"/>
            <a:ext cx="11885832" cy="450944"/>
          </a:xfrm>
        </p:spPr>
        <p:txBody>
          <a:bodyPr/>
          <a:lstStyle/>
          <a:p>
            <a:r>
              <a:rPr lang="en-US" sz="2448" dirty="0">
                <a:gradFill>
                  <a:gsLst>
                    <a:gs pos="6195">
                      <a:schemeClr val="tx2"/>
                    </a:gs>
                    <a:gs pos="100000">
                      <a:schemeClr val="tx2"/>
                    </a:gs>
                  </a:gsLst>
                  <a:lin ang="5400000" scaled="0"/>
                </a:gradFill>
              </a:rPr>
              <a:t>Azure Active Directory editions feature comparison + Office 365 IAM features</a:t>
            </a:r>
          </a:p>
        </p:txBody>
      </p:sp>
      <p:graphicFrame>
        <p:nvGraphicFramePr>
          <p:cNvPr id="87" name="Table 86"/>
          <p:cNvGraphicFramePr>
            <a:graphicFrameLocks noGrp="1"/>
          </p:cNvGraphicFramePr>
          <p:nvPr>
            <p:extLst/>
          </p:nvPr>
        </p:nvGraphicFramePr>
        <p:xfrm>
          <a:off x="169586" y="450944"/>
          <a:ext cx="11897918" cy="5874937"/>
        </p:xfrm>
        <a:graphic>
          <a:graphicData uri="http://schemas.openxmlformats.org/drawingml/2006/table">
            <a:tbl>
              <a:tblPr firstRow="1" bandRow="1">
                <a:tableStyleId>{5C22544A-7EE6-4342-B048-85BDC9FD1C3A}</a:tableStyleId>
              </a:tblPr>
              <a:tblGrid>
                <a:gridCol w="728345"/>
                <a:gridCol w="4988910"/>
                <a:gridCol w="1407703"/>
                <a:gridCol w="1495685"/>
                <a:gridCol w="1425299"/>
                <a:gridCol w="1851976"/>
              </a:tblGrid>
              <a:tr h="249347">
                <a:tc>
                  <a:txBody>
                    <a:bodyPr/>
                    <a:lstStyle/>
                    <a:p>
                      <a:endParaRPr lang="en-US" sz="1000" b="0" dirty="0">
                        <a:gradFill>
                          <a:gsLst>
                            <a:gs pos="0">
                              <a:schemeClr val="bg1"/>
                            </a:gs>
                            <a:gs pos="100000">
                              <a:schemeClr val="bg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b="0" dirty="0">
                        <a:gradFill>
                          <a:gsLst>
                            <a:gs pos="0">
                              <a:schemeClr val="bg1"/>
                            </a:gs>
                            <a:gs pos="100000">
                              <a:schemeClr val="bg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1" dirty="0" smtClean="0">
                          <a:gradFill>
                            <a:gsLst>
                              <a:gs pos="0">
                                <a:schemeClr val="bg1"/>
                              </a:gs>
                              <a:gs pos="100000">
                                <a:schemeClr val="bg1"/>
                              </a:gs>
                            </a:gsLst>
                            <a:lin ang="5400000" scaled="1"/>
                          </a:gradFill>
                        </a:rPr>
                        <a:t>Azure Active</a:t>
                      </a:r>
                      <a:r>
                        <a:rPr lang="en-US" sz="1000" b="1" baseline="0" dirty="0" smtClean="0">
                          <a:gradFill>
                            <a:gsLst>
                              <a:gs pos="0">
                                <a:schemeClr val="bg1"/>
                              </a:gs>
                              <a:gs pos="100000">
                                <a:schemeClr val="bg1"/>
                              </a:gs>
                            </a:gsLst>
                            <a:lin ang="5400000" scaled="1"/>
                          </a:gradFill>
                        </a:rPr>
                        <a:t> Directory </a:t>
                      </a:r>
                      <a:r>
                        <a:rPr lang="en-US" sz="1000" b="1" dirty="0" smtClean="0">
                          <a:gradFill>
                            <a:gsLst>
                              <a:gs pos="0">
                                <a:schemeClr val="bg1"/>
                              </a:gs>
                              <a:gs pos="100000">
                                <a:schemeClr val="bg1"/>
                              </a:gs>
                            </a:gsLst>
                            <a:lin ang="5400000" scaled="1"/>
                          </a:gradFill>
                        </a:rPr>
                        <a:t>Free</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000" b="1" dirty="0" smtClean="0">
                          <a:gradFill>
                            <a:gsLst>
                              <a:gs pos="0">
                                <a:schemeClr val="bg1"/>
                              </a:gs>
                              <a:gs pos="100000">
                                <a:schemeClr val="bg1"/>
                              </a:gs>
                            </a:gsLst>
                            <a:lin ang="5400000" scaled="1"/>
                          </a:gradFill>
                        </a:rPr>
                        <a:t>Azure Active Directory Basic</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000" b="1" dirty="0" smtClean="0">
                          <a:gradFill>
                            <a:gsLst>
                              <a:gs pos="0">
                                <a:schemeClr val="bg1"/>
                              </a:gs>
                              <a:gs pos="100000">
                                <a:schemeClr val="bg1"/>
                              </a:gs>
                            </a:gsLst>
                            <a:lin ang="5400000" scaled="1"/>
                          </a:gradFill>
                        </a:rPr>
                        <a:t>Azure</a:t>
                      </a:r>
                      <a:r>
                        <a:rPr lang="en-US" sz="1000" b="1" baseline="0" dirty="0" smtClean="0">
                          <a:gradFill>
                            <a:gsLst>
                              <a:gs pos="0">
                                <a:schemeClr val="bg1"/>
                              </a:gs>
                              <a:gs pos="100000">
                                <a:schemeClr val="bg1"/>
                              </a:gs>
                            </a:gsLst>
                            <a:lin ang="5400000" scaled="1"/>
                          </a:gradFill>
                        </a:rPr>
                        <a:t> </a:t>
                      </a:r>
                      <a:r>
                        <a:rPr lang="en-US" sz="1000" b="1" dirty="0" smtClean="0">
                          <a:gradFill>
                            <a:gsLst>
                              <a:gs pos="0">
                                <a:schemeClr val="bg1"/>
                              </a:gs>
                              <a:gs pos="100000">
                                <a:schemeClr val="bg1"/>
                              </a:gs>
                            </a:gsLst>
                            <a:lin ang="5400000" scaled="1"/>
                          </a:gradFill>
                        </a:rPr>
                        <a:t>Active Directory Premium</a:t>
                      </a:r>
                      <a:endParaRPr lang="en-US" sz="1000" b="1" dirty="0">
                        <a:gradFill>
                          <a:gsLst>
                            <a:gs pos="0">
                              <a:schemeClr val="bg1"/>
                            </a:gs>
                            <a:gs pos="100000">
                              <a:schemeClr val="bg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000" b="1" dirty="0" smtClean="0">
                          <a:gradFill>
                            <a:gsLst>
                              <a:gs pos="0">
                                <a:schemeClr val="bg1"/>
                              </a:gs>
                              <a:gs pos="100000">
                                <a:schemeClr val="bg1"/>
                              </a:gs>
                            </a:gsLst>
                            <a:lin ang="5400000" scaled="1"/>
                          </a:gradFill>
                        </a:rPr>
                        <a:t>Office 365 IAM features</a:t>
                      </a:r>
                      <a:endParaRPr lang="en-US" sz="1000" b="1" dirty="0">
                        <a:gradFill>
                          <a:gsLst>
                            <a:gs pos="0">
                              <a:schemeClr val="bg1"/>
                            </a:gs>
                            <a:gs pos="100000">
                              <a:schemeClr val="bg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502871">
                <a:tc rowSpan="8">
                  <a:txBody>
                    <a:bodyPr/>
                    <a:lstStyle/>
                    <a:p>
                      <a:r>
                        <a:rPr lang="en-US" sz="1000" b="0" dirty="0" smtClean="0">
                          <a:gradFill>
                            <a:gsLst>
                              <a:gs pos="0">
                                <a:schemeClr val="tx1"/>
                              </a:gs>
                              <a:gs pos="100000">
                                <a:schemeClr val="tx1"/>
                              </a:gs>
                            </a:gsLst>
                            <a:lin ang="5400000" scaled="1"/>
                          </a:gradFill>
                        </a:rPr>
                        <a:t>Common Features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b="0" dirty="0" smtClean="0">
                          <a:gradFill>
                            <a:gsLst>
                              <a:gs pos="0">
                                <a:schemeClr val="tx1"/>
                              </a:gs>
                              <a:gs pos="100000">
                                <a:schemeClr val="tx1"/>
                              </a:gs>
                            </a:gsLst>
                            <a:lin ang="5400000" scaled="1"/>
                          </a:gradFill>
                        </a:rPr>
                        <a:t>Directory as</a:t>
                      </a:r>
                      <a:r>
                        <a:rPr lang="en-US" sz="1000" b="0" baseline="0" dirty="0" smtClean="0">
                          <a:gradFill>
                            <a:gsLst>
                              <a:gs pos="0">
                                <a:schemeClr val="tx1"/>
                              </a:gs>
                              <a:gs pos="100000">
                                <a:schemeClr val="tx1"/>
                              </a:gs>
                            </a:gsLst>
                            <a:lin ang="5400000" scaled="1"/>
                          </a:gradFill>
                        </a:rPr>
                        <a:t> a </a:t>
                      </a:r>
                      <a:r>
                        <a:rPr lang="en-US" sz="1000" b="0" dirty="0" smtClean="0">
                          <a:gradFill>
                            <a:gsLst>
                              <a:gs pos="0">
                                <a:schemeClr val="tx1"/>
                              </a:gs>
                              <a:gs pos="100000">
                                <a:schemeClr val="tx1"/>
                              </a:gs>
                            </a:gsLst>
                            <a:lin ang="5400000" scaled="1"/>
                          </a:gradFill>
                        </a:rPr>
                        <a:t> Service</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500,000</a:t>
                      </a:r>
                      <a:r>
                        <a:rPr lang="en-US" sz="1000" b="0" baseline="0" dirty="0" smtClean="0">
                          <a:gradFill>
                            <a:gsLst>
                              <a:gs pos="0">
                                <a:schemeClr val="tx1"/>
                              </a:gs>
                              <a:gs pos="100000">
                                <a:schemeClr val="tx1"/>
                              </a:gs>
                            </a:gsLst>
                            <a:lin ang="5400000" scaled="1"/>
                          </a:gradFill>
                        </a:rPr>
                        <a:t> Object Limit</a:t>
                      </a: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000" b="0" dirty="0" smtClean="0">
                          <a:solidFill>
                            <a:srgbClr val="FEFEFE"/>
                          </a:solidFill>
                        </a:rPr>
                        <a:t>No Object Limit</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000" b="0" kern="1200" dirty="0" smtClean="0">
                          <a:solidFill>
                            <a:srgbClr val="FEFEFE"/>
                          </a:solidFill>
                          <a:latin typeface="+mn-lt"/>
                          <a:ea typeface="+mn-ea"/>
                          <a:cs typeface="+mn-cs"/>
                        </a:rPr>
                        <a:t>No Object Limit</a:t>
                      </a:r>
                    </a:p>
                  </a:txBody>
                  <a:tcPr marL="365708"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000" b="0" kern="1200" dirty="0" smtClean="0">
                          <a:gradFill>
                            <a:gsLst>
                              <a:gs pos="0">
                                <a:schemeClr val="tx1"/>
                              </a:gs>
                              <a:gs pos="100000">
                                <a:schemeClr val="tx1"/>
                              </a:gs>
                            </a:gsLst>
                            <a:lin ang="5400000" scaled="1"/>
                          </a:gradFill>
                          <a:latin typeface="+mn-lt"/>
                          <a:ea typeface="+mn-ea"/>
                          <a:cs typeface="+mn-cs"/>
                        </a:rPr>
                        <a:t>No Object limit for Office 365 user</a:t>
                      </a:r>
                      <a:r>
                        <a:rPr lang="en-US" sz="1000" b="0" kern="1200" baseline="0" dirty="0" smtClean="0">
                          <a:gradFill>
                            <a:gsLst>
                              <a:gs pos="0">
                                <a:schemeClr val="tx1"/>
                              </a:gs>
                              <a:gs pos="100000">
                                <a:schemeClr val="tx1"/>
                              </a:gs>
                            </a:gsLst>
                            <a:lin ang="5400000" scaled="1"/>
                          </a:gradFill>
                          <a:latin typeface="+mn-lt"/>
                          <a:ea typeface="+mn-ea"/>
                          <a:cs typeface="+mn-cs"/>
                        </a:rPr>
                        <a:t> accounts</a:t>
                      </a:r>
                      <a:endParaRPr lang="en-US" sz="1000" b="0" kern="1200" dirty="0" smtClean="0">
                        <a:gradFill>
                          <a:gsLst>
                            <a:gs pos="0">
                              <a:schemeClr val="tx1"/>
                            </a:gs>
                            <a:gs pos="100000">
                              <a:schemeClr val="tx1"/>
                            </a:gs>
                          </a:gsLst>
                          <a:lin ang="5400000" scaled="1"/>
                        </a:gradFill>
                        <a:latin typeface="+mn-lt"/>
                        <a:ea typeface="+mn-ea"/>
                        <a:cs typeface="+mn-cs"/>
                      </a:endParaRPr>
                    </a:p>
                  </a:txBody>
                  <a:tcPr marL="365708"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smtClean="0">
                          <a:gradFill>
                            <a:gsLst>
                              <a:gs pos="0">
                                <a:schemeClr val="tx1"/>
                              </a:gs>
                              <a:gs pos="100000">
                                <a:schemeClr val="tx1"/>
                              </a:gs>
                            </a:gsLst>
                            <a:lin ang="5400000" scaled="1"/>
                          </a:gradFill>
                        </a:rPr>
                        <a:t>User/Group Management (add/update/delete)</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r>
              <a:tr h="249347">
                <a:tc vMerge="1">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000" b="0" dirty="0" smtClean="0">
                          <a:gradFill>
                            <a:gsLst>
                              <a:gs pos="0">
                                <a:schemeClr val="tx1"/>
                              </a:gs>
                              <a:gs pos="100000">
                                <a:schemeClr val="tx1"/>
                              </a:gs>
                            </a:gsLst>
                            <a:lin ang="5400000" scaled="1"/>
                          </a:gradFill>
                        </a:rPr>
                        <a:t>SSO</a:t>
                      </a:r>
                      <a:r>
                        <a:rPr lang="en-US" sz="1000" b="0" baseline="0" dirty="0" smtClean="0">
                          <a:gradFill>
                            <a:gsLst>
                              <a:gs pos="0">
                                <a:schemeClr val="tx1"/>
                              </a:gs>
                              <a:gs pos="100000">
                                <a:schemeClr val="tx1"/>
                              </a:gs>
                            </a:gsLst>
                            <a:lin ang="5400000" scaled="1"/>
                          </a:gradFill>
                        </a:rPr>
                        <a:t> to pre-integrated SAAS Applications /Custom Apps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10 apps</a:t>
                      </a:r>
                      <a:r>
                        <a:rPr lang="en-US" sz="1000" b="0" baseline="0" dirty="0" smtClean="0">
                          <a:gradFill>
                            <a:gsLst>
                              <a:gs pos="0">
                                <a:schemeClr val="tx1"/>
                              </a:gs>
                              <a:gs pos="100000">
                                <a:schemeClr val="tx1"/>
                              </a:gs>
                            </a:gsLst>
                            <a:lin ang="5400000" scaled="1"/>
                          </a:gradFill>
                        </a:rPr>
                        <a:t> per user</a:t>
                      </a: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10 apps per user</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solidFill>
                            <a:srgbClr val="FEFEFE"/>
                          </a:solidFill>
                        </a:rPr>
                        <a:t>No Limit</a:t>
                      </a:r>
                      <a:endParaRPr lang="en-US" sz="1000" b="0" dirty="0">
                        <a:solidFill>
                          <a:srgbClr val="FEFEFE"/>
                        </a:soli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r>
                        <a:rPr lang="en-US" sz="1000" b="0" dirty="0" smtClean="0">
                          <a:gradFill>
                            <a:gsLst>
                              <a:gs pos="0">
                                <a:schemeClr val="tx1"/>
                              </a:gs>
                              <a:gs pos="100000">
                                <a:schemeClr val="tx1"/>
                              </a:gs>
                            </a:gsLst>
                            <a:lin ang="5400000" scaled="1"/>
                          </a:gradFill>
                        </a:rPr>
                        <a:t>10 apps per user</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000" b="0" dirty="0" smtClean="0">
                          <a:gradFill>
                            <a:gsLst>
                              <a:gs pos="0">
                                <a:schemeClr val="tx1"/>
                              </a:gs>
                              <a:gs pos="100000">
                                <a:schemeClr val="tx1"/>
                              </a:gs>
                            </a:gsLst>
                            <a:lin ang="5400000" scaled="1"/>
                          </a:gradFill>
                        </a:rPr>
                        <a:t>User-Based access management/provisioning</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r>
              <a:tr h="249347">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l"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Self-Service Password Change for cloud users</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000" b="0" dirty="0" smtClean="0">
                          <a:gradFill>
                            <a:gsLst>
                              <a:gs pos="0">
                                <a:schemeClr val="tx1"/>
                              </a:gs>
                              <a:gs pos="100000">
                                <a:schemeClr val="tx1"/>
                              </a:gs>
                            </a:gsLst>
                            <a:lin ang="5400000" scaled="1"/>
                          </a:gra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000" b="0" dirty="0" smtClean="0">
                          <a:gradFill>
                            <a:gsLst>
                              <a:gs pos="0">
                                <a:schemeClr val="tx1"/>
                              </a:gs>
                              <a:gs pos="100000">
                                <a:schemeClr val="tx1"/>
                              </a:gs>
                            </a:gsLst>
                            <a:lin ang="5400000" scaled="1"/>
                          </a:gra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5952">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r>
                        <a:rPr lang="en-US" sz="1000" b="0" kern="1200" dirty="0" smtClean="0">
                          <a:gradFill>
                            <a:gsLst>
                              <a:gs pos="0">
                                <a:schemeClr val="tx1"/>
                              </a:gs>
                              <a:gs pos="100000">
                                <a:schemeClr val="tx1"/>
                              </a:gs>
                            </a:gsLst>
                            <a:lin ang="5400000" scaled="1"/>
                          </a:gradFill>
                          <a:latin typeface="+mn-lt"/>
                          <a:ea typeface="+mn-ea"/>
                          <a:cs typeface="+mn-cs"/>
                        </a:rPr>
                        <a:t>Identity Synchronization Tool (Windows</a:t>
                      </a:r>
                      <a:r>
                        <a:rPr lang="en-US" sz="1000" b="0" kern="1200" baseline="0" dirty="0" smtClean="0">
                          <a:gradFill>
                            <a:gsLst>
                              <a:gs pos="0">
                                <a:schemeClr val="tx1"/>
                              </a:gs>
                              <a:gs pos="100000">
                                <a:schemeClr val="tx1"/>
                              </a:gs>
                            </a:gsLst>
                            <a:lin ang="5400000" scaled="1"/>
                          </a:gradFill>
                          <a:latin typeface="+mn-lt"/>
                          <a:ea typeface="+mn-ea"/>
                          <a:cs typeface="+mn-cs"/>
                        </a:rPr>
                        <a:t> Server </a:t>
                      </a:r>
                      <a:r>
                        <a:rPr lang="en-US" sz="1000" b="0" kern="1200" dirty="0" smtClean="0">
                          <a:gradFill>
                            <a:gsLst>
                              <a:gs pos="0">
                                <a:schemeClr val="tx1"/>
                              </a:gs>
                              <a:gs pos="100000">
                                <a:schemeClr val="tx1"/>
                              </a:gs>
                            </a:gsLst>
                            <a:lin ang="5400000" scaled="1"/>
                          </a:gradFill>
                          <a:latin typeface="+mn-lt"/>
                          <a:ea typeface="+mn-ea"/>
                          <a:cs typeface="+mn-cs"/>
                        </a:rPr>
                        <a:t>Active Directory integration, Multi Forest)</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Yes</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Yes</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347438">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Security Reports</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3 Basic</a:t>
                      </a:r>
                      <a:r>
                        <a:rPr lang="en-US" sz="1000" b="0" kern="1200" baseline="0" dirty="0" smtClean="0">
                          <a:gradFill>
                            <a:gsLst>
                              <a:gs pos="0">
                                <a:schemeClr val="tx1"/>
                              </a:gs>
                              <a:gs pos="100000">
                                <a:schemeClr val="tx1"/>
                              </a:gs>
                            </a:gsLst>
                            <a:lin ang="5400000" scaled="1"/>
                          </a:gradFill>
                          <a:latin typeface="+mn-lt"/>
                          <a:ea typeface="+mn-ea"/>
                          <a:cs typeface="+mn-cs"/>
                        </a:rPr>
                        <a:t> R</a:t>
                      </a:r>
                      <a:r>
                        <a:rPr lang="en-US" sz="1000" b="0" kern="1200" dirty="0" smtClean="0">
                          <a:gradFill>
                            <a:gsLst>
                              <a:gs pos="0">
                                <a:schemeClr val="tx1"/>
                              </a:gs>
                              <a:gs pos="100000">
                                <a:schemeClr val="tx1"/>
                              </a:gs>
                            </a:gsLst>
                            <a:lin ang="5400000" scaled="1"/>
                          </a:gradFill>
                          <a:latin typeface="+mn-lt"/>
                          <a:ea typeface="+mn-ea"/>
                          <a:cs typeface="+mn-cs"/>
                        </a:rPr>
                        <a:t>eports</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3 Basic Reports</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solidFill>
                            <a:srgbClr val="FEFEFE"/>
                          </a:solidFill>
                          <a:latin typeface="+mn-lt"/>
                          <a:ea typeface="+mn-ea"/>
                          <a:cs typeface="+mn-cs"/>
                        </a:rPr>
                        <a:t>Advanced Security Reports</a:t>
                      </a:r>
                      <a:endParaRPr lang="en-US" sz="1000" b="0" kern="1200" dirty="0">
                        <a:solidFill>
                          <a:srgbClr val="FEFEFE"/>
                        </a:soli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marL="0" algn="ctr"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3 Basic Reports</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algn="l"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Cloud App Discovery*</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Yes(Basic)</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Yes(Basic)</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367" rtl="0" eaLnBrk="1" latinLnBrk="0" hangingPunct="1"/>
                      <a:r>
                        <a:rPr lang="en-US" sz="1000" b="0" kern="1200" dirty="0" smtClean="0">
                          <a:solidFill>
                            <a:srgbClr val="FEFEFE"/>
                          </a:solidFill>
                          <a:latin typeface="+mn-lt"/>
                          <a:ea typeface="+mn-ea"/>
                          <a:cs typeface="+mn-cs"/>
                        </a:rPr>
                        <a:t>Yes(Advanced)**</a:t>
                      </a:r>
                      <a:endParaRPr lang="en-US" sz="1000" b="0" kern="1200" dirty="0">
                        <a:solidFill>
                          <a:srgbClr val="FEFEFE"/>
                        </a:soli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BAEE4"/>
                    </a:solidFill>
                  </a:tcPr>
                </a:tc>
                <a:tc>
                  <a:txBody>
                    <a:bodyPr/>
                    <a:lstStyle/>
                    <a:p>
                      <a:pPr marL="0" marR="0" indent="0" algn="ctr" defTabSz="914367" rtl="0" eaLnBrk="1" fontAlgn="auto" latinLnBrk="0" hangingPunct="1">
                        <a:lnSpc>
                          <a:spcPct val="100000"/>
                        </a:lnSpc>
                        <a:spcBef>
                          <a:spcPts val="0"/>
                        </a:spcBef>
                        <a:spcAft>
                          <a:spcPts val="0"/>
                        </a:spcAft>
                        <a:buClrTx/>
                        <a:buSzTx/>
                        <a:buFontTx/>
                        <a:buNone/>
                        <a:tabLst/>
                        <a:defRPr/>
                      </a:pPr>
                      <a:r>
                        <a:rPr lang="en-US" sz="1000" b="0" kern="1200" dirty="0" smtClean="0">
                          <a:gradFill>
                            <a:gsLst>
                              <a:gs pos="0">
                                <a:schemeClr val="tx1"/>
                              </a:gs>
                              <a:gs pos="100000">
                                <a:schemeClr val="tx1"/>
                              </a:gs>
                            </a:gsLst>
                            <a:lin ang="5400000" scaled="1"/>
                          </a:gradFill>
                          <a:latin typeface="+mn-lt"/>
                          <a:ea typeface="+mn-ea"/>
                          <a:cs typeface="+mn-cs"/>
                        </a:rPr>
                        <a:t>Yes(Basic)</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9347">
                <a:tc rowSpan="4">
                  <a:txBody>
                    <a:bodyPr/>
                    <a:lstStyle/>
                    <a:p>
                      <a:r>
                        <a:rPr lang="en-US" sz="1000" b="0" dirty="0" smtClean="0">
                          <a:solidFill>
                            <a:srgbClr val="FEFEFE"/>
                          </a:solidFill>
                        </a:rPr>
                        <a:t>Premium+ Basic Features</a:t>
                      </a:r>
                      <a:endParaRPr lang="en-US" sz="1000" b="0" dirty="0">
                        <a:solidFill>
                          <a:srgbClr val="FEFEFE"/>
                        </a:solidFill>
                      </a:endParaRPr>
                    </a:p>
                  </a:txBody>
                  <a:tcPr marL="93234" marR="93234" marT="18285" marB="18285"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BAEE4"/>
                    </a:solidFill>
                  </a:tcPr>
                </a:tc>
                <a:tc>
                  <a:txBody>
                    <a:bodyPr/>
                    <a:lstStyle/>
                    <a:p>
                      <a:r>
                        <a:rPr lang="en-US" sz="1000" b="0" dirty="0" smtClean="0">
                          <a:solidFill>
                            <a:srgbClr val="FEFEFE"/>
                          </a:solidFill>
                        </a:rPr>
                        <a:t>Group-based access management/provisioning</a:t>
                      </a:r>
                      <a:endParaRPr lang="en-US" sz="1000" b="0" dirty="0">
                        <a:solidFill>
                          <a:srgbClr val="FEFEFE"/>
                        </a:soli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000" b="0" dirty="0" smtClean="0">
                          <a:solidFill>
                            <a:srgbClr val="FEFEFE"/>
                          </a:soli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r>
                        <a:rPr lang="en-US" sz="1000" b="0" dirty="0" smtClean="0">
                          <a:solidFill>
                            <a:srgbClr val="FEFEFE"/>
                          </a:solidFill>
                        </a:rPr>
                        <a:t>Yes</a:t>
                      </a:r>
                      <a:endParaRPr lang="en-US" sz="1000" b="0" dirty="0">
                        <a:solidFill>
                          <a:srgbClr val="FEFEFE"/>
                        </a:soli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F0"/>
                    </a:solidFill>
                  </a:tcPr>
                </a:tc>
                <a:tc>
                  <a:txBody>
                    <a:bodyPr/>
                    <a:lstStyle/>
                    <a:p>
                      <a:r>
                        <a:rPr lang="en-US" sz="1000" b="0" dirty="0" smtClean="0">
                          <a:solidFill>
                            <a:srgbClr val="FEFEFE"/>
                          </a:solidFill>
                        </a:rPr>
                        <a:t>Self-Service Password Reset for cloud users</a:t>
                      </a:r>
                      <a:endParaRPr lang="en-US" sz="1000" b="0" dirty="0">
                        <a:solidFill>
                          <a:srgbClr val="FEFEFE"/>
                        </a:soli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000" b="0" dirty="0" smtClean="0">
                          <a:solidFill>
                            <a:srgbClr val="FEFEFE"/>
                          </a:soli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r>
                        <a:rPr lang="en-US" sz="1000" b="0" dirty="0" smtClean="0">
                          <a:solidFill>
                            <a:srgbClr val="FEFEFE"/>
                          </a:solidFill>
                        </a:rPr>
                        <a:t>Yes</a:t>
                      </a:r>
                      <a:endParaRPr lang="en-US" sz="1000" b="0" dirty="0">
                        <a:solidFill>
                          <a:srgbClr val="FEFEFE"/>
                        </a:soli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F0"/>
                    </a:solidFill>
                  </a:tcPr>
                </a:tc>
                <a:tc>
                  <a:txBody>
                    <a:bodyPr/>
                    <a:lstStyle/>
                    <a:p>
                      <a:r>
                        <a:rPr lang="en-US" sz="1000" b="0" dirty="0" smtClean="0">
                          <a:solidFill>
                            <a:srgbClr val="FEFEFE"/>
                          </a:solidFill>
                        </a:rPr>
                        <a:t>Company Branding (Logon Pages/Access Panel customization)</a:t>
                      </a:r>
                      <a:endParaRPr lang="en-US" sz="1000" b="0" dirty="0">
                        <a:solidFill>
                          <a:srgbClr val="FEFEFE"/>
                        </a:soli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r>
                        <a:rPr lang="en-US" sz="1000" b="0" dirty="0" smtClean="0">
                          <a:solidFill>
                            <a:srgbClr val="FEFEFE"/>
                          </a:soli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r>
                        <a:rPr lang="en-US" sz="1000" b="0" dirty="0" smtClean="0">
                          <a:solidFill>
                            <a:srgbClr val="FEFEFE"/>
                          </a:solidFill>
                        </a:rPr>
                        <a:t>Yes</a:t>
                      </a:r>
                      <a:endParaRPr lang="en-US" sz="1000" b="0" dirty="0">
                        <a:solidFill>
                          <a:srgbClr val="FEFEFE"/>
                        </a:soli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2BAEE4"/>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B0F0"/>
                    </a:solidFill>
                  </a:tcPr>
                </a:tc>
                <a:tc>
                  <a:txBody>
                    <a:bodyPr/>
                    <a:lstStyle/>
                    <a:p>
                      <a:r>
                        <a:rPr lang="en-US" sz="1000" b="0" dirty="0" smtClean="0">
                          <a:solidFill>
                            <a:srgbClr val="FEFEFE"/>
                          </a:solidFill>
                        </a:rPr>
                        <a:t>SLA</a:t>
                      </a:r>
                      <a:endParaRPr lang="en-US" sz="1000" b="0" dirty="0">
                        <a:solidFill>
                          <a:srgbClr val="FEFEFE"/>
                        </a:soli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BAEE4"/>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dirty="0" smtClean="0">
                          <a:solidFill>
                            <a:srgbClr val="FEFEFE"/>
                          </a:solidFill>
                        </a:rPr>
                        <a:t>Yes</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BAEE4"/>
                    </a:solidFill>
                  </a:tcPr>
                </a:tc>
                <a:tc>
                  <a:txBody>
                    <a:bodyPr/>
                    <a:lstStyle/>
                    <a:p>
                      <a:pPr algn="ctr"/>
                      <a:r>
                        <a:rPr lang="en-US" sz="1000" b="0" dirty="0" smtClean="0">
                          <a:solidFill>
                            <a:srgbClr val="FEFEFE"/>
                          </a:solidFill>
                        </a:rPr>
                        <a:t>Yes</a:t>
                      </a:r>
                      <a:endParaRPr lang="en-US" sz="1000" b="0" dirty="0">
                        <a:solidFill>
                          <a:srgbClr val="FEFEFE"/>
                        </a:soli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BAEE4"/>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9347">
                <a:tc rowSpan="8">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000" b="0" dirty="0" smtClean="0">
                          <a:gradFill>
                            <a:gsLst>
                              <a:gs pos="0">
                                <a:schemeClr val="tx1"/>
                              </a:gs>
                              <a:gs pos="100000">
                                <a:schemeClr val="tx1"/>
                              </a:gs>
                            </a:gsLst>
                            <a:lin ang="5400000" scaled="1"/>
                          </a:gradFill>
                        </a:rPr>
                        <a:t>Premium Features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000" b="0" dirty="0" smtClean="0">
                          <a:gradFill>
                            <a:gsLst>
                              <a:gs pos="0">
                                <a:schemeClr val="tx1"/>
                              </a:gs>
                              <a:gs pos="100000">
                                <a:schemeClr val="tx1"/>
                              </a:gs>
                            </a:gsLst>
                            <a:lin ang="5400000" scaled="1"/>
                          </a:gradFill>
                        </a:rPr>
                        <a:t>Identity </a:t>
                      </a:r>
                      <a:r>
                        <a:rPr lang="en-US" sz="1000" b="0" baseline="0" dirty="0" smtClean="0">
                          <a:gradFill>
                            <a:gsLst>
                              <a:gs pos="0">
                                <a:schemeClr val="tx1"/>
                              </a:gs>
                              <a:gs pos="100000">
                                <a:schemeClr val="tx1"/>
                              </a:gs>
                            </a:gsLst>
                            <a:lin ang="5400000" scaled="1"/>
                          </a:gradFill>
                        </a:rPr>
                        <a:t>Synchronization Tool</a:t>
                      </a:r>
                      <a:r>
                        <a:rPr lang="en-US" sz="1000" b="0" dirty="0" smtClean="0">
                          <a:gradFill>
                            <a:gsLst>
                              <a:gs pos="0">
                                <a:schemeClr val="tx1"/>
                              </a:gs>
                              <a:gs pos="100000">
                                <a:schemeClr val="tx1"/>
                              </a:gs>
                            </a:gsLst>
                            <a:lin ang="5400000" scaled="1"/>
                          </a:gradFill>
                        </a:rPr>
                        <a:t> advanced write-back capabilities * (FY15 Roadmap)</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r>
                        <a:rPr lang="en-US" sz="1000" b="0" dirty="0" smtClean="0">
                          <a:gradFill>
                            <a:gsLst>
                              <a:gs pos="0">
                                <a:schemeClr val="tx1"/>
                              </a:gs>
                              <a:gs pos="100000">
                                <a:schemeClr val="tx1"/>
                              </a:gs>
                            </a:gsLst>
                            <a:lin ang="5400000" scaled="1"/>
                          </a:gradFill>
                        </a:rPr>
                        <a:t>Self-Service Group Management</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200" b="0" dirty="0" smtClean="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r>
                        <a:rPr lang="en-US" sz="1000" b="0" dirty="0" smtClean="0">
                          <a:gradFill>
                            <a:gsLst>
                              <a:gs pos="0">
                                <a:schemeClr val="tx1"/>
                              </a:gs>
                              <a:gs pos="100000">
                                <a:schemeClr val="tx1"/>
                              </a:gs>
                            </a:gsLst>
                            <a:lin ang="5400000" scaled="1"/>
                          </a:gradFill>
                        </a:rPr>
                        <a:t>Self-Service Password Reset/Change with on-premises write-back</a:t>
                      </a: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smtClean="0">
                        <a:gradFill>
                          <a:gsLst>
                            <a:gs pos="0">
                              <a:schemeClr val="tx1"/>
                            </a:gs>
                            <a:gs pos="100000">
                              <a:schemeClr val="tx1"/>
                            </a:gs>
                          </a:gsLst>
                          <a:lin ang="5400000" scaled="1"/>
                        </a:gradFill>
                      </a:endParaRPr>
                    </a:p>
                  </a:txBody>
                  <a:tcPr marL="365708"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en-US" sz="1000" b="0" dirty="0" smtClean="0">
                        <a:gradFill>
                          <a:gsLst>
                            <a:gs pos="0">
                              <a:schemeClr val="tx1"/>
                            </a:gs>
                            <a:gs pos="100000">
                              <a:schemeClr val="tx1"/>
                            </a:gs>
                          </a:gsLst>
                          <a:lin ang="5400000" scaled="1"/>
                        </a:gradFill>
                      </a:endParaRPr>
                    </a:p>
                  </a:txBody>
                  <a:tcPr marL="365708"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r>
                        <a:rPr lang="en-US" sz="1000" b="0" dirty="0" smtClean="0">
                          <a:gradFill>
                            <a:gsLst>
                              <a:gs pos="0">
                                <a:schemeClr val="tx1"/>
                              </a:gs>
                              <a:gs pos="100000">
                                <a:schemeClr val="tx1"/>
                              </a:gs>
                            </a:gsLst>
                            <a:lin ang="5400000" scaled="1"/>
                          </a:gradFill>
                        </a:rPr>
                        <a:t>Advanced Usage Reporting</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352336">
                <a:tc vMerge="1">
                  <a:txBody>
                    <a:bodyPr/>
                    <a:lstStyle/>
                    <a:p>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r>
                        <a:rPr lang="en-US" sz="1000" b="0" dirty="0" smtClean="0">
                          <a:gradFill>
                            <a:gsLst>
                              <a:gs pos="0">
                                <a:schemeClr val="tx1"/>
                              </a:gs>
                              <a:gs pos="100000">
                                <a:schemeClr val="tx1"/>
                              </a:gs>
                            </a:gsLst>
                            <a:lin ang="5400000" scaled="1"/>
                          </a:gradFill>
                        </a:rPr>
                        <a:t>Multi-Factor Authentication (Cloud and On-premises (MFA Server))</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r>
                        <a:rPr lang="en-US" sz="1000" b="0" dirty="0" smtClean="0">
                          <a:gradFill>
                            <a:gsLst>
                              <a:gs pos="0">
                                <a:schemeClr val="tx1"/>
                              </a:gs>
                              <a:gs pos="100000">
                                <a:schemeClr val="tx1"/>
                              </a:gs>
                            </a:gsLst>
                            <a:lin ang="5400000" scaled="1"/>
                          </a:gradFill>
                        </a:rPr>
                        <a:t>Limited Cloud only features for accessing Office 365</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endParaRPr lang="en-US"/>
                    </a:p>
                  </a:txBody>
                  <a:tcPr/>
                </a:tc>
                <a:tc>
                  <a:txBody>
                    <a:bodyPr/>
                    <a:lstStyle/>
                    <a:p>
                      <a:pPr marL="0" algn="l" defTabSz="914400"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Azure Active Directory</a:t>
                      </a:r>
                      <a:r>
                        <a:rPr lang="en-US" sz="1000" b="0" kern="1200" baseline="0" dirty="0" smtClean="0">
                          <a:gradFill>
                            <a:gsLst>
                              <a:gs pos="0">
                                <a:schemeClr val="tx1"/>
                              </a:gs>
                              <a:gs pos="100000">
                                <a:schemeClr val="tx1"/>
                              </a:gs>
                            </a:gsLst>
                            <a:lin ang="5400000" scaled="1"/>
                          </a:gradFill>
                          <a:latin typeface="+mn-lt"/>
                          <a:ea typeface="+mn-ea"/>
                          <a:cs typeface="+mn-cs"/>
                        </a:rPr>
                        <a:t> </a:t>
                      </a:r>
                      <a:r>
                        <a:rPr lang="en-US" sz="1000" b="0" kern="1200" dirty="0" smtClean="0">
                          <a:gradFill>
                            <a:gsLst>
                              <a:gs pos="0">
                                <a:schemeClr val="tx1"/>
                              </a:gs>
                              <a:gs pos="100000">
                                <a:schemeClr val="tx1"/>
                              </a:gs>
                            </a:gsLst>
                            <a:lin ang="5400000" scaled="1"/>
                          </a:gradFill>
                          <a:latin typeface="+mn-lt"/>
                          <a:ea typeface="+mn-ea"/>
                          <a:cs typeface="+mn-cs"/>
                        </a:rPr>
                        <a:t>Application proxy*</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r>
                        <a:rPr lang="en-US" sz="1000" b="0" baseline="0" dirty="0" smtClean="0">
                          <a:gradFill>
                            <a:gsLst>
                              <a:gs pos="0">
                                <a:schemeClr val="tx1"/>
                              </a:gs>
                              <a:gs pos="100000">
                                <a:schemeClr val="tx1"/>
                              </a:gs>
                            </a:gsLst>
                            <a:lin ang="5400000" scaled="1"/>
                          </a:gradFill>
                        </a:rPr>
                        <a:t> </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pPr marL="0" algn="l" defTabSz="914400" rtl="0" eaLnBrk="1" latinLnBrk="0" hangingPunct="1"/>
                      <a:endParaRPr lang="en-US" sz="1200" b="0" kern="1200" dirty="0">
                        <a:gradFill>
                          <a:gsLst>
                            <a:gs pos="0">
                              <a:schemeClr val="tx1"/>
                            </a:gs>
                            <a:gs pos="100000">
                              <a:schemeClr val="tx1"/>
                            </a:gs>
                          </a:gsLst>
                          <a:lin ang="5400000" scaled="1"/>
                        </a:gradFill>
                        <a:latin typeface="+mn-lt"/>
                        <a:ea typeface="+mn-ea"/>
                        <a:cs typeface="+mn-cs"/>
                      </a:endParaRPr>
                    </a:p>
                  </a:txBody>
                  <a:tcPr marL="91414" marR="91414" marT="17928" marB="1792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92D050"/>
                    </a:solidFill>
                  </a:tcPr>
                </a:tc>
                <a:tc>
                  <a:txBody>
                    <a:bodyPr/>
                    <a:lstStyle/>
                    <a:p>
                      <a:pPr marL="0" algn="l" defTabSz="914400" rtl="0" eaLnBrk="1" latinLnBrk="0" hangingPunct="1"/>
                      <a:r>
                        <a:rPr lang="en-US" sz="1000" b="0" kern="1200" dirty="0" smtClean="0">
                          <a:gradFill>
                            <a:gsLst>
                              <a:gs pos="0">
                                <a:schemeClr val="tx1"/>
                              </a:gs>
                              <a:gs pos="100000">
                                <a:schemeClr val="tx1"/>
                              </a:gs>
                            </a:gsLst>
                            <a:lin ang="5400000" scaled="1"/>
                          </a:gradFill>
                        </a:rPr>
                        <a:t>MIM CAL + MIM</a:t>
                      </a:r>
                      <a:r>
                        <a:rPr lang="en-US" sz="1000" b="0" kern="1200" baseline="0" dirty="0" smtClean="0">
                          <a:gradFill>
                            <a:gsLst>
                              <a:gs pos="0">
                                <a:schemeClr val="tx1"/>
                              </a:gs>
                              <a:gs pos="100000">
                                <a:schemeClr val="tx1"/>
                              </a:gs>
                            </a:gsLst>
                            <a:lin ang="5400000" scaled="1"/>
                          </a:gradFill>
                        </a:rPr>
                        <a:t> Server</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r h="249347">
                <a:tc vMerge="1">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200" b="0" dirty="0">
                        <a:gradFill>
                          <a:gsLst>
                            <a:gs pos="0">
                              <a:schemeClr val="tx1"/>
                            </a:gs>
                            <a:gs pos="100000">
                              <a:schemeClr val="tx1"/>
                            </a:gs>
                          </a:gsLst>
                          <a:lin ang="5400000" scaled="1"/>
                        </a:gradFill>
                      </a:endParaRPr>
                    </a:p>
                  </a:txBody>
                  <a:tcPr marL="91414" marR="91414" marT="17928" marB="17928"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algn="l" defTabSz="914400" rtl="0" eaLnBrk="1" latinLnBrk="0" hangingPunct="1"/>
                      <a:r>
                        <a:rPr lang="en-US" sz="1000" b="0" kern="1200" dirty="0" smtClean="0">
                          <a:gradFill>
                            <a:gsLst>
                              <a:gs pos="0">
                                <a:schemeClr val="tx1"/>
                              </a:gs>
                              <a:gs pos="100000">
                                <a:schemeClr val="tx1"/>
                              </a:gs>
                            </a:gsLst>
                            <a:lin ang="5400000" scaled="1"/>
                          </a:gradFill>
                          <a:latin typeface="+mn-lt"/>
                          <a:ea typeface="+mn-ea"/>
                          <a:cs typeface="+mn-cs"/>
                        </a:rPr>
                        <a:t>Administrative Delegation* (FY15</a:t>
                      </a:r>
                      <a:r>
                        <a:rPr lang="en-US" sz="1000" b="0" kern="1200" baseline="0" dirty="0" smtClean="0">
                          <a:gradFill>
                            <a:gsLst>
                              <a:gs pos="0">
                                <a:schemeClr val="tx1"/>
                              </a:gs>
                              <a:gs pos="100000">
                                <a:schemeClr val="tx1"/>
                              </a:gs>
                            </a:gsLst>
                            <a:lin ang="5400000" scaled="1"/>
                          </a:gradFill>
                          <a:latin typeface="+mn-lt"/>
                          <a:ea typeface="+mn-ea"/>
                          <a:cs typeface="+mn-cs"/>
                        </a:rPr>
                        <a:t> Roadmap)</a:t>
                      </a:r>
                      <a:endParaRPr lang="en-US" sz="1000" b="0" kern="1200" dirty="0">
                        <a:gradFill>
                          <a:gsLst>
                            <a:gs pos="0">
                              <a:schemeClr val="tx1"/>
                            </a:gs>
                            <a:gs pos="100000">
                              <a:schemeClr val="tx1"/>
                            </a:gs>
                          </a:gsLst>
                          <a:lin ang="5400000" scaled="1"/>
                        </a:gradFill>
                        <a:latin typeface="+mn-lt"/>
                        <a:ea typeface="+mn-ea"/>
                        <a:cs typeface="+mn-cs"/>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00" b="0" dirty="0" smtClean="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b="0" dirty="0" smtClean="0">
                          <a:gradFill>
                            <a:gsLst>
                              <a:gs pos="0">
                                <a:schemeClr val="tx1"/>
                              </a:gs>
                              <a:gs pos="100000">
                                <a:schemeClr val="tx1"/>
                              </a:gs>
                            </a:gsLst>
                            <a:lin ang="5400000" scaled="1"/>
                          </a:gradFill>
                        </a:rPr>
                        <a:t>Yes</a:t>
                      </a: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1000" b="0" dirty="0">
                        <a:gradFill>
                          <a:gsLst>
                            <a:gs pos="0">
                              <a:schemeClr val="tx1"/>
                            </a:gs>
                            <a:gs pos="100000">
                              <a:schemeClr val="tx1"/>
                            </a:gs>
                          </a:gsLst>
                          <a:lin ang="5400000" scaled="1"/>
                        </a:gradFill>
                      </a:endParaRPr>
                    </a:p>
                  </a:txBody>
                  <a:tcPr marL="93234" marR="93234" marT="18285" marB="18285"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TextBox 1"/>
          <p:cNvSpPr txBox="1"/>
          <p:nvPr/>
        </p:nvSpPr>
        <p:spPr>
          <a:xfrm>
            <a:off x="169586" y="6281963"/>
            <a:ext cx="4965890" cy="717662"/>
          </a:xfrm>
          <a:prstGeom prst="rect">
            <a:avLst/>
          </a:prstGeom>
          <a:noFill/>
        </p:spPr>
        <p:txBody>
          <a:bodyPr wrap="none" lIns="186521" tIns="149217" rIns="186521" bIns="149217" rtlCol="0">
            <a:spAutoFit/>
          </a:bodyPr>
          <a:lstStyle/>
          <a:p>
            <a:pPr defTabSz="932597">
              <a:lnSpc>
                <a:spcPct val="90000"/>
              </a:lnSpc>
              <a:spcAft>
                <a:spcPts val="612"/>
              </a:spcAft>
            </a:pPr>
            <a:r>
              <a:rPr lang="en-US" sz="612" dirty="0">
                <a:gradFill>
                  <a:gsLst>
                    <a:gs pos="2917">
                      <a:srgbClr val="505050"/>
                    </a:gs>
                    <a:gs pos="30000">
                      <a:srgbClr val="505050"/>
                    </a:gs>
                  </a:gsLst>
                  <a:lin ang="5400000" scaled="0"/>
                </a:gradFill>
                <a:ea typeface="ＭＳ Ｐゴシック" charset="0"/>
              </a:rPr>
              <a:t>*Features in Preview (Sept 2014) or in the roadmap </a:t>
            </a:r>
          </a:p>
          <a:p>
            <a:pPr defTabSz="932597">
              <a:lnSpc>
                <a:spcPct val="90000"/>
              </a:lnSpc>
              <a:spcAft>
                <a:spcPts val="612"/>
              </a:spcAft>
            </a:pPr>
            <a:r>
              <a:rPr lang="en-US" sz="612" dirty="0">
                <a:gradFill>
                  <a:gsLst>
                    <a:gs pos="2917">
                      <a:srgbClr val="505050"/>
                    </a:gs>
                    <a:gs pos="30000">
                      <a:srgbClr val="505050"/>
                    </a:gs>
                  </a:gsLst>
                  <a:lin ang="5400000" scaled="0"/>
                </a:gradFill>
                <a:ea typeface="ＭＳ Ｐゴシック" charset="0"/>
              </a:rPr>
              <a:t>** Advanced functionality on Cloud App Discovery is in the roadmap for FY15 H2</a:t>
            </a:r>
          </a:p>
          <a:p>
            <a:pPr defTabSz="932597">
              <a:lnSpc>
                <a:spcPct val="90000"/>
              </a:lnSpc>
              <a:spcAft>
                <a:spcPts val="612"/>
              </a:spcAft>
            </a:pPr>
            <a:r>
              <a:rPr lang="en-US" sz="612" dirty="0">
                <a:gradFill>
                  <a:gsLst>
                    <a:gs pos="2917">
                      <a:srgbClr val="505050"/>
                    </a:gs>
                    <a:gs pos="30000">
                      <a:srgbClr val="505050"/>
                    </a:gs>
                  </a:gsLst>
                  <a:lin ang="5400000" scaled="0"/>
                </a:gradFill>
                <a:ea typeface="ＭＳ Ｐゴシック" charset="0"/>
              </a:rPr>
              <a:t>10 Apps per user : Every user can have a different set of Apps, up to ten. MS Online apps (e.g. O365) are counted among these 10.</a:t>
            </a:r>
          </a:p>
        </p:txBody>
      </p:sp>
    </p:spTree>
    <p:extLst>
      <p:ext uri="{BB962C8B-B14F-4D97-AF65-F5344CB8AC3E}">
        <p14:creationId xmlns:p14="http://schemas.microsoft.com/office/powerpoint/2010/main" val="4122889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bg1"/>
                </a:solidFill>
              </a:rPr>
              <a:t>Azure Active Directory 12-month investments</a:t>
            </a:r>
            <a:endParaRPr lang="en-US" sz="4800" dirty="0">
              <a:solidFill>
                <a:schemeClr val="bg1"/>
              </a:solidFill>
            </a:endParaRPr>
          </a:p>
        </p:txBody>
      </p:sp>
      <p:cxnSp>
        <p:nvCxnSpPr>
          <p:cNvPr id="13" name="Straight Connector 12"/>
          <p:cNvCxnSpPr/>
          <p:nvPr/>
        </p:nvCxnSpPr>
        <p:spPr>
          <a:xfrm>
            <a:off x="0" y="3802062"/>
            <a:ext cx="12436475" cy="0"/>
          </a:xfrm>
          <a:prstGeom prst="line">
            <a:avLst/>
          </a:prstGeom>
          <a:ln w="38100">
            <a:solidFill>
              <a:srgbClr val="2BAEE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356486" y="1362806"/>
            <a:ext cx="2633174" cy="1784986"/>
            <a:chOff x="567417" y="1935988"/>
            <a:chExt cx="2633174" cy="1784986"/>
          </a:xfrm>
        </p:grpSpPr>
        <p:pic>
          <p:nvPicPr>
            <p:cNvPr id="45" name="Picture 44"/>
            <p:cNvPicPr>
              <a:picLocks noChangeAspect="1"/>
            </p:cNvPicPr>
            <p:nvPr/>
          </p:nvPicPr>
          <p:blipFill>
            <a:blip r:embed="rId3"/>
            <a:stretch>
              <a:fillRect/>
            </a:stretch>
          </p:blipFill>
          <p:spPr>
            <a:xfrm>
              <a:off x="567417" y="1935988"/>
              <a:ext cx="2633174" cy="1784986"/>
            </a:xfrm>
            <a:prstGeom prst="rect">
              <a:avLst/>
            </a:prstGeom>
          </p:spPr>
        </p:pic>
        <p:sp>
          <p:nvSpPr>
            <p:cNvPr id="3" name="TextBox 2"/>
            <p:cNvSpPr txBox="1"/>
            <p:nvPr/>
          </p:nvSpPr>
          <p:spPr>
            <a:xfrm>
              <a:off x="877932" y="2419740"/>
              <a:ext cx="1892300" cy="549721"/>
            </a:xfrm>
            <a:prstGeom prst="snip1Rect">
              <a:avLst/>
            </a:prstGeom>
            <a:noFill/>
          </p:spPr>
          <p:txBody>
            <a:bodyPr wrap="square" lIns="137160" tIns="139851" rIns="137160" bIns="0" rtlCol="0" anchor="t">
              <a:noAutofit/>
            </a:bodyPr>
            <a:lstStyle>
              <a:defPPr>
                <a:defRPr lang="en-US"/>
              </a:defPPr>
              <a:lvl1pPr defTabSz="913949">
                <a:lnSpc>
                  <a:spcPct val="90000"/>
                </a:lnSpc>
                <a:spcAft>
                  <a:spcPts val="1000"/>
                </a:spcAft>
                <a:defRPr sz="1400" kern="0">
                  <a:solidFill>
                    <a:srgbClr val="505050"/>
                  </a:solidFill>
                </a:defRPr>
              </a:lvl1pPr>
            </a:lstStyle>
            <a:p>
              <a:pPr algn="ctr"/>
              <a:r>
                <a:rPr lang="en-US" sz="1800" spc="-70" dirty="0" smtClean="0">
                  <a:solidFill>
                    <a:srgbClr val="FFFFFF"/>
                  </a:solidFill>
                </a:rPr>
                <a:t>Business to Business</a:t>
              </a:r>
              <a:endParaRPr lang="en-US" sz="1800" spc="-70" dirty="0">
                <a:solidFill>
                  <a:srgbClr val="FFFFFF"/>
                </a:solidFill>
              </a:endParaRPr>
            </a:p>
          </p:txBody>
        </p:sp>
      </p:grpSp>
      <p:cxnSp>
        <p:nvCxnSpPr>
          <p:cNvPr id="16" name="Straight Connector 15"/>
          <p:cNvCxnSpPr/>
          <p:nvPr/>
        </p:nvCxnSpPr>
        <p:spPr>
          <a:xfrm>
            <a:off x="3562691" y="3050549"/>
            <a:ext cx="0" cy="746548"/>
          </a:xfrm>
          <a:prstGeom prst="line">
            <a:avLst/>
          </a:prstGeom>
          <a:noFill/>
          <a:ln w="19050">
            <a:solidFill>
              <a:srgbClr val="2BAEE4"/>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bwMode="auto">
          <a:xfrm>
            <a:off x="3449852" y="3687763"/>
            <a:ext cx="228600" cy="228600"/>
          </a:xfrm>
          <a:prstGeom prst="ellipse">
            <a:avLst/>
          </a:prstGeom>
          <a:noFill/>
          <a:ln w="12700">
            <a:solidFill>
              <a:srgbClr val="2BAEE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p:cNvGrpSpPr/>
          <p:nvPr/>
        </p:nvGrpSpPr>
        <p:grpSpPr>
          <a:xfrm>
            <a:off x="5741284" y="1408159"/>
            <a:ext cx="2633174" cy="1784986"/>
            <a:chOff x="5100229" y="2144994"/>
            <a:chExt cx="2633174" cy="1784986"/>
          </a:xfrm>
        </p:grpSpPr>
        <p:pic>
          <p:nvPicPr>
            <p:cNvPr id="43" name="Picture 42"/>
            <p:cNvPicPr>
              <a:picLocks noChangeAspect="1"/>
            </p:cNvPicPr>
            <p:nvPr/>
          </p:nvPicPr>
          <p:blipFill>
            <a:blip r:embed="rId3"/>
            <a:stretch>
              <a:fillRect/>
            </a:stretch>
          </p:blipFill>
          <p:spPr>
            <a:xfrm>
              <a:off x="5100229" y="2144994"/>
              <a:ext cx="2633174" cy="1784986"/>
            </a:xfrm>
            <a:prstGeom prst="rect">
              <a:avLst/>
            </a:prstGeom>
          </p:spPr>
        </p:pic>
        <p:sp>
          <p:nvSpPr>
            <p:cNvPr id="5" name="TextBox 4"/>
            <p:cNvSpPr txBox="1"/>
            <p:nvPr/>
          </p:nvSpPr>
          <p:spPr>
            <a:xfrm>
              <a:off x="5502416" y="2782196"/>
              <a:ext cx="1828800" cy="510583"/>
            </a:xfrm>
            <a:prstGeom prst="snip1Rect">
              <a:avLst/>
            </a:prstGeom>
            <a:noFill/>
          </p:spPr>
          <p:txBody>
            <a:bodyPr wrap="square" lIns="137160" tIns="139851" rIns="137160" bIns="0" rtlCol="0" anchor="t">
              <a:noAutofit/>
            </a:bodyPr>
            <a:lstStyle>
              <a:defPPr>
                <a:defRPr lang="en-US"/>
              </a:defPPr>
              <a:lvl1pPr defTabSz="913949">
                <a:lnSpc>
                  <a:spcPct val="90000"/>
                </a:lnSpc>
                <a:spcAft>
                  <a:spcPts val="1000"/>
                </a:spcAft>
                <a:defRPr sz="1400" kern="0">
                  <a:solidFill>
                    <a:srgbClr val="505050"/>
                  </a:solidFill>
                </a:defRPr>
              </a:lvl1pPr>
            </a:lstStyle>
            <a:p>
              <a:pPr algn="ctr">
                <a:spcBef>
                  <a:spcPts val="612"/>
                </a:spcBef>
                <a:spcAft>
                  <a:spcPts val="0"/>
                </a:spcAft>
              </a:pPr>
              <a:r>
                <a:rPr lang="en-US" sz="1800" spc="-70" dirty="0" smtClean="0">
                  <a:solidFill>
                    <a:srgbClr val="FFFFFF"/>
                  </a:solidFill>
                </a:rPr>
                <a:t>Business to Consumers</a:t>
              </a:r>
              <a:endParaRPr lang="en-US" sz="1800" spc="-70" dirty="0">
                <a:solidFill>
                  <a:srgbClr val="FFFFFF"/>
                </a:solidFill>
              </a:endParaRPr>
            </a:p>
          </p:txBody>
        </p:sp>
      </p:grpSp>
      <p:cxnSp>
        <p:nvCxnSpPr>
          <p:cNvPr id="21" name="Straight Connector 20"/>
          <p:cNvCxnSpPr/>
          <p:nvPr/>
        </p:nvCxnSpPr>
        <p:spPr>
          <a:xfrm flipH="1">
            <a:off x="7054665" y="3089602"/>
            <a:ext cx="6412" cy="712460"/>
          </a:xfrm>
          <a:prstGeom prst="line">
            <a:avLst/>
          </a:prstGeom>
          <a:noFill/>
          <a:ln w="19050">
            <a:solidFill>
              <a:srgbClr val="2BAEE4"/>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auto">
          <a:xfrm>
            <a:off x="6943571" y="3687763"/>
            <a:ext cx="228600" cy="228600"/>
          </a:xfrm>
          <a:prstGeom prst="ellipse">
            <a:avLst/>
          </a:prstGeom>
          <a:noFill/>
          <a:ln w="12700">
            <a:solidFill>
              <a:srgbClr val="2BAEE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p:nvGrpSpPr>
        <p:grpSpPr>
          <a:xfrm>
            <a:off x="9129287" y="1408159"/>
            <a:ext cx="2633174" cy="1784986"/>
            <a:chOff x="7946425" y="2158056"/>
            <a:chExt cx="2633174" cy="1784986"/>
          </a:xfrm>
        </p:grpSpPr>
        <p:pic>
          <p:nvPicPr>
            <p:cNvPr id="36" name="Picture 35"/>
            <p:cNvPicPr>
              <a:picLocks noChangeAspect="1"/>
            </p:cNvPicPr>
            <p:nvPr/>
          </p:nvPicPr>
          <p:blipFill>
            <a:blip r:embed="rId3"/>
            <a:stretch>
              <a:fillRect/>
            </a:stretch>
          </p:blipFill>
          <p:spPr>
            <a:xfrm>
              <a:off x="7946425" y="2158056"/>
              <a:ext cx="2633174" cy="1784986"/>
            </a:xfrm>
            <a:prstGeom prst="rect">
              <a:avLst/>
            </a:prstGeom>
          </p:spPr>
        </p:pic>
        <p:sp>
          <p:nvSpPr>
            <p:cNvPr id="11" name="TextBox 10"/>
            <p:cNvSpPr txBox="1"/>
            <p:nvPr/>
          </p:nvSpPr>
          <p:spPr>
            <a:xfrm>
              <a:off x="8272412" y="2545758"/>
              <a:ext cx="2133600" cy="1009583"/>
            </a:xfrm>
            <a:prstGeom prst="snip1Rect">
              <a:avLst/>
            </a:prstGeom>
            <a:noFill/>
            <a:ln w="28575">
              <a:noFill/>
            </a:ln>
          </p:spPr>
          <p:txBody>
            <a:bodyPr wrap="square" lIns="137160" tIns="91440" rIns="137160" bIns="0" rtlCol="0" anchor="ctr">
              <a:noAutofit/>
            </a:bodyPr>
            <a:lstStyle>
              <a:defPPr>
                <a:defRPr lang="en-US"/>
              </a:defPPr>
              <a:lvl1pPr defTabSz="913949">
                <a:lnSpc>
                  <a:spcPct val="90000"/>
                </a:lnSpc>
                <a:spcAft>
                  <a:spcPts val="1000"/>
                </a:spcAft>
                <a:defRPr sz="1400" kern="0">
                  <a:solidFill>
                    <a:srgbClr val="505050"/>
                  </a:solidFill>
                </a:defRPr>
              </a:lvl1pPr>
            </a:lstStyle>
            <a:p>
              <a:pPr algn="ctr">
                <a:spcBef>
                  <a:spcPts val="612"/>
                </a:spcBef>
                <a:spcAft>
                  <a:spcPts val="0"/>
                </a:spcAft>
              </a:pPr>
              <a:r>
                <a:rPr lang="en-US" sz="1800" spc="-70" dirty="0" smtClean="0">
                  <a:solidFill>
                    <a:srgbClr val="FFFFFF"/>
                  </a:solidFill>
                </a:rPr>
                <a:t>Device Registration</a:t>
              </a:r>
            </a:p>
          </p:txBody>
        </p:sp>
      </p:grpSp>
      <p:cxnSp>
        <p:nvCxnSpPr>
          <p:cNvPr id="23" name="Straight Connector 22"/>
          <p:cNvCxnSpPr/>
          <p:nvPr/>
        </p:nvCxnSpPr>
        <p:spPr>
          <a:xfrm>
            <a:off x="10445874" y="3092321"/>
            <a:ext cx="0" cy="712460"/>
          </a:xfrm>
          <a:prstGeom prst="line">
            <a:avLst/>
          </a:prstGeom>
          <a:noFill/>
          <a:ln w="19050">
            <a:solidFill>
              <a:srgbClr val="2BAEE4"/>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41" name="Oval 40"/>
          <p:cNvSpPr/>
          <p:nvPr/>
        </p:nvSpPr>
        <p:spPr bwMode="auto">
          <a:xfrm>
            <a:off x="10331574" y="3687763"/>
            <a:ext cx="228600" cy="228600"/>
          </a:xfrm>
          <a:prstGeom prst="ellipse">
            <a:avLst/>
          </a:prstGeom>
          <a:noFill/>
          <a:ln w="12700">
            <a:solidFill>
              <a:srgbClr val="2BAEE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4" name="Group 13"/>
          <p:cNvGrpSpPr/>
          <p:nvPr/>
        </p:nvGrpSpPr>
        <p:grpSpPr>
          <a:xfrm>
            <a:off x="664088" y="4525280"/>
            <a:ext cx="2633174" cy="1784986"/>
            <a:chOff x="293097" y="4783690"/>
            <a:chExt cx="2633174" cy="1784986"/>
          </a:xfrm>
        </p:grpSpPr>
        <p:pic>
          <p:nvPicPr>
            <p:cNvPr id="46" name="Picture 45"/>
            <p:cNvPicPr>
              <a:picLocks noChangeAspect="1"/>
            </p:cNvPicPr>
            <p:nvPr/>
          </p:nvPicPr>
          <p:blipFill>
            <a:blip r:embed="rId3"/>
            <a:stretch>
              <a:fillRect/>
            </a:stretch>
          </p:blipFill>
          <p:spPr>
            <a:xfrm>
              <a:off x="293097" y="4783690"/>
              <a:ext cx="2633174" cy="1784986"/>
            </a:xfrm>
            <a:prstGeom prst="rect">
              <a:avLst/>
            </a:prstGeom>
          </p:spPr>
        </p:pic>
        <p:sp>
          <p:nvSpPr>
            <p:cNvPr id="31" name="TextBox 30"/>
            <p:cNvSpPr txBox="1"/>
            <p:nvPr/>
          </p:nvSpPr>
          <p:spPr>
            <a:xfrm>
              <a:off x="695284" y="5390617"/>
              <a:ext cx="1828800" cy="571133"/>
            </a:xfrm>
            <a:prstGeom prst="snip1Rect">
              <a:avLst/>
            </a:prstGeom>
            <a:noFill/>
          </p:spPr>
          <p:txBody>
            <a:bodyPr wrap="square" lIns="137160" tIns="139851" rIns="137160" bIns="0" rtlCol="0" anchor="t">
              <a:noAutofit/>
            </a:bodyPr>
            <a:lstStyle>
              <a:defPPr>
                <a:defRPr lang="en-US"/>
              </a:defPPr>
              <a:lvl1pPr defTabSz="913949">
                <a:lnSpc>
                  <a:spcPct val="90000"/>
                </a:lnSpc>
                <a:spcAft>
                  <a:spcPts val="1000"/>
                </a:spcAft>
                <a:defRPr sz="1400" kern="0">
                  <a:solidFill>
                    <a:srgbClr val="505050"/>
                  </a:solidFill>
                </a:defRPr>
              </a:lvl1pPr>
            </a:lstStyle>
            <a:p>
              <a:pPr algn="ctr">
                <a:spcBef>
                  <a:spcPts val="612"/>
                </a:spcBef>
                <a:spcAft>
                  <a:spcPts val="0"/>
                </a:spcAft>
              </a:pPr>
              <a:r>
                <a:rPr lang="en-US" sz="1800" spc="-70" dirty="0" smtClean="0">
                  <a:solidFill>
                    <a:srgbClr val="FFFFFF"/>
                  </a:solidFill>
                </a:rPr>
                <a:t>Administrative Units</a:t>
              </a:r>
              <a:endParaRPr lang="en-US" sz="1800" spc="-70" dirty="0">
                <a:solidFill>
                  <a:srgbClr val="FFFFFF"/>
                </a:solidFill>
              </a:endParaRPr>
            </a:p>
          </p:txBody>
        </p:sp>
      </p:grpSp>
      <p:cxnSp>
        <p:nvCxnSpPr>
          <p:cNvPr id="48" name="Straight Connector 47"/>
          <p:cNvCxnSpPr/>
          <p:nvPr/>
        </p:nvCxnSpPr>
        <p:spPr>
          <a:xfrm>
            <a:off x="1980675" y="3802062"/>
            <a:ext cx="0" cy="807720"/>
          </a:xfrm>
          <a:prstGeom prst="line">
            <a:avLst/>
          </a:prstGeom>
          <a:ln w="19050">
            <a:solidFill>
              <a:srgbClr val="2BAEE4"/>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49" name="Oval 48"/>
          <p:cNvSpPr/>
          <p:nvPr/>
        </p:nvSpPr>
        <p:spPr bwMode="auto">
          <a:xfrm>
            <a:off x="1866375" y="3687763"/>
            <a:ext cx="228600" cy="228600"/>
          </a:xfrm>
          <a:prstGeom prst="ellipse">
            <a:avLst/>
          </a:prstGeom>
          <a:noFill/>
          <a:ln w="12700">
            <a:solidFill>
              <a:srgbClr val="2BAEE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p:cNvGrpSpPr/>
          <p:nvPr/>
        </p:nvGrpSpPr>
        <p:grpSpPr>
          <a:xfrm>
            <a:off x="7433683" y="4525280"/>
            <a:ext cx="2633174" cy="1784986"/>
            <a:chOff x="7121637" y="4372211"/>
            <a:chExt cx="2633174" cy="1784986"/>
          </a:xfrm>
        </p:grpSpPr>
        <p:pic>
          <p:nvPicPr>
            <p:cNvPr id="37" name="Picture 36"/>
            <p:cNvPicPr>
              <a:picLocks noChangeAspect="1"/>
            </p:cNvPicPr>
            <p:nvPr/>
          </p:nvPicPr>
          <p:blipFill>
            <a:blip r:embed="rId3"/>
            <a:stretch>
              <a:fillRect/>
            </a:stretch>
          </p:blipFill>
          <p:spPr>
            <a:xfrm>
              <a:off x="7121637" y="4372211"/>
              <a:ext cx="2633174" cy="1784986"/>
            </a:xfrm>
            <a:prstGeom prst="rect">
              <a:avLst/>
            </a:prstGeom>
          </p:spPr>
        </p:pic>
        <p:sp>
          <p:nvSpPr>
            <p:cNvPr id="4" name="TextBox 3"/>
            <p:cNvSpPr txBox="1"/>
            <p:nvPr/>
          </p:nvSpPr>
          <p:spPr>
            <a:xfrm>
              <a:off x="7523824" y="4997301"/>
              <a:ext cx="1828800" cy="1037665"/>
            </a:xfrm>
            <a:prstGeom prst="snip1Rect">
              <a:avLst/>
            </a:prstGeom>
            <a:noFill/>
          </p:spPr>
          <p:txBody>
            <a:bodyPr wrap="square" lIns="137160" tIns="139851" rIns="91440" bIns="0" rtlCol="0" anchor="t">
              <a:noAutofit/>
            </a:bodyPr>
            <a:lstStyle>
              <a:defPPr>
                <a:defRPr lang="en-US"/>
              </a:defPPr>
              <a:lvl1pPr defTabSz="913949">
                <a:lnSpc>
                  <a:spcPct val="90000"/>
                </a:lnSpc>
                <a:spcAft>
                  <a:spcPts val="1000"/>
                </a:spcAft>
                <a:defRPr sz="1400" kern="0">
                  <a:solidFill>
                    <a:srgbClr val="505050"/>
                  </a:solidFill>
                </a:defRPr>
              </a:lvl1pPr>
            </a:lstStyle>
            <a:p>
              <a:pPr algn="ctr">
                <a:spcBef>
                  <a:spcPts val="612"/>
                </a:spcBef>
                <a:spcAft>
                  <a:spcPts val="0"/>
                </a:spcAft>
              </a:pPr>
              <a:r>
                <a:rPr lang="en-US" sz="1800" spc="-70" dirty="0" smtClean="0">
                  <a:solidFill>
                    <a:srgbClr val="FFFFFF"/>
                  </a:solidFill>
                </a:rPr>
                <a:t>Cloud Domain Joined (Windows 10)</a:t>
              </a:r>
              <a:endParaRPr lang="en-US" sz="1800" spc="-70" dirty="0">
                <a:solidFill>
                  <a:srgbClr val="FFFFFF"/>
                </a:solidFill>
              </a:endParaRPr>
            </a:p>
          </p:txBody>
        </p:sp>
      </p:grpSp>
      <p:cxnSp>
        <p:nvCxnSpPr>
          <p:cNvPr id="22" name="Straight Connector 21"/>
          <p:cNvCxnSpPr/>
          <p:nvPr/>
        </p:nvCxnSpPr>
        <p:spPr>
          <a:xfrm>
            <a:off x="8750270" y="3804781"/>
            <a:ext cx="0" cy="897775"/>
          </a:xfrm>
          <a:prstGeom prst="line">
            <a:avLst/>
          </a:prstGeom>
          <a:noFill/>
          <a:ln w="19050">
            <a:solidFill>
              <a:srgbClr val="2BAEE4"/>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35" name="Oval 34"/>
          <p:cNvSpPr/>
          <p:nvPr/>
        </p:nvSpPr>
        <p:spPr bwMode="auto">
          <a:xfrm>
            <a:off x="8635970" y="3687763"/>
            <a:ext cx="228600" cy="228600"/>
          </a:xfrm>
          <a:prstGeom prst="ellipse">
            <a:avLst/>
          </a:prstGeom>
          <a:noFill/>
          <a:ln w="12700">
            <a:solidFill>
              <a:srgbClr val="2BAEE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52" name="Group 51"/>
          <p:cNvGrpSpPr/>
          <p:nvPr/>
        </p:nvGrpSpPr>
        <p:grpSpPr>
          <a:xfrm>
            <a:off x="4048885" y="4517791"/>
            <a:ext cx="2633174" cy="1784986"/>
            <a:chOff x="2638023" y="4062779"/>
            <a:chExt cx="2633174" cy="1784986"/>
          </a:xfrm>
        </p:grpSpPr>
        <p:pic>
          <p:nvPicPr>
            <p:cNvPr id="53" name="Picture 52"/>
            <p:cNvPicPr>
              <a:picLocks noChangeAspect="1"/>
            </p:cNvPicPr>
            <p:nvPr/>
          </p:nvPicPr>
          <p:blipFill>
            <a:blip r:embed="rId3"/>
            <a:stretch>
              <a:fillRect/>
            </a:stretch>
          </p:blipFill>
          <p:spPr>
            <a:xfrm>
              <a:off x="2638023" y="4062779"/>
              <a:ext cx="2633174" cy="1784986"/>
            </a:xfrm>
            <a:prstGeom prst="rect">
              <a:avLst/>
            </a:prstGeom>
          </p:spPr>
        </p:pic>
        <p:sp>
          <p:nvSpPr>
            <p:cNvPr id="54" name="TextBox 53"/>
            <p:cNvSpPr txBox="1"/>
            <p:nvPr/>
          </p:nvSpPr>
          <p:spPr>
            <a:xfrm>
              <a:off x="3040210" y="4545564"/>
              <a:ext cx="1828800" cy="819416"/>
            </a:xfrm>
            <a:prstGeom prst="snip1Rect">
              <a:avLst/>
            </a:prstGeom>
            <a:noFill/>
          </p:spPr>
          <p:txBody>
            <a:bodyPr wrap="square" lIns="137160" tIns="139851" rIns="137160" bIns="0" rtlCol="0" anchor="t">
              <a:noAutofit/>
            </a:bodyPr>
            <a:lstStyle>
              <a:defPPr>
                <a:defRPr lang="en-US"/>
              </a:defPPr>
              <a:lvl1pPr defTabSz="913949">
                <a:lnSpc>
                  <a:spcPct val="90000"/>
                </a:lnSpc>
                <a:spcAft>
                  <a:spcPts val="1000"/>
                </a:spcAft>
                <a:defRPr sz="1400" kern="0">
                  <a:solidFill>
                    <a:srgbClr val="505050"/>
                  </a:solidFill>
                </a:defRPr>
              </a:lvl1pPr>
            </a:lstStyle>
            <a:p>
              <a:pPr algn="ctr">
                <a:spcBef>
                  <a:spcPts val="612"/>
                </a:spcBef>
                <a:spcAft>
                  <a:spcPts val="0"/>
                </a:spcAft>
              </a:pPr>
              <a:r>
                <a:rPr lang="en-US" sz="1800" spc="-70" dirty="0" smtClean="0">
                  <a:solidFill>
                    <a:srgbClr val="FFFFFF"/>
                  </a:solidFill>
                </a:rPr>
                <a:t>Conditional Access</a:t>
              </a:r>
              <a:endParaRPr lang="en-US" sz="1800" spc="-70" dirty="0">
                <a:solidFill>
                  <a:srgbClr val="FFFFFF"/>
                </a:solidFill>
              </a:endParaRPr>
            </a:p>
          </p:txBody>
        </p:sp>
      </p:grpSp>
      <p:cxnSp>
        <p:nvCxnSpPr>
          <p:cNvPr id="55" name="Straight Connector 54"/>
          <p:cNvCxnSpPr/>
          <p:nvPr/>
        </p:nvCxnSpPr>
        <p:spPr>
          <a:xfrm>
            <a:off x="5365472" y="3802062"/>
            <a:ext cx="0" cy="807720"/>
          </a:xfrm>
          <a:prstGeom prst="line">
            <a:avLst/>
          </a:prstGeom>
          <a:ln w="19050">
            <a:solidFill>
              <a:srgbClr val="2BAEE4"/>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56" name="Oval 55"/>
          <p:cNvSpPr/>
          <p:nvPr/>
        </p:nvSpPr>
        <p:spPr bwMode="auto">
          <a:xfrm>
            <a:off x="5254619" y="3687763"/>
            <a:ext cx="228600" cy="228600"/>
          </a:xfrm>
          <a:prstGeom prst="ellipse">
            <a:avLst/>
          </a:prstGeom>
          <a:noFill/>
          <a:ln w="12700">
            <a:solidFill>
              <a:srgbClr val="2BAEE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22284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par>
                                <p:cTn id="27" presetID="22" presetClass="entr" presetSubtype="1"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par>
                                <p:cTn id="30" presetID="22" presetClass="entr" presetSubtype="1"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up)">
                                      <p:cBhvr>
                                        <p:cTn id="32" dur="500"/>
                                        <p:tgtEl>
                                          <p:spTgt spid="55"/>
                                        </p:tgtEl>
                                      </p:cBhvr>
                                    </p:animEffect>
                                  </p:childTnLst>
                                </p:cTn>
                              </p:par>
                              <p:par>
                                <p:cTn id="33" presetID="22" presetClass="entr" presetSubtype="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41" grpId="0" animBg="1"/>
      <p:bldP spid="49" grpId="0" animBg="1"/>
      <p:bldP spid="35" grpId="0" animBg="1"/>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 name="Picture 123"/>
          <p:cNvPicPr>
            <a:picLocks noChangeAspect="1"/>
          </p:cNvPicPr>
          <p:nvPr/>
        </p:nvPicPr>
        <p:blipFill>
          <a:blip r:embed="rId2"/>
          <a:stretch>
            <a:fillRect/>
          </a:stretch>
        </p:blipFill>
        <p:spPr>
          <a:xfrm>
            <a:off x="3126478" y="867006"/>
            <a:ext cx="5719171" cy="5719171"/>
          </a:xfrm>
          <a:prstGeom prst="rect">
            <a:avLst/>
          </a:prstGeom>
        </p:spPr>
      </p:pic>
      <p:sp>
        <p:nvSpPr>
          <p:cNvPr id="56" name="Rectangle 55"/>
          <p:cNvSpPr/>
          <p:nvPr/>
        </p:nvSpPr>
        <p:spPr bwMode="auto">
          <a:xfrm>
            <a:off x="2890060" y="2322611"/>
            <a:ext cx="6192009" cy="849791"/>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290" fontAlgn="base">
              <a:spcBef>
                <a:spcPct val="0"/>
              </a:spcBef>
              <a:spcAft>
                <a:spcPct val="0"/>
              </a:spcAft>
            </a:pPr>
            <a:r>
              <a:rPr lang="en-US" sz="2244" dirty="0">
                <a:solidFill>
                  <a:srgbClr val="FFFFFF"/>
                </a:solidFill>
              </a:rPr>
              <a:t>Contoso</a:t>
            </a:r>
          </a:p>
        </p:txBody>
      </p:sp>
      <p:sp>
        <p:nvSpPr>
          <p:cNvPr id="57" name="TextBox 18"/>
          <p:cNvSpPr txBox="1"/>
          <p:nvPr/>
        </p:nvSpPr>
        <p:spPr>
          <a:xfrm>
            <a:off x="1074001" y="6378307"/>
            <a:ext cx="9792436" cy="345817"/>
          </a:xfrm>
          <a:prstGeom prst="rect">
            <a:avLst/>
          </a:prstGeom>
          <a:no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243038">
              <a:lnSpc>
                <a:spcPct val="90000"/>
              </a:lnSpc>
              <a:spcBef>
                <a:spcPct val="20000"/>
              </a:spcBef>
              <a:buSzPct val="80000"/>
            </a:pPr>
            <a:r>
              <a:rPr lang="en-US" sz="2448" dirty="0" smtClean="0">
                <a:solidFill>
                  <a:srgbClr val="5F5F5F"/>
                </a:solidFill>
                <a:latin typeface="Segoe UI Light" panose="020B0502040204020203" pitchFamily="34" charset="0"/>
                <a:ea typeface="ＭＳ Ｐゴシック" charset="0"/>
                <a:cs typeface="Segoe UI Light" panose="020B0502040204020203" pitchFamily="34" charset="0"/>
              </a:rPr>
              <a:t>Azure </a:t>
            </a:r>
            <a:r>
              <a:rPr lang="en-US" sz="2448" dirty="0">
                <a:solidFill>
                  <a:srgbClr val="5F5F5F"/>
                </a:solidFill>
                <a:latin typeface="Segoe UI Light" panose="020B0502040204020203" pitchFamily="34" charset="0"/>
                <a:ea typeface="ＭＳ Ｐゴシック" charset="0"/>
                <a:cs typeface="Segoe UI Light" panose="020B0502040204020203" pitchFamily="34" charset="0"/>
              </a:rPr>
              <a:t>Active Directory</a:t>
            </a:r>
          </a:p>
        </p:txBody>
      </p:sp>
      <p:sp>
        <p:nvSpPr>
          <p:cNvPr id="63" name="Line Callout 2 (Accent Bar) 62"/>
          <p:cNvSpPr/>
          <p:nvPr/>
        </p:nvSpPr>
        <p:spPr bwMode="auto">
          <a:xfrm>
            <a:off x="9736595" y="2069223"/>
            <a:ext cx="2666962" cy="1114729"/>
          </a:xfrm>
          <a:prstGeom prst="accentCallout2">
            <a:avLst>
              <a:gd name="adj1" fmla="val 32533"/>
              <a:gd name="adj2" fmla="val -448"/>
              <a:gd name="adj3" fmla="val 25672"/>
              <a:gd name="adj4" fmla="val -3605"/>
              <a:gd name="adj5" fmla="val 26032"/>
              <a:gd name="adj6" fmla="val -28510"/>
            </a:avLst>
          </a:prstGeom>
          <a:noFill/>
          <a:ln w="28575">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290" fontAlgn="base">
              <a:spcBef>
                <a:spcPct val="0"/>
              </a:spcBef>
              <a:spcAft>
                <a:spcPct val="0"/>
              </a:spcAft>
            </a:pPr>
            <a:r>
              <a:rPr lang="en-US" sz="1224" b="1" dirty="0">
                <a:solidFill>
                  <a:srgbClr val="0072BC"/>
                </a:solidFill>
              </a:rPr>
              <a:t>Global </a:t>
            </a:r>
            <a:r>
              <a:rPr lang="en-US" sz="1224" b="1" dirty="0" smtClean="0">
                <a:solidFill>
                  <a:srgbClr val="0072BC"/>
                </a:solidFill>
              </a:rPr>
              <a:t>admins</a:t>
            </a:r>
          </a:p>
          <a:p>
            <a:pPr defTabSz="932290" fontAlgn="base">
              <a:spcBef>
                <a:spcPct val="0"/>
              </a:spcBef>
              <a:spcAft>
                <a:spcPct val="0"/>
              </a:spcAft>
            </a:pPr>
            <a:endParaRPr lang="en-US" sz="1224" dirty="0">
              <a:solidFill>
                <a:srgbClr val="5F5F5F"/>
              </a:solidFill>
            </a:endParaRPr>
          </a:p>
          <a:p>
            <a:pPr defTabSz="932290" fontAlgn="base">
              <a:spcBef>
                <a:spcPct val="0"/>
              </a:spcBef>
              <a:spcAft>
                <a:spcPct val="0"/>
              </a:spcAft>
            </a:pPr>
            <a:r>
              <a:rPr lang="en-US" sz="1224" dirty="0">
                <a:solidFill>
                  <a:srgbClr val="5F5F5F"/>
                </a:solidFill>
              </a:rPr>
              <a:t>Org-wide permissions</a:t>
            </a:r>
          </a:p>
          <a:p>
            <a:pPr defTabSz="932290" fontAlgn="base">
              <a:spcBef>
                <a:spcPct val="0"/>
              </a:spcBef>
              <a:spcAft>
                <a:spcPct val="0"/>
              </a:spcAft>
            </a:pPr>
            <a:r>
              <a:rPr lang="en-US" sz="1224" dirty="0">
                <a:solidFill>
                  <a:srgbClr val="5F5F5F"/>
                </a:solidFill>
              </a:rPr>
              <a:t>Manage global settings</a:t>
            </a:r>
          </a:p>
          <a:p>
            <a:pPr defTabSz="932290" fontAlgn="base">
              <a:spcBef>
                <a:spcPct val="0"/>
              </a:spcBef>
              <a:spcAft>
                <a:spcPct val="0"/>
              </a:spcAft>
            </a:pPr>
            <a:r>
              <a:rPr lang="en-US" sz="1224" dirty="0">
                <a:solidFill>
                  <a:srgbClr val="5F5F5F"/>
                </a:solidFill>
              </a:rPr>
              <a:t>Create structure and policy</a:t>
            </a:r>
          </a:p>
          <a:p>
            <a:pPr defTabSz="932290" fontAlgn="base">
              <a:spcBef>
                <a:spcPct val="0"/>
              </a:spcBef>
              <a:spcAft>
                <a:spcPct val="0"/>
              </a:spcAft>
            </a:pPr>
            <a:r>
              <a:rPr lang="en-US" sz="1224" dirty="0" smtClean="0">
                <a:solidFill>
                  <a:srgbClr val="5F5F5F"/>
                </a:solidFill>
              </a:rPr>
              <a:t>Delegate </a:t>
            </a:r>
            <a:r>
              <a:rPr lang="en-US" sz="1224" dirty="0">
                <a:solidFill>
                  <a:srgbClr val="5F5F5F"/>
                </a:solidFill>
              </a:rPr>
              <a:t>permissions and resources</a:t>
            </a:r>
          </a:p>
          <a:p>
            <a:pPr marL="174862" indent="-174862" defTabSz="932290" fontAlgn="base">
              <a:spcBef>
                <a:spcPct val="0"/>
              </a:spcBef>
              <a:spcAft>
                <a:spcPct val="0"/>
              </a:spcAft>
              <a:buFont typeface="Arial" panose="020B0604020202020204" pitchFamily="34" charset="0"/>
              <a:buChar char="•"/>
            </a:pPr>
            <a:endParaRPr lang="en-US" sz="1224" dirty="0">
              <a:solidFill>
                <a:srgbClr val="5F5F5F"/>
              </a:solidFill>
            </a:endParaRPr>
          </a:p>
          <a:p>
            <a:pPr defTabSz="932290" fontAlgn="base">
              <a:spcBef>
                <a:spcPct val="0"/>
              </a:spcBef>
              <a:spcAft>
                <a:spcPct val="0"/>
              </a:spcAft>
            </a:pPr>
            <a:endParaRPr lang="en-US" sz="1224" dirty="0">
              <a:solidFill>
                <a:srgbClr val="5F5F5F"/>
              </a:solidFill>
            </a:endParaRPr>
          </a:p>
        </p:txBody>
      </p:sp>
      <p:sp>
        <p:nvSpPr>
          <p:cNvPr id="72" name="Line Callout 2 (Accent Bar) 71"/>
          <p:cNvSpPr/>
          <p:nvPr/>
        </p:nvSpPr>
        <p:spPr bwMode="auto">
          <a:xfrm>
            <a:off x="9736595" y="3385630"/>
            <a:ext cx="2315560" cy="1104901"/>
          </a:xfrm>
          <a:prstGeom prst="accentCallout2">
            <a:avLst>
              <a:gd name="adj1" fmla="val 11927"/>
              <a:gd name="adj2" fmla="val -551"/>
              <a:gd name="adj3" fmla="val 2266"/>
              <a:gd name="adj4" fmla="val -4933"/>
              <a:gd name="adj5" fmla="val 2669"/>
              <a:gd name="adj6" fmla="val -34952"/>
            </a:avLst>
          </a:prstGeom>
          <a:noFill/>
          <a:ln w="3175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290" fontAlgn="base">
              <a:spcBef>
                <a:spcPct val="0"/>
              </a:spcBef>
              <a:spcAft>
                <a:spcPct val="0"/>
              </a:spcAft>
            </a:pPr>
            <a:r>
              <a:rPr lang="en-US" sz="1224" b="1" dirty="0">
                <a:solidFill>
                  <a:srgbClr val="0072BC"/>
                </a:solidFill>
              </a:rPr>
              <a:t>Regional </a:t>
            </a:r>
            <a:r>
              <a:rPr lang="en-US" sz="1224" b="1" dirty="0" smtClean="0">
                <a:solidFill>
                  <a:srgbClr val="0072BC"/>
                </a:solidFill>
              </a:rPr>
              <a:t>admins</a:t>
            </a:r>
          </a:p>
          <a:p>
            <a:pPr defTabSz="932290" fontAlgn="base">
              <a:spcBef>
                <a:spcPct val="0"/>
              </a:spcBef>
              <a:spcAft>
                <a:spcPct val="0"/>
              </a:spcAft>
            </a:pPr>
            <a:endParaRPr lang="en-US" sz="1224" dirty="0" smtClean="0">
              <a:solidFill>
                <a:srgbClr val="0072BC"/>
              </a:solidFill>
            </a:endParaRPr>
          </a:p>
          <a:p>
            <a:pPr defTabSz="932290" fontAlgn="base">
              <a:spcBef>
                <a:spcPct val="0"/>
              </a:spcBef>
              <a:spcAft>
                <a:spcPct val="0"/>
              </a:spcAft>
            </a:pPr>
            <a:r>
              <a:rPr lang="en-US" sz="1224" dirty="0" smtClean="0">
                <a:solidFill>
                  <a:srgbClr val="5F5F5F"/>
                </a:solidFill>
              </a:rPr>
              <a:t>Manage </a:t>
            </a:r>
            <a:r>
              <a:rPr lang="en-US" sz="1224" dirty="0">
                <a:solidFill>
                  <a:srgbClr val="5F5F5F"/>
                </a:solidFill>
              </a:rPr>
              <a:t>regional users, devices, and applications</a:t>
            </a:r>
          </a:p>
          <a:p>
            <a:pPr marL="174862" indent="-174862" defTabSz="932290" fontAlgn="base">
              <a:spcBef>
                <a:spcPct val="0"/>
              </a:spcBef>
              <a:spcAft>
                <a:spcPct val="0"/>
              </a:spcAft>
              <a:buFont typeface="Arial" panose="020B0604020202020204" pitchFamily="34" charset="0"/>
              <a:buChar char="•"/>
            </a:pPr>
            <a:endParaRPr lang="en-US" sz="1224" dirty="0" smtClean="0">
              <a:solidFill>
                <a:srgbClr val="5F5F5F"/>
              </a:solidFill>
            </a:endParaRPr>
          </a:p>
          <a:p>
            <a:pPr defTabSz="932290" fontAlgn="base">
              <a:spcBef>
                <a:spcPct val="0"/>
              </a:spcBef>
              <a:spcAft>
                <a:spcPct val="0"/>
              </a:spcAft>
            </a:pPr>
            <a:r>
              <a:rPr lang="en-US" sz="1224" dirty="0" smtClean="0">
                <a:solidFill>
                  <a:srgbClr val="5F5F5F"/>
                </a:solidFill>
              </a:rPr>
              <a:t>Set </a:t>
            </a:r>
            <a:r>
              <a:rPr lang="en-US" sz="1224" dirty="0">
                <a:solidFill>
                  <a:srgbClr val="5F5F5F"/>
                </a:solidFill>
              </a:rPr>
              <a:t>local policy</a:t>
            </a:r>
          </a:p>
        </p:txBody>
      </p:sp>
      <p:sp>
        <p:nvSpPr>
          <p:cNvPr id="73" name="Line Callout 2 (Accent Bar) 72"/>
          <p:cNvSpPr/>
          <p:nvPr/>
        </p:nvSpPr>
        <p:spPr bwMode="auto">
          <a:xfrm>
            <a:off x="9736594" y="4715630"/>
            <a:ext cx="2424269" cy="1506602"/>
          </a:xfrm>
          <a:prstGeom prst="accentCallout2">
            <a:avLst>
              <a:gd name="adj1" fmla="val 32026"/>
              <a:gd name="adj2" fmla="val -374"/>
              <a:gd name="adj3" fmla="val 22279"/>
              <a:gd name="adj4" fmla="val -5143"/>
              <a:gd name="adj5" fmla="val 22563"/>
              <a:gd name="adj6" fmla="val -33355"/>
            </a:avLst>
          </a:prstGeom>
          <a:noFill/>
          <a:ln w="34925">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290" fontAlgn="base">
              <a:spcBef>
                <a:spcPct val="0"/>
              </a:spcBef>
              <a:spcAft>
                <a:spcPct val="0"/>
              </a:spcAft>
            </a:pPr>
            <a:r>
              <a:rPr lang="en-US" sz="1224" b="1" dirty="0">
                <a:solidFill>
                  <a:srgbClr val="0072BC"/>
                </a:solidFill>
              </a:rPr>
              <a:t>Regional policy and app </a:t>
            </a:r>
            <a:r>
              <a:rPr lang="en-US" sz="1224" b="1" dirty="0" smtClean="0">
                <a:solidFill>
                  <a:srgbClr val="0072BC"/>
                </a:solidFill>
              </a:rPr>
              <a:t>management</a:t>
            </a:r>
          </a:p>
          <a:p>
            <a:pPr defTabSz="932290" fontAlgn="base">
              <a:spcBef>
                <a:spcPct val="0"/>
              </a:spcBef>
              <a:spcAft>
                <a:spcPct val="0"/>
              </a:spcAft>
            </a:pPr>
            <a:endParaRPr lang="en-US" sz="1224" b="1" dirty="0">
              <a:solidFill>
                <a:srgbClr val="5F5F5F"/>
              </a:solidFill>
            </a:endParaRPr>
          </a:p>
          <a:p>
            <a:pPr defTabSz="932290" fontAlgn="base">
              <a:spcBef>
                <a:spcPct val="0"/>
              </a:spcBef>
              <a:spcAft>
                <a:spcPct val="0"/>
              </a:spcAft>
            </a:pPr>
            <a:r>
              <a:rPr lang="en-US" sz="1224" dirty="0" smtClean="0">
                <a:solidFill>
                  <a:srgbClr val="5F5F5F"/>
                </a:solidFill>
              </a:rPr>
              <a:t>“</a:t>
            </a:r>
            <a:r>
              <a:rPr lang="en-US" sz="1224" dirty="0">
                <a:solidFill>
                  <a:srgbClr val="5F5F5F"/>
                </a:solidFill>
              </a:rPr>
              <a:t>Must login with MFA”</a:t>
            </a:r>
          </a:p>
          <a:p>
            <a:pPr defTabSz="932290" fontAlgn="base">
              <a:spcBef>
                <a:spcPct val="0"/>
              </a:spcBef>
              <a:spcAft>
                <a:spcPct val="0"/>
              </a:spcAft>
            </a:pPr>
            <a:r>
              <a:rPr lang="en-US" sz="1224" dirty="0">
                <a:solidFill>
                  <a:srgbClr val="5F5F5F"/>
                </a:solidFill>
              </a:rPr>
              <a:t>“Have license/access to regional apps”</a:t>
            </a:r>
          </a:p>
        </p:txBody>
      </p:sp>
      <p:sp>
        <p:nvSpPr>
          <p:cNvPr id="74" name="Rectangle 73"/>
          <p:cNvSpPr/>
          <p:nvPr/>
        </p:nvSpPr>
        <p:spPr>
          <a:xfrm>
            <a:off x="271301" y="2279528"/>
            <a:ext cx="2370185" cy="2923877"/>
          </a:xfrm>
          <a:prstGeom prst="rect">
            <a:avLst/>
          </a:prstGeom>
        </p:spPr>
        <p:txBody>
          <a:bodyPr wrap="squar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597"/>
            <a:r>
              <a:rPr lang="en-US" sz="1200" b="1" dirty="0" smtClean="0">
                <a:solidFill>
                  <a:srgbClr val="0072BC"/>
                </a:solidFill>
                <a:ea typeface="ＭＳ Ｐゴシック" charset="0"/>
              </a:rPr>
              <a:t>Support for distributed organizational models</a:t>
            </a:r>
            <a:endParaRPr lang="en-US" sz="1200" b="1" dirty="0">
              <a:solidFill>
                <a:srgbClr val="0072BC"/>
              </a:solidFill>
              <a:ea typeface="ＭＳ Ｐゴシック" charset="0"/>
            </a:endParaRPr>
          </a:p>
          <a:p>
            <a:pPr defTabSz="932597"/>
            <a:endParaRPr lang="en-US" sz="1200" dirty="0" smtClean="0">
              <a:solidFill>
                <a:srgbClr val="5F5F5F"/>
              </a:solidFill>
              <a:ea typeface="ＭＳ Ｐゴシック" charset="0"/>
            </a:endParaRPr>
          </a:p>
          <a:p>
            <a:pPr defTabSz="932597"/>
            <a:r>
              <a:rPr lang="en-US" sz="1200" dirty="0" smtClean="0">
                <a:solidFill>
                  <a:srgbClr val="5F5F5F"/>
                </a:solidFill>
                <a:ea typeface="ＭＳ Ｐゴシック" charset="0"/>
              </a:rPr>
              <a:t>Autonomous </a:t>
            </a:r>
            <a:r>
              <a:rPr lang="en-US" sz="1200" dirty="0">
                <a:solidFill>
                  <a:srgbClr val="5F5F5F"/>
                </a:solidFill>
                <a:ea typeface="ＭＳ Ｐゴシック" charset="0"/>
              </a:rPr>
              <a:t>mgmt. while keeping common identity and org </a:t>
            </a:r>
            <a:r>
              <a:rPr lang="en-US" sz="1200" dirty="0" smtClean="0">
                <a:solidFill>
                  <a:srgbClr val="5F5F5F"/>
                </a:solidFill>
                <a:ea typeface="ＭＳ Ｐゴシック" charset="0"/>
              </a:rPr>
              <a:t>boundary</a:t>
            </a:r>
          </a:p>
          <a:p>
            <a:pPr defTabSz="932597"/>
            <a:endParaRPr lang="en-US" sz="1200" dirty="0">
              <a:solidFill>
                <a:srgbClr val="5F5F5F"/>
              </a:solidFill>
              <a:ea typeface="ＭＳ Ｐゴシック" charset="0"/>
            </a:endParaRPr>
          </a:p>
          <a:p>
            <a:pPr defTabSz="932597"/>
            <a:r>
              <a:rPr lang="en-US" sz="1200" b="1" dirty="0">
                <a:solidFill>
                  <a:srgbClr val="0072BC"/>
                </a:solidFill>
                <a:ea typeface="ＭＳ Ｐゴシック" charset="0"/>
              </a:rPr>
              <a:t>Delegate administration to </a:t>
            </a:r>
            <a:r>
              <a:rPr lang="en-US" sz="1200" b="1" dirty="0" smtClean="0">
                <a:solidFill>
                  <a:srgbClr val="0072BC"/>
                </a:solidFill>
                <a:ea typeface="ＭＳ Ｐゴシック" charset="0"/>
              </a:rPr>
              <a:t>subsidiaries</a:t>
            </a:r>
          </a:p>
          <a:p>
            <a:pPr defTabSz="932597"/>
            <a:endParaRPr lang="en-US" sz="1200" dirty="0">
              <a:solidFill>
                <a:srgbClr val="5F5F5F"/>
              </a:solidFill>
              <a:ea typeface="ＭＳ Ｐゴシック" charset="0"/>
            </a:endParaRPr>
          </a:p>
          <a:p>
            <a:pPr defTabSz="932597"/>
            <a:r>
              <a:rPr lang="en-US" sz="1200" dirty="0" smtClean="0">
                <a:solidFill>
                  <a:srgbClr val="5F5F5F"/>
                </a:solidFill>
                <a:ea typeface="ＭＳ Ｐゴシック" charset="0"/>
              </a:rPr>
              <a:t>User management</a:t>
            </a:r>
          </a:p>
          <a:p>
            <a:pPr defTabSz="932597"/>
            <a:endParaRPr lang="en-US" sz="1200" dirty="0">
              <a:solidFill>
                <a:srgbClr val="5F5F5F"/>
              </a:solidFill>
              <a:ea typeface="ＭＳ Ｐゴシック" charset="0"/>
            </a:endParaRPr>
          </a:p>
          <a:p>
            <a:pPr defTabSz="932597"/>
            <a:r>
              <a:rPr lang="en-US" sz="1200" dirty="0" smtClean="0">
                <a:solidFill>
                  <a:srgbClr val="5F5F5F"/>
                </a:solidFill>
                <a:ea typeface="ＭＳ Ｐゴシック" charset="0"/>
              </a:rPr>
              <a:t>App </a:t>
            </a:r>
            <a:r>
              <a:rPr lang="en-US" sz="1200" dirty="0">
                <a:solidFill>
                  <a:srgbClr val="5F5F5F"/>
                </a:solidFill>
                <a:ea typeface="ＭＳ Ｐゴシック" charset="0"/>
              </a:rPr>
              <a:t>procurement and </a:t>
            </a:r>
            <a:r>
              <a:rPr lang="en-US" sz="1200" dirty="0" smtClean="0">
                <a:solidFill>
                  <a:srgbClr val="5F5F5F"/>
                </a:solidFill>
                <a:ea typeface="ＭＳ Ｐゴシック" charset="0"/>
              </a:rPr>
              <a:t>mgmt.</a:t>
            </a:r>
          </a:p>
          <a:p>
            <a:pPr defTabSz="932597"/>
            <a:endParaRPr lang="en-US" sz="1200" dirty="0">
              <a:solidFill>
                <a:srgbClr val="5F5F5F"/>
              </a:solidFill>
              <a:ea typeface="ＭＳ Ｐゴシック" charset="0"/>
            </a:endParaRPr>
          </a:p>
          <a:p>
            <a:pPr defTabSz="932597"/>
            <a:r>
              <a:rPr lang="en-US" sz="1200" dirty="0" smtClean="0">
                <a:solidFill>
                  <a:srgbClr val="5F5F5F"/>
                </a:solidFill>
                <a:ea typeface="ＭＳ Ｐゴシック" charset="0"/>
              </a:rPr>
              <a:t>Scope </a:t>
            </a:r>
            <a:r>
              <a:rPr lang="en-US" sz="1200" dirty="0">
                <a:solidFill>
                  <a:srgbClr val="5F5F5F"/>
                </a:solidFill>
                <a:ea typeface="ＭＳ Ｐゴシック" charset="0"/>
              </a:rPr>
              <a:t>policy</a:t>
            </a:r>
          </a:p>
        </p:txBody>
      </p:sp>
      <p:pic>
        <p:nvPicPr>
          <p:cNvPr id="76" name="Picture 75"/>
          <p:cNvPicPr>
            <a:picLocks noChangeAspect="1"/>
          </p:cNvPicPr>
          <p:nvPr/>
        </p:nvPicPr>
        <p:blipFill>
          <a:blip r:embed="rId3"/>
          <a:stretch>
            <a:fillRect/>
          </a:stretch>
        </p:blipFill>
        <p:spPr>
          <a:xfrm>
            <a:off x="8695933" y="2261775"/>
            <a:ext cx="444236" cy="444236"/>
          </a:xfrm>
          <a:prstGeom prst="rect">
            <a:avLst/>
          </a:prstGeom>
          <a:effectLst>
            <a:outerShdw blurRad="63500" sx="102000" sy="102000" algn="ctr" rotWithShape="0">
              <a:prstClr val="black">
                <a:alpha val="40000"/>
              </a:prstClr>
            </a:outerShdw>
          </a:effectLst>
        </p:spPr>
      </p:pic>
      <p:grpSp>
        <p:nvGrpSpPr>
          <p:cNvPr id="82" name="Group 81"/>
          <p:cNvGrpSpPr/>
          <p:nvPr/>
        </p:nvGrpSpPr>
        <p:grpSpPr>
          <a:xfrm>
            <a:off x="2890388" y="4178257"/>
            <a:ext cx="1718323" cy="872158"/>
            <a:chOff x="3467948" y="4203133"/>
            <a:chExt cx="1718323" cy="872158"/>
          </a:xfrm>
        </p:grpSpPr>
        <p:sp>
          <p:nvSpPr>
            <p:cNvPr id="118" name="Rectangle 117"/>
            <p:cNvSpPr/>
            <p:nvPr/>
          </p:nvSpPr>
          <p:spPr bwMode="auto">
            <a:xfrm>
              <a:off x="3467948" y="4225500"/>
              <a:ext cx="1628315" cy="849791"/>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290" fontAlgn="base">
                <a:spcBef>
                  <a:spcPct val="0"/>
                </a:spcBef>
                <a:spcAft>
                  <a:spcPct val="0"/>
                </a:spcAft>
              </a:pPr>
              <a:r>
                <a:rPr lang="en-US" sz="2244" dirty="0">
                  <a:solidFill>
                    <a:srgbClr val="FFFFFF"/>
                  </a:solidFill>
                </a:rPr>
                <a:t>US East</a:t>
              </a:r>
            </a:p>
          </p:txBody>
        </p:sp>
        <p:pic>
          <p:nvPicPr>
            <p:cNvPr id="119" name="Picture 118"/>
            <p:cNvPicPr>
              <a:picLocks noChangeAspect="1"/>
            </p:cNvPicPr>
            <p:nvPr/>
          </p:nvPicPr>
          <p:blipFill>
            <a:blip r:embed="rId3"/>
            <a:stretch>
              <a:fillRect/>
            </a:stretch>
          </p:blipFill>
          <p:spPr>
            <a:xfrm>
              <a:off x="4742035" y="4203133"/>
              <a:ext cx="444236" cy="444236"/>
            </a:xfrm>
            <a:prstGeom prst="rect">
              <a:avLst/>
            </a:prstGeom>
            <a:effectLst>
              <a:outerShdw blurRad="63500" sx="102000" sy="102000" algn="ctr" rotWithShape="0">
                <a:prstClr val="black">
                  <a:alpha val="40000"/>
                </a:prstClr>
              </a:outerShdw>
            </a:effectLst>
          </p:spPr>
        </p:pic>
        <p:grpSp>
          <p:nvGrpSpPr>
            <p:cNvPr id="120" name="Group 119"/>
            <p:cNvGrpSpPr/>
            <p:nvPr/>
          </p:nvGrpSpPr>
          <p:grpSpPr>
            <a:xfrm>
              <a:off x="3577548" y="4665099"/>
              <a:ext cx="1116810" cy="373449"/>
              <a:chOff x="3844047" y="4665099"/>
              <a:chExt cx="1116810" cy="373449"/>
            </a:xfrm>
          </p:grpSpPr>
          <p:pic>
            <p:nvPicPr>
              <p:cNvPr id="121" name="Picture 120"/>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flipH="1">
                <a:off x="3844047" y="4713493"/>
                <a:ext cx="153112" cy="276763"/>
              </a:xfrm>
              <a:prstGeom prst="rect">
                <a:avLst/>
              </a:prstGeom>
              <a:solidFill>
                <a:srgbClr val="0070C0"/>
              </a:solidFill>
              <a:ln>
                <a:noFill/>
              </a:ln>
            </p:spPr>
          </p:pic>
          <p:pic>
            <p:nvPicPr>
              <p:cNvPr id="122" name="Picture 121"/>
              <p:cNvPicPr>
                <a:picLocks noChangeAspect="1"/>
              </p:cNvPicPr>
              <p:nvPr/>
            </p:nvPicPr>
            <p:blipFill>
              <a:blip r:embed="rId6"/>
              <a:stretch>
                <a:fillRect/>
              </a:stretch>
            </p:blipFill>
            <p:spPr>
              <a:xfrm>
                <a:off x="4567052" y="4717954"/>
                <a:ext cx="393805" cy="281904"/>
              </a:xfrm>
              <a:prstGeom prst="rect">
                <a:avLst/>
              </a:prstGeom>
            </p:spPr>
          </p:pic>
          <p:pic>
            <p:nvPicPr>
              <p:cNvPr id="123" name="Picture 122"/>
              <p:cNvPicPr>
                <a:picLocks noChangeAspect="1"/>
              </p:cNvPicPr>
              <p:nvPr/>
            </p:nvPicPr>
            <p:blipFill>
              <a:blip r:embed="rId7"/>
              <a:stretch>
                <a:fillRect/>
              </a:stretch>
            </p:blipFill>
            <p:spPr>
              <a:xfrm>
                <a:off x="4100592" y="4665099"/>
                <a:ext cx="363027" cy="373449"/>
              </a:xfrm>
              <a:prstGeom prst="rect">
                <a:avLst/>
              </a:prstGeom>
            </p:spPr>
          </p:pic>
        </p:grpSp>
      </p:grpSp>
      <p:grpSp>
        <p:nvGrpSpPr>
          <p:cNvPr id="83" name="Group 82"/>
          <p:cNvGrpSpPr/>
          <p:nvPr/>
        </p:nvGrpSpPr>
        <p:grpSpPr>
          <a:xfrm>
            <a:off x="5126887" y="4178257"/>
            <a:ext cx="1718355" cy="878819"/>
            <a:chOff x="5609690" y="4203133"/>
            <a:chExt cx="1718355" cy="878819"/>
          </a:xfrm>
        </p:grpSpPr>
        <p:sp>
          <p:nvSpPr>
            <p:cNvPr id="112" name="Rectangle 111"/>
            <p:cNvSpPr/>
            <p:nvPr/>
          </p:nvSpPr>
          <p:spPr bwMode="auto">
            <a:xfrm>
              <a:off x="5609690" y="4232161"/>
              <a:ext cx="1628315" cy="849791"/>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290" fontAlgn="base">
                <a:spcBef>
                  <a:spcPct val="0"/>
                </a:spcBef>
                <a:spcAft>
                  <a:spcPct val="0"/>
                </a:spcAft>
              </a:pPr>
              <a:r>
                <a:rPr lang="en-US" sz="2244" dirty="0">
                  <a:solidFill>
                    <a:srgbClr val="FFFFFF"/>
                  </a:solidFill>
                </a:rPr>
                <a:t>Germany</a:t>
              </a:r>
            </a:p>
          </p:txBody>
        </p:sp>
        <p:pic>
          <p:nvPicPr>
            <p:cNvPr id="113" name="Picture 112"/>
            <p:cNvPicPr>
              <a:picLocks noChangeAspect="1"/>
            </p:cNvPicPr>
            <p:nvPr/>
          </p:nvPicPr>
          <p:blipFill>
            <a:blip r:embed="rId3"/>
            <a:stretch>
              <a:fillRect/>
            </a:stretch>
          </p:blipFill>
          <p:spPr>
            <a:xfrm>
              <a:off x="6883809" y="4203133"/>
              <a:ext cx="444236" cy="444236"/>
            </a:xfrm>
            <a:prstGeom prst="rect">
              <a:avLst/>
            </a:prstGeom>
            <a:effectLst>
              <a:outerShdw blurRad="63500" sx="102000" sy="102000" algn="ctr" rotWithShape="0">
                <a:prstClr val="black">
                  <a:alpha val="40000"/>
                </a:prstClr>
              </a:outerShdw>
            </a:effectLst>
          </p:spPr>
        </p:pic>
        <p:grpSp>
          <p:nvGrpSpPr>
            <p:cNvPr id="114" name="Group 113"/>
            <p:cNvGrpSpPr/>
            <p:nvPr/>
          </p:nvGrpSpPr>
          <p:grpSpPr>
            <a:xfrm>
              <a:off x="5720673" y="4665099"/>
              <a:ext cx="1116810" cy="373449"/>
              <a:chOff x="3844047" y="4665099"/>
              <a:chExt cx="1116810" cy="373449"/>
            </a:xfrm>
          </p:grpSpPr>
          <p:pic>
            <p:nvPicPr>
              <p:cNvPr id="115" name="Picture 114"/>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flipH="1">
                <a:off x="3844047" y="4713493"/>
                <a:ext cx="153112" cy="276763"/>
              </a:xfrm>
              <a:prstGeom prst="rect">
                <a:avLst/>
              </a:prstGeom>
              <a:solidFill>
                <a:srgbClr val="0070C0"/>
              </a:solidFill>
              <a:ln>
                <a:noFill/>
              </a:ln>
            </p:spPr>
          </p:pic>
          <p:pic>
            <p:nvPicPr>
              <p:cNvPr id="116" name="Picture 115"/>
              <p:cNvPicPr>
                <a:picLocks noChangeAspect="1"/>
              </p:cNvPicPr>
              <p:nvPr/>
            </p:nvPicPr>
            <p:blipFill>
              <a:blip r:embed="rId6"/>
              <a:stretch>
                <a:fillRect/>
              </a:stretch>
            </p:blipFill>
            <p:spPr>
              <a:xfrm>
                <a:off x="4567052" y="4717954"/>
                <a:ext cx="393805" cy="281904"/>
              </a:xfrm>
              <a:prstGeom prst="rect">
                <a:avLst/>
              </a:prstGeom>
            </p:spPr>
          </p:pic>
          <p:pic>
            <p:nvPicPr>
              <p:cNvPr id="117" name="Picture 116"/>
              <p:cNvPicPr>
                <a:picLocks noChangeAspect="1"/>
              </p:cNvPicPr>
              <p:nvPr/>
            </p:nvPicPr>
            <p:blipFill>
              <a:blip r:embed="rId7"/>
              <a:stretch>
                <a:fillRect/>
              </a:stretch>
            </p:blipFill>
            <p:spPr>
              <a:xfrm>
                <a:off x="4100592" y="4665099"/>
                <a:ext cx="363027" cy="373449"/>
              </a:xfrm>
              <a:prstGeom prst="rect">
                <a:avLst/>
              </a:prstGeom>
            </p:spPr>
          </p:pic>
        </p:grpSp>
      </p:grpSp>
      <p:grpSp>
        <p:nvGrpSpPr>
          <p:cNvPr id="84" name="Group 83"/>
          <p:cNvGrpSpPr/>
          <p:nvPr/>
        </p:nvGrpSpPr>
        <p:grpSpPr>
          <a:xfrm>
            <a:off x="7392576" y="4178257"/>
            <a:ext cx="1747593" cy="893470"/>
            <a:chOff x="7695476" y="4203133"/>
            <a:chExt cx="1747593" cy="893470"/>
          </a:xfrm>
        </p:grpSpPr>
        <p:sp>
          <p:nvSpPr>
            <p:cNvPr id="106" name="Rectangle 105"/>
            <p:cNvSpPr/>
            <p:nvPr/>
          </p:nvSpPr>
          <p:spPr bwMode="auto">
            <a:xfrm>
              <a:off x="7695476" y="4246812"/>
              <a:ext cx="1628315" cy="849791"/>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290" fontAlgn="base">
                <a:spcBef>
                  <a:spcPct val="0"/>
                </a:spcBef>
                <a:spcAft>
                  <a:spcPct val="0"/>
                </a:spcAft>
              </a:pPr>
              <a:r>
                <a:rPr lang="en-US" sz="2244" dirty="0">
                  <a:solidFill>
                    <a:srgbClr val="FFFFFF"/>
                  </a:solidFill>
                </a:rPr>
                <a:t>India</a:t>
              </a:r>
            </a:p>
          </p:txBody>
        </p:sp>
        <p:pic>
          <p:nvPicPr>
            <p:cNvPr id="107" name="Picture 106"/>
            <p:cNvPicPr>
              <a:picLocks noChangeAspect="1"/>
            </p:cNvPicPr>
            <p:nvPr/>
          </p:nvPicPr>
          <p:blipFill>
            <a:blip r:embed="rId3"/>
            <a:stretch>
              <a:fillRect/>
            </a:stretch>
          </p:blipFill>
          <p:spPr>
            <a:xfrm>
              <a:off x="8998833" y="4203133"/>
              <a:ext cx="444236" cy="444236"/>
            </a:xfrm>
            <a:prstGeom prst="rect">
              <a:avLst/>
            </a:prstGeom>
            <a:effectLst>
              <a:outerShdw blurRad="63500" sx="102000" sy="102000" algn="ctr" rotWithShape="0">
                <a:prstClr val="black">
                  <a:alpha val="40000"/>
                </a:prstClr>
              </a:outerShdw>
            </a:effectLst>
          </p:spPr>
        </p:pic>
        <p:grpSp>
          <p:nvGrpSpPr>
            <p:cNvPr id="108" name="Group 107"/>
            <p:cNvGrpSpPr/>
            <p:nvPr/>
          </p:nvGrpSpPr>
          <p:grpSpPr>
            <a:xfrm>
              <a:off x="7797123" y="4665099"/>
              <a:ext cx="1116810" cy="373449"/>
              <a:chOff x="3844047" y="4665099"/>
              <a:chExt cx="1116810" cy="373449"/>
            </a:xfrm>
          </p:grpSpPr>
          <p:pic>
            <p:nvPicPr>
              <p:cNvPr id="109" name="Picture 108"/>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flipH="1">
                <a:off x="3844047" y="4713493"/>
                <a:ext cx="153112" cy="276763"/>
              </a:xfrm>
              <a:prstGeom prst="rect">
                <a:avLst/>
              </a:prstGeom>
              <a:solidFill>
                <a:srgbClr val="0070C0"/>
              </a:solidFill>
              <a:ln>
                <a:noFill/>
              </a:ln>
            </p:spPr>
          </p:pic>
          <p:pic>
            <p:nvPicPr>
              <p:cNvPr id="110" name="Picture 109"/>
              <p:cNvPicPr>
                <a:picLocks noChangeAspect="1"/>
              </p:cNvPicPr>
              <p:nvPr/>
            </p:nvPicPr>
            <p:blipFill>
              <a:blip r:embed="rId6"/>
              <a:stretch>
                <a:fillRect/>
              </a:stretch>
            </p:blipFill>
            <p:spPr>
              <a:xfrm>
                <a:off x="4567052" y="4717954"/>
                <a:ext cx="393805" cy="281904"/>
              </a:xfrm>
              <a:prstGeom prst="rect">
                <a:avLst/>
              </a:prstGeom>
            </p:spPr>
          </p:pic>
          <p:pic>
            <p:nvPicPr>
              <p:cNvPr id="111" name="Picture 110"/>
              <p:cNvPicPr>
                <a:picLocks noChangeAspect="1"/>
              </p:cNvPicPr>
              <p:nvPr/>
            </p:nvPicPr>
            <p:blipFill>
              <a:blip r:embed="rId7"/>
              <a:stretch>
                <a:fillRect/>
              </a:stretch>
            </p:blipFill>
            <p:spPr>
              <a:xfrm>
                <a:off x="4100592" y="4665099"/>
                <a:ext cx="363027" cy="373449"/>
              </a:xfrm>
              <a:prstGeom prst="rect">
                <a:avLst/>
              </a:prstGeom>
            </p:spPr>
          </p:pic>
        </p:grpSp>
      </p:grpSp>
      <p:grpSp>
        <p:nvGrpSpPr>
          <p:cNvPr id="85" name="Group 84"/>
          <p:cNvGrpSpPr/>
          <p:nvPr/>
        </p:nvGrpSpPr>
        <p:grpSpPr>
          <a:xfrm>
            <a:off x="7422051" y="3238805"/>
            <a:ext cx="1718118" cy="865829"/>
            <a:chOff x="7413252" y="3263681"/>
            <a:chExt cx="1718118" cy="865829"/>
          </a:xfrm>
        </p:grpSpPr>
        <p:sp>
          <p:nvSpPr>
            <p:cNvPr id="100" name="Rectangle 99"/>
            <p:cNvSpPr/>
            <p:nvPr/>
          </p:nvSpPr>
          <p:spPr bwMode="auto">
            <a:xfrm>
              <a:off x="7413252" y="3279719"/>
              <a:ext cx="1628315" cy="849791"/>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290" fontAlgn="base">
                <a:spcBef>
                  <a:spcPct val="0"/>
                </a:spcBef>
                <a:spcAft>
                  <a:spcPct val="0"/>
                </a:spcAft>
              </a:pPr>
              <a:r>
                <a:rPr lang="en-US" sz="2244" dirty="0">
                  <a:solidFill>
                    <a:srgbClr val="FFFFFF"/>
                  </a:solidFill>
                </a:rPr>
                <a:t>Asia</a:t>
              </a:r>
            </a:p>
          </p:txBody>
        </p:sp>
        <p:pic>
          <p:nvPicPr>
            <p:cNvPr id="101" name="Picture 100"/>
            <p:cNvPicPr>
              <a:picLocks noChangeAspect="1"/>
            </p:cNvPicPr>
            <p:nvPr/>
          </p:nvPicPr>
          <p:blipFill>
            <a:blip r:embed="rId3"/>
            <a:stretch>
              <a:fillRect/>
            </a:stretch>
          </p:blipFill>
          <p:spPr>
            <a:xfrm>
              <a:off x="8687134" y="3263681"/>
              <a:ext cx="444236" cy="444236"/>
            </a:xfrm>
            <a:prstGeom prst="rect">
              <a:avLst/>
            </a:prstGeom>
            <a:effectLst>
              <a:outerShdw blurRad="63500" sx="102000" sy="102000" algn="ctr" rotWithShape="0">
                <a:prstClr val="black">
                  <a:alpha val="40000"/>
                </a:prstClr>
              </a:outerShdw>
            </a:effectLst>
          </p:spPr>
        </p:pic>
        <p:grpSp>
          <p:nvGrpSpPr>
            <p:cNvPr id="102" name="Group 101"/>
            <p:cNvGrpSpPr/>
            <p:nvPr/>
          </p:nvGrpSpPr>
          <p:grpSpPr>
            <a:xfrm>
              <a:off x="7501848" y="3703074"/>
              <a:ext cx="1116810" cy="373449"/>
              <a:chOff x="3844047" y="4665099"/>
              <a:chExt cx="1116810" cy="373449"/>
            </a:xfrm>
          </p:grpSpPr>
          <p:pic>
            <p:nvPicPr>
              <p:cNvPr id="103" name="Picture 102"/>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flipH="1">
                <a:off x="3844047" y="4713493"/>
                <a:ext cx="153112" cy="276763"/>
              </a:xfrm>
              <a:prstGeom prst="rect">
                <a:avLst/>
              </a:prstGeom>
              <a:solidFill>
                <a:srgbClr val="0070C0"/>
              </a:solidFill>
              <a:ln>
                <a:noFill/>
              </a:ln>
            </p:spPr>
          </p:pic>
          <p:pic>
            <p:nvPicPr>
              <p:cNvPr id="104" name="Picture 103"/>
              <p:cNvPicPr>
                <a:picLocks noChangeAspect="1"/>
              </p:cNvPicPr>
              <p:nvPr/>
            </p:nvPicPr>
            <p:blipFill>
              <a:blip r:embed="rId6"/>
              <a:stretch>
                <a:fillRect/>
              </a:stretch>
            </p:blipFill>
            <p:spPr>
              <a:xfrm>
                <a:off x="4567052" y="4717954"/>
                <a:ext cx="393805" cy="281904"/>
              </a:xfrm>
              <a:prstGeom prst="rect">
                <a:avLst/>
              </a:prstGeom>
            </p:spPr>
          </p:pic>
          <p:pic>
            <p:nvPicPr>
              <p:cNvPr id="105" name="Picture 104"/>
              <p:cNvPicPr>
                <a:picLocks noChangeAspect="1"/>
              </p:cNvPicPr>
              <p:nvPr/>
            </p:nvPicPr>
            <p:blipFill>
              <a:blip r:embed="rId7"/>
              <a:stretch>
                <a:fillRect/>
              </a:stretch>
            </p:blipFill>
            <p:spPr>
              <a:xfrm>
                <a:off x="4100592" y="4665099"/>
                <a:ext cx="363027" cy="373449"/>
              </a:xfrm>
              <a:prstGeom prst="rect">
                <a:avLst/>
              </a:prstGeom>
            </p:spPr>
          </p:pic>
        </p:grpSp>
      </p:grpSp>
      <p:grpSp>
        <p:nvGrpSpPr>
          <p:cNvPr id="86" name="Group 85"/>
          <p:cNvGrpSpPr/>
          <p:nvPr/>
        </p:nvGrpSpPr>
        <p:grpSpPr>
          <a:xfrm>
            <a:off x="5112919" y="3238805"/>
            <a:ext cx="1746291" cy="858551"/>
            <a:chOff x="5268319" y="3263681"/>
            <a:chExt cx="1746291" cy="858551"/>
          </a:xfrm>
        </p:grpSpPr>
        <p:sp>
          <p:nvSpPr>
            <p:cNvPr id="94" name="Rectangle 93"/>
            <p:cNvSpPr/>
            <p:nvPr/>
          </p:nvSpPr>
          <p:spPr bwMode="auto">
            <a:xfrm>
              <a:off x="5268319" y="3272441"/>
              <a:ext cx="1628315" cy="849791"/>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290" fontAlgn="base">
                <a:spcBef>
                  <a:spcPct val="0"/>
                </a:spcBef>
                <a:spcAft>
                  <a:spcPct val="0"/>
                </a:spcAft>
              </a:pPr>
              <a:r>
                <a:rPr lang="en-US" sz="2244" dirty="0">
                  <a:solidFill>
                    <a:srgbClr val="FFFFFF"/>
                  </a:solidFill>
                </a:rPr>
                <a:t>Europe</a:t>
              </a:r>
            </a:p>
          </p:txBody>
        </p:sp>
        <p:pic>
          <p:nvPicPr>
            <p:cNvPr id="95" name="Picture 94"/>
            <p:cNvPicPr>
              <a:picLocks noChangeAspect="1"/>
            </p:cNvPicPr>
            <p:nvPr/>
          </p:nvPicPr>
          <p:blipFill>
            <a:blip r:embed="rId3"/>
            <a:stretch>
              <a:fillRect/>
            </a:stretch>
          </p:blipFill>
          <p:spPr>
            <a:xfrm>
              <a:off x="6570374" y="3263681"/>
              <a:ext cx="444236" cy="444236"/>
            </a:xfrm>
            <a:prstGeom prst="rect">
              <a:avLst/>
            </a:prstGeom>
            <a:effectLst>
              <a:outerShdw blurRad="63500" sx="102000" sy="102000" algn="ctr" rotWithShape="0">
                <a:prstClr val="black">
                  <a:alpha val="40000"/>
                </a:prstClr>
              </a:outerShdw>
            </a:effectLst>
          </p:spPr>
        </p:pic>
        <p:grpSp>
          <p:nvGrpSpPr>
            <p:cNvPr id="96" name="Group 95"/>
            <p:cNvGrpSpPr/>
            <p:nvPr/>
          </p:nvGrpSpPr>
          <p:grpSpPr>
            <a:xfrm>
              <a:off x="5368248" y="3703074"/>
              <a:ext cx="1116810" cy="373449"/>
              <a:chOff x="3844047" y="4665099"/>
              <a:chExt cx="1116810" cy="373449"/>
            </a:xfrm>
          </p:grpSpPr>
          <p:pic>
            <p:nvPicPr>
              <p:cNvPr id="97" name="Picture 9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flipH="1">
                <a:off x="3844047" y="4713493"/>
                <a:ext cx="153112" cy="276763"/>
              </a:xfrm>
              <a:prstGeom prst="rect">
                <a:avLst/>
              </a:prstGeom>
              <a:solidFill>
                <a:srgbClr val="0070C0"/>
              </a:solidFill>
              <a:ln>
                <a:noFill/>
              </a:ln>
            </p:spPr>
          </p:pic>
          <p:pic>
            <p:nvPicPr>
              <p:cNvPr id="98" name="Picture 97"/>
              <p:cNvPicPr>
                <a:picLocks noChangeAspect="1"/>
              </p:cNvPicPr>
              <p:nvPr/>
            </p:nvPicPr>
            <p:blipFill>
              <a:blip r:embed="rId6"/>
              <a:stretch>
                <a:fillRect/>
              </a:stretch>
            </p:blipFill>
            <p:spPr>
              <a:xfrm>
                <a:off x="4567052" y="4717954"/>
                <a:ext cx="393805" cy="281904"/>
              </a:xfrm>
              <a:prstGeom prst="rect">
                <a:avLst/>
              </a:prstGeom>
            </p:spPr>
          </p:pic>
          <p:pic>
            <p:nvPicPr>
              <p:cNvPr id="99" name="Picture 98"/>
              <p:cNvPicPr>
                <a:picLocks noChangeAspect="1"/>
              </p:cNvPicPr>
              <p:nvPr/>
            </p:nvPicPr>
            <p:blipFill>
              <a:blip r:embed="rId7"/>
              <a:stretch>
                <a:fillRect/>
              </a:stretch>
            </p:blipFill>
            <p:spPr>
              <a:xfrm>
                <a:off x="4100592" y="4665099"/>
                <a:ext cx="363027" cy="373449"/>
              </a:xfrm>
              <a:prstGeom prst="rect">
                <a:avLst/>
              </a:prstGeom>
            </p:spPr>
          </p:pic>
        </p:grpSp>
      </p:grpSp>
      <p:grpSp>
        <p:nvGrpSpPr>
          <p:cNvPr id="87" name="Group 86"/>
          <p:cNvGrpSpPr/>
          <p:nvPr/>
        </p:nvGrpSpPr>
        <p:grpSpPr>
          <a:xfrm>
            <a:off x="2890060" y="3213601"/>
            <a:ext cx="1728441" cy="880545"/>
            <a:chOff x="3131782" y="3238477"/>
            <a:chExt cx="1728441" cy="880545"/>
          </a:xfrm>
        </p:grpSpPr>
        <p:sp>
          <p:nvSpPr>
            <p:cNvPr id="88" name="Rectangle 87"/>
            <p:cNvSpPr/>
            <p:nvPr/>
          </p:nvSpPr>
          <p:spPr bwMode="auto">
            <a:xfrm>
              <a:off x="3131782" y="3269231"/>
              <a:ext cx="1628315" cy="849791"/>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defTabSz="932290" fontAlgn="base">
                <a:spcBef>
                  <a:spcPct val="0"/>
                </a:spcBef>
                <a:spcAft>
                  <a:spcPct val="0"/>
                </a:spcAft>
              </a:pPr>
              <a:r>
                <a:rPr lang="en-US" sz="2000" dirty="0">
                  <a:solidFill>
                    <a:srgbClr val="FFFFFF"/>
                  </a:solidFill>
                </a:rPr>
                <a:t>North Am</a:t>
              </a:r>
            </a:p>
          </p:txBody>
        </p:sp>
        <p:pic>
          <p:nvPicPr>
            <p:cNvPr id="89" name="Picture 88"/>
            <p:cNvPicPr>
              <a:picLocks noChangeAspect="1"/>
            </p:cNvPicPr>
            <p:nvPr/>
          </p:nvPicPr>
          <p:blipFill>
            <a:blip r:embed="rId3"/>
            <a:stretch>
              <a:fillRect/>
            </a:stretch>
          </p:blipFill>
          <p:spPr>
            <a:xfrm>
              <a:off x="4415987" y="3238477"/>
              <a:ext cx="444236" cy="444236"/>
            </a:xfrm>
            <a:prstGeom prst="rect">
              <a:avLst/>
            </a:prstGeom>
            <a:effectLst>
              <a:outerShdw blurRad="63500" sx="102000" sy="102000" algn="ctr" rotWithShape="0">
                <a:prstClr val="black">
                  <a:alpha val="40000"/>
                </a:prstClr>
              </a:outerShdw>
            </a:effectLst>
          </p:spPr>
        </p:pic>
        <p:grpSp>
          <p:nvGrpSpPr>
            <p:cNvPr id="90" name="Group 89"/>
            <p:cNvGrpSpPr/>
            <p:nvPr/>
          </p:nvGrpSpPr>
          <p:grpSpPr>
            <a:xfrm>
              <a:off x="3244173" y="3703074"/>
              <a:ext cx="1116810" cy="373449"/>
              <a:chOff x="3844047" y="4665099"/>
              <a:chExt cx="1116810" cy="373449"/>
            </a:xfrm>
          </p:grpSpPr>
          <p:pic>
            <p:nvPicPr>
              <p:cNvPr id="91" name="Picture 90"/>
              <p:cNvPicPr>
                <a:picLocks noChangeAspect="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flipH="1">
                <a:off x="3844047" y="4713493"/>
                <a:ext cx="153112" cy="276763"/>
              </a:xfrm>
              <a:prstGeom prst="rect">
                <a:avLst/>
              </a:prstGeom>
              <a:solidFill>
                <a:srgbClr val="0070C0"/>
              </a:solidFill>
              <a:ln>
                <a:noFill/>
              </a:ln>
            </p:spPr>
          </p:pic>
          <p:pic>
            <p:nvPicPr>
              <p:cNvPr id="92" name="Picture 91"/>
              <p:cNvPicPr>
                <a:picLocks noChangeAspect="1"/>
              </p:cNvPicPr>
              <p:nvPr/>
            </p:nvPicPr>
            <p:blipFill>
              <a:blip r:embed="rId6"/>
              <a:stretch>
                <a:fillRect/>
              </a:stretch>
            </p:blipFill>
            <p:spPr>
              <a:xfrm>
                <a:off x="4567052" y="4717954"/>
                <a:ext cx="393805" cy="281904"/>
              </a:xfrm>
              <a:prstGeom prst="rect">
                <a:avLst/>
              </a:prstGeom>
            </p:spPr>
          </p:pic>
          <p:pic>
            <p:nvPicPr>
              <p:cNvPr id="93" name="Picture 92"/>
              <p:cNvPicPr>
                <a:picLocks noChangeAspect="1"/>
              </p:cNvPicPr>
              <p:nvPr/>
            </p:nvPicPr>
            <p:blipFill>
              <a:blip r:embed="rId7"/>
              <a:stretch>
                <a:fillRect/>
              </a:stretch>
            </p:blipFill>
            <p:spPr>
              <a:xfrm>
                <a:off x="4100592" y="4665099"/>
                <a:ext cx="363027" cy="373449"/>
              </a:xfrm>
              <a:prstGeom prst="rect">
                <a:avLst/>
              </a:prstGeom>
            </p:spPr>
          </p:pic>
        </p:grpSp>
      </p:grpSp>
      <p:sp>
        <p:nvSpPr>
          <p:cNvPr id="54" name="Title 5"/>
          <p:cNvSpPr txBox="1">
            <a:spLocks/>
          </p:cNvSpPr>
          <p:nvPr/>
        </p:nvSpPr>
        <p:spPr>
          <a:xfrm>
            <a:off x="274640" y="295277"/>
            <a:ext cx="11493474"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5797" b="0" kern="1200" cap="none" spc="-102" baseline="0">
                <a:ln w="3175">
                  <a:noFill/>
                </a:ln>
                <a:gradFill>
                  <a:gsLst>
                    <a:gs pos="6195">
                      <a:schemeClr val="tx1"/>
                    </a:gs>
                    <a:gs pos="26000">
                      <a:schemeClr val="tx1"/>
                    </a:gs>
                  </a:gsLst>
                  <a:lin ang="5400000" scaled="0"/>
                </a:gradFill>
                <a:effectLst/>
                <a:latin typeface="+mj-lt"/>
                <a:ea typeface="+mn-ea"/>
                <a:cs typeface="Segoe UI" pitchFamily="34" charset="0"/>
              </a:defRPr>
            </a:lvl1pPr>
          </a:lstStyle>
          <a:p>
            <a:r>
              <a:rPr sz="5400" spc="-136" dirty="0">
                <a:solidFill>
                  <a:srgbClr val="5F5F5F"/>
                </a:solidFill>
                <a:latin typeface="Segoe UI Light" pitchFamily="34" charset="0"/>
                <a:cs typeface="Arial" charset="0"/>
              </a:rPr>
              <a:t>Administrative Units: In private preview</a:t>
            </a:r>
            <a:endParaRPr sz="5400" dirty="0">
              <a:solidFill>
                <a:srgbClr val="5F5F5F"/>
              </a:solidFill>
            </a:endParaRPr>
          </a:p>
        </p:txBody>
      </p:sp>
    </p:spTree>
    <p:extLst>
      <p:ext uri="{BB962C8B-B14F-4D97-AF65-F5344CB8AC3E}">
        <p14:creationId xmlns:p14="http://schemas.microsoft.com/office/powerpoint/2010/main" val="1523412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le 1"/>
          <p:cNvSpPr txBox="1">
            <a:spLocks/>
          </p:cNvSpPr>
          <p:nvPr/>
        </p:nvSpPr>
        <p:spPr>
          <a:xfrm>
            <a:off x="274320" y="296898"/>
            <a:ext cx="11887518" cy="914365"/>
          </a:xfrm>
          <a:prstGeom prst="rect">
            <a:avLst/>
          </a:prstGeom>
        </p:spPr>
        <p:txBody>
          <a:bodyPr vert="horz" wrap="square" lIns="146304" tIns="91440" rIns="146304" bIns="91440" rtlCol="0" anchor="t">
            <a:normAutofit fontScale="97500" lnSpcReduction="10000"/>
          </a:bodyPr>
          <a:lstStyle>
            <a:lvl1pPr algn="l" defTabSz="932742" rtl="0" eaLnBrk="1" latinLnBrk="0" hangingPunct="1">
              <a:lnSpc>
                <a:spcPct val="90000"/>
              </a:lnSpc>
              <a:spcBef>
                <a:spcPct val="0"/>
              </a:spcBef>
              <a:buNone/>
              <a:defRPr lang="en-US" sz="5799" b="0" kern="1200" cap="none" spc="-102" baseline="0">
                <a:ln w="3175">
                  <a:noFill/>
                </a:ln>
                <a:gradFill>
                  <a:gsLst>
                    <a:gs pos="6195">
                      <a:schemeClr val="tx1"/>
                    </a:gs>
                    <a:gs pos="26000">
                      <a:schemeClr val="tx1"/>
                    </a:gs>
                  </a:gsLst>
                  <a:lin ang="5400000" scaled="0"/>
                </a:gradFill>
                <a:effectLst/>
                <a:latin typeface="+mj-lt"/>
                <a:ea typeface="+mn-ea"/>
                <a:cs typeface="Segoe UI" pitchFamily="34" charset="0"/>
              </a:defRPr>
            </a:lvl1pPr>
          </a:lstStyle>
          <a:p>
            <a:pPr algn="ctr"/>
            <a:r>
              <a:rPr smtClean="0">
                <a:gradFill>
                  <a:gsLst>
                    <a:gs pos="6195">
                      <a:srgbClr val="FFFFFF"/>
                    </a:gs>
                    <a:gs pos="26000">
                      <a:srgbClr val="FFFFFF"/>
                    </a:gs>
                  </a:gsLst>
                  <a:lin ang="5400000" scaled="0"/>
                </a:gradFill>
              </a:rPr>
              <a:t>B2B: cross-organization collaboration </a:t>
            </a:r>
            <a:endParaRPr dirty="0">
              <a:gradFill>
                <a:gsLst>
                  <a:gs pos="6195">
                    <a:srgbClr val="FFFFFF"/>
                  </a:gs>
                  <a:gs pos="26000">
                    <a:srgbClr val="FFFFFF"/>
                  </a:gs>
                </a:gsLst>
                <a:lin ang="5400000" scaled="0"/>
              </a:gradFill>
            </a:endParaRPr>
          </a:p>
        </p:txBody>
      </p:sp>
      <p:sp>
        <p:nvSpPr>
          <p:cNvPr id="231" name="Title 5"/>
          <p:cNvSpPr txBox="1">
            <a:spLocks/>
          </p:cNvSpPr>
          <p:nvPr/>
        </p:nvSpPr>
        <p:spPr>
          <a:xfrm>
            <a:off x="274640" y="295277"/>
            <a:ext cx="11888787"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24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400" dirty="0">
                <a:solidFill>
                  <a:srgbClr val="505050"/>
                </a:solidFill>
              </a:rPr>
              <a:t>B2B: cross-organization collaboration </a:t>
            </a:r>
          </a:p>
        </p:txBody>
      </p:sp>
      <p:sp>
        <p:nvSpPr>
          <p:cNvPr id="247" name="Rectangle 246"/>
          <p:cNvSpPr/>
          <p:nvPr/>
        </p:nvSpPr>
        <p:spPr>
          <a:xfrm>
            <a:off x="477025" y="1363662"/>
            <a:ext cx="11531694" cy="400110"/>
          </a:xfrm>
          <a:prstGeom prst="rect">
            <a:avLst/>
          </a:prstGeom>
        </p:spPr>
        <p:txBody>
          <a:bodyPr wrap="square">
            <a:spAutoFit/>
          </a:bodyPr>
          <a:lstStyle/>
          <a:p>
            <a:pPr algn="ctr" defTabSz="932597"/>
            <a:r>
              <a:rPr lang="en-US" sz="2000" b="1" dirty="0">
                <a:solidFill>
                  <a:srgbClr val="1E87C8"/>
                </a:solidFill>
                <a:latin typeface="Segoe UI Light" panose="020B0502040204020203" pitchFamily="34" charset="0"/>
                <a:cs typeface="Segoe UI Light" panose="020B0502040204020203" pitchFamily="34" charset="0"/>
              </a:rPr>
              <a:t>“I need to let my partners access my company’s apps using their own credentials.”</a:t>
            </a:r>
          </a:p>
        </p:txBody>
      </p:sp>
      <p:sp>
        <p:nvSpPr>
          <p:cNvPr id="8" name="Rectangle 7"/>
          <p:cNvSpPr/>
          <p:nvPr/>
        </p:nvSpPr>
        <p:spPr bwMode="auto">
          <a:xfrm>
            <a:off x="450038" y="2267021"/>
            <a:ext cx="3703320" cy="4343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8" name="Rectangle 247"/>
          <p:cNvSpPr/>
          <p:nvPr/>
        </p:nvSpPr>
        <p:spPr bwMode="auto">
          <a:xfrm>
            <a:off x="4387010" y="2267021"/>
            <a:ext cx="3703320" cy="4343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9" name="Rectangle 248"/>
          <p:cNvSpPr/>
          <p:nvPr/>
        </p:nvSpPr>
        <p:spPr bwMode="auto">
          <a:xfrm>
            <a:off x="8270782" y="2267021"/>
            <a:ext cx="3703320" cy="4343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0" name="Rectangle 249"/>
          <p:cNvSpPr/>
          <p:nvPr/>
        </p:nvSpPr>
        <p:spPr>
          <a:xfrm>
            <a:off x="450038" y="2267021"/>
            <a:ext cx="3703320" cy="3939540"/>
          </a:xfrm>
          <a:prstGeom prst="rect">
            <a:avLst/>
          </a:prstGeom>
        </p:spPr>
        <p:txBody>
          <a:bodyPr wrap="square" lIns="182880" tIns="182880" rIns="182880" bIns="182880">
            <a:spAutoFit/>
          </a:bodyPr>
          <a:lstStyle/>
          <a:p>
            <a:pPr defTabSz="932597"/>
            <a:r>
              <a:rPr lang="en-US" sz="2000" dirty="0" smtClean="0">
                <a:solidFill>
                  <a:srgbClr val="FFFFFF"/>
                </a:solidFill>
                <a:cs typeface="Segoe UI" panose="020B0502040204020203" pitchFamily="34" charset="0"/>
              </a:rPr>
              <a:t>Share without complex configuration or duplicate users.</a:t>
            </a:r>
          </a:p>
          <a:p>
            <a:pPr defTabSz="932597"/>
            <a:endParaRPr lang="en-US" sz="2000" dirty="0">
              <a:solidFill>
                <a:srgbClr val="FFFFFF"/>
              </a:solidFill>
              <a:latin typeface="Segoe UI Light" panose="020B0502040204020203" pitchFamily="34" charset="0"/>
              <a:cs typeface="Segoe UI Light" panose="020B0502040204020203" pitchFamily="34" charset="0"/>
            </a:endParaRPr>
          </a:p>
          <a:p>
            <a:pPr defTabSz="932597"/>
            <a:r>
              <a:rPr lang="en-US" sz="1600" dirty="0">
                <a:solidFill>
                  <a:srgbClr val="FFFFFF"/>
                </a:solidFill>
                <a:latin typeface="Segoe UI Light"/>
              </a:rPr>
              <a:t>A user at a large partner may log into my company’s apps with their </a:t>
            </a:r>
            <a:r>
              <a:rPr lang="en-US" sz="1600" dirty="0" smtClean="0">
                <a:solidFill>
                  <a:srgbClr val="FFFFFF"/>
                </a:solidFill>
                <a:latin typeface="Segoe UI Light"/>
              </a:rPr>
              <a:t>Active Directory usernames </a:t>
            </a:r>
            <a:r>
              <a:rPr lang="en-US" sz="1600" dirty="0">
                <a:solidFill>
                  <a:srgbClr val="FFFFFF"/>
                </a:solidFill>
                <a:latin typeface="Segoe UI Light"/>
              </a:rPr>
              <a:t>and passwords.</a:t>
            </a:r>
          </a:p>
          <a:p>
            <a:pPr defTabSz="932597"/>
            <a:endParaRPr lang="en-US" sz="1600" dirty="0">
              <a:solidFill>
                <a:srgbClr val="FFFFFF"/>
              </a:solidFill>
              <a:latin typeface="Segoe UI Light"/>
            </a:endParaRPr>
          </a:p>
          <a:p>
            <a:pPr defTabSz="932597"/>
            <a:r>
              <a:rPr lang="en-US" sz="1600" dirty="0">
                <a:solidFill>
                  <a:srgbClr val="FFFFFF"/>
                </a:solidFill>
                <a:latin typeface="Segoe UI Light"/>
              </a:rPr>
              <a:t>A user at a smaller partner may log into my company’s apps with their Office 365 usernames and passwords.</a:t>
            </a:r>
          </a:p>
          <a:p>
            <a:pPr defTabSz="932597"/>
            <a:endParaRPr lang="en-US" sz="2000" dirty="0" smtClean="0">
              <a:solidFill>
                <a:srgbClr val="FFFFFF"/>
              </a:solidFill>
              <a:latin typeface="Segoe UI Light" panose="020B0502040204020203" pitchFamily="34" charset="0"/>
              <a:cs typeface="Segoe UI Light" panose="020B0502040204020203" pitchFamily="34" charset="0"/>
            </a:endParaRPr>
          </a:p>
          <a:p>
            <a:pPr defTabSz="932597"/>
            <a:endParaRPr lang="en-US" sz="2000" dirty="0">
              <a:solidFill>
                <a:srgbClr val="FFFFFF"/>
              </a:solidFill>
              <a:latin typeface="Segoe UI Light" panose="020B0502040204020203" pitchFamily="34" charset="0"/>
              <a:cs typeface="Segoe UI Light" panose="020B0502040204020203" pitchFamily="34" charset="0"/>
            </a:endParaRPr>
          </a:p>
        </p:txBody>
      </p:sp>
      <p:sp>
        <p:nvSpPr>
          <p:cNvPr id="251" name="Rectangle 250"/>
          <p:cNvSpPr/>
          <p:nvPr/>
        </p:nvSpPr>
        <p:spPr>
          <a:xfrm>
            <a:off x="4387010" y="2267021"/>
            <a:ext cx="3703320" cy="2739211"/>
          </a:xfrm>
          <a:prstGeom prst="rect">
            <a:avLst/>
          </a:prstGeom>
        </p:spPr>
        <p:txBody>
          <a:bodyPr wrap="square" lIns="182880" tIns="182880" rIns="182880" bIns="182880">
            <a:spAutoFit/>
          </a:bodyPr>
          <a:lstStyle/>
          <a:p>
            <a:pPr defTabSz="932597"/>
            <a:r>
              <a:rPr lang="en-US" sz="2000" dirty="0" smtClean="0">
                <a:solidFill>
                  <a:srgbClr val="FFFFFF"/>
                </a:solidFill>
                <a:cs typeface="Segoe UI" panose="020B0502040204020203" pitchFamily="34" charset="0"/>
              </a:rPr>
              <a:t>Admin configures sharing for cloud apps.</a:t>
            </a:r>
          </a:p>
          <a:p>
            <a:pPr defTabSz="932597"/>
            <a:endParaRPr lang="en-US" sz="2000" dirty="0">
              <a:solidFill>
                <a:srgbClr val="FFFFFF"/>
              </a:solidFill>
              <a:latin typeface="Segoe UI Light" panose="020B0502040204020203" pitchFamily="34" charset="0"/>
              <a:cs typeface="Segoe UI Light" panose="020B0502040204020203" pitchFamily="34" charset="0"/>
            </a:endParaRPr>
          </a:p>
          <a:p>
            <a:pPr defTabSz="932597"/>
            <a:r>
              <a:rPr lang="en-US" sz="1600" dirty="0" smtClean="0">
                <a:solidFill>
                  <a:srgbClr val="FFFFFF"/>
                </a:solidFill>
                <a:latin typeface="Segoe UI Light"/>
              </a:rPr>
              <a:t>“</a:t>
            </a:r>
            <a:r>
              <a:rPr lang="en-US" sz="1600" dirty="0">
                <a:solidFill>
                  <a:srgbClr val="FFFFFF"/>
                </a:solidFill>
                <a:latin typeface="Segoe UI Light"/>
              </a:rPr>
              <a:t>I can’t email my 25 MB file and need to share it with a partner using Box.com.”</a:t>
            </a:r>
          </a:p>
          <a:p>
            <a:pPr defTabSz="932597"/>
            <a:endParaRPr lang="en-US" sz="2000" dirty="0" smtClean="0">
              <a:solidFill>
                <a:srgbClr val="FFFFFF"/>
              </a:solidFill>
              <a:latin typeface="Segoe UI Light" panose="020B0502040204020203" pitchFamily="34" charset="0"/>
              <a:cs typeface="Segoe UI Light" panose="020B0502040204020203" pitchFamily="34" charset="0"/>
            </a:endParaRPr>
          </a:p>
          <a:p>
            <a:pPr defTabSz="932597"/>
            <a:endParaRPr lang="en-US" sz="2000" dirty="0">
              <a:solidFill>
                <a:srgbClr val="FFFFFF"/>
              </a:solidFill>
              <a:latin typeface="Segoe UI Light" panose="020B0502040204020203" pitchFamily="34" charset="0"/>
              <a:cs typeface="Segoe UI Light" panose="020B0502040204020203" pitchFamily="34" charset="0"/>
            </a:endParaRPr>
          </a:p>
        </p:txBody>
      </p:sp>
      <p:sp>
        <p:nvSpPr>
          <p:cNvPr id="252" name="Rectangle 251"/>
          <p:cNvSpPr/>
          <p:nvPr/>
        </p:nvSpPr>
        <p:spPr>
          <a:xfrm>
            <a:off x="8270782" y="2267021"/>
            <a:ext cx="3703320" cy="3447098"/>
          </a:xfrm>
          <a:prstGeom prst="rect">
            <a:avLst/>
          </a:prstGeom>
        </p:spPr>
        <p:txBody>
          <a:bodyPr wrap="square" lIns="182880" tIns="182880" rIns="182880" bIns="182880">
            <a:spAutoFit/>
          </a:bodyPr>
          <a:lstStyle/>
          <a:p>
            <a:pPr defTabSz="932597"/>
            <a:r>
              <a:rPr lang="en-US" sz="2000" dirty="0" smtClean="0">
                <a:solidFill>
                  <a:srgbClr val="FFFFFF"/>
                </a:solidFill>
                <a:cs typeface="Segoe UI" panose="020B0502040204020203" pitchFamily="34" charset="0"/>
              </a:rPr>
              <a:t>Seamlessly provide Azure Active Directory to customers &amp; partners</a:t>
            </a:r>
          </a:p>
          <a:p>
            <a:pPr defTabSz="932597"/>
            <a:endParaRPr lang="en-US" sz="2000" dirty="0">
              <a:solidFill>
                <a:srgbClr val="FFFFFF"/>
              </a:solidFill>
              <a:latin typeface="Segoe UI Light" panose="020B0502040204020203" pitchFamily="34" charset="0"/>
              <a:cs typeface="Segoe UI Light" panose="020B0502040204020203" pitchFamily="34" charset="0"/>
            </a:endParaRPr>
          </a:p>
          <a:p>
            <a:pPr defTabSz="932597"/>
            <a:r>
              <a:rPr lang="en-US" sz="1600" dirty="0">
                <a:solidFill>
                  <a:srgbClr val="FFFFFF"/>
                </a:solidFill>
                <a:latin typeface="Segoe UI Light"/>
              </a:rPr>
              <a:t>For example, a user at a partner can set up everyone in their company.</a:t>
            </a:r>
          </a:p>
          <a:p>
            <a:pPr defTabSz="932597"/>
            <a:endParaRPr lang="en-US" sz="1600" dirty="0">
              <a:solidFill>
                <a:srgbClr val="FFFFFF"/>
              </a:solidFill>
              <a:latin typeface="Segoe UI Light"/>
            </a:endParaRPr>
          </a:p>
          <a:p>
            <a:pPr defTabSz="932597"/>
            <a:r>
              <a:rPr lang="en-US" sz="1600" dirty="0">
                <a:solidFill>
                  <a:srgbClr val="FFFFFF"/>
                </a:solidFill>
                <a:latin typeface="Segoe UI Light"/>
              </a:rPr>
              <a:t>Users can bring their own email-based or social identities.</a:t>
            </a:r>
            <a:endParaRPr lang="en-US" sz="1600" u="sng" dirty="0">
              <a:solidFill>
                <a:srgbClr val="FFFFFF"/>
              </a:solidFill>
              <a:latin typeface="Segoe UI Light"/>
            </a:endParaRPr>
          </a:p>
          <a:p>
            <a:pPr defTabSz="932597"/>
            <a:endParaRPr lang="en-US" sz="2000" dirty="0" smtClean="0">
              <a:solidFill>
                <a:srgbClr val="FFFFFF"/>
              </a:solidFill>
              <a:latin typeface="Segoe UI Light" panose="020B0502040204020203" pitchFamily="34" charset="0"/>
              <a:cs typeface="Segoe UI Light" panose="020B0502040204020203" pitchFamily="34" charset="0"/>
            </a:endParaRPr>
          </a:p>
          <a:p>
            <a:pPr defTabSz="932597"/>
            <a:endParaRPr lang="en-US" sz="2000" dirty="0">
              <a:solidFill>
                <a:srgbClr val="FFFFFF"/>
              </a:solidFill>
              <a:latin typeface="Segoe UI Light" panose="020B0502040204020203" pitchFamily="34" charset="0"/>
              <a:cs typeface="Segoe UI Light" panose="020B0502040204020203" pitchFamily="34" charset="0"/>
            </a:endParaRPr>
          </a:p>
        </p:txBody>
      </p:sp>
      <p:grpSp>
        <p:nvGrpSpPr>
          <p:cNvPr id="256" name="Group 255"/>
          <p:cNvGrpSpPr/>
          <p:nvPr/>
        </p:nvGrpSpPr>
        <p:grpSpPr>
          <a:xfrm>
            <a:off x="10353649" y="5552600"/>
            <a:ext cx="260574" cy="500245"/>
            <a:chOff x="6229350" y="5232400"/>
            <a:chExt cx="539750" cy="1046162"/>
          </a:xfrm>
        </p:grpSpPr>
        <p:sp>
          <p:nvSpPr>
            <p:cNvPr id="257" name="Freeform 14"/>
            <p:cNvSpPr>
              <a:spLocks/>
            </p:cNvSpPr>
            <p:nvPr/>
          </p:nvSpPr>
          <p:spPr bwMode="auto">
            <a:xfrm>
              <a:off x="6446838" y="5870575"/>
              <a:ext cx="111125" cy="407987"/>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258" name="Freeform 15"/>
            <p:cNvSpPr>
              <a:spLocks/>
            </p:cNvSpPr>
            <p:nvPr/>
          </p:nvSpPr>
          <p:spPr bwMode="auto">
            <a:xfrm>
              <a:off x="6229350" y="5511800"/>
              <a:ext cx="539750" cy="542925"/>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259" name="Freeform 16"/>
            <p:cNvSpPr>
              <a:spLocks/>
            </p:cNvSpPr>
            <p:nvPr/>
          </p:nvSpPr>
          <p:spPr bwMode="auto">
            <a:xfrm>
              <a:off x="6300788" y="5232400"/>
              <a:ext cx="395288" cy="396875"/>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sp>
        <p:nvSpPr>
          <p:cNvPr id="260" name="AutoShape 3"/>
          <p:cNvSpPr>
            <a:spLocks noChangeAspect="1" noChangeArrowheads="1" noTextEdit="1"/>
          </p:cNvSpPr>
          <p:nvPr/>
        </p:nvSpPr>
        <p:spPr bwMode="auto">
          <a:xfrm>
            <a:off x="6481685" y="5093449"/>
            <a:ext cx="5947233" cy="191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261" name="Freeform 11"/>
          <p:cNvSpPr>
            <a:spLocks/>
          </p:cNvSpPr>
          <p:nvPr/>
        </p:nvSpPr>
        <p:spPr bwMode="auto">
          <a:xfrm>
            <a:off x="6481685" y="6309154"/>
            <a:ext cx="2991685" cy="699254"/>
          </a:xfrm>
          <a:custGeom>
            <a:avLst/>
            <a:gdLst>
              <a:gd name="T0" fmla="*/ 408 w 661"/>
              <a:gd name="T1" fmla="*/ 25 h 155"/>
              <a:gd name="T2" fmla="*/ 408 w 661"/>
              <a:gd name="T3" fmla="*/ 25 h 155"/>
              <a:gd name="T4" fmla="*/ 0 w 661"/>
              <a:gd name="T5" fmla="*/ 155 h 155"/>
              <a:gd name="T6" fmla="*/ 234 w 661"/>
              <a:gd name="T7" fmla="*/ 155 h 155"/>
              <a:gd name="T8" fmla="*/ 661 w 661"/>
              <a:gd name="T9" fmla="*/ 155 h 155"/>
              <a:gd name="T10" fmla="*/ 408 w 661"/>
              <a:gd name="T11" fmla="*/ 25 h 155"/>
            </a:gdLst>
            <a:ahLst/>
            <a:cxnLst>
              <a:cxn ang="0">
                <a:pos x="T0" y="T1"/>
              </a:cxn>
              <a:cxn ang="0">
                <a:pos x="T2" y="T3"/>
              </a:cxn>
              <a:cxn ang="0">
                <a:pos x="T4" y="T5"/>
              </a:cxn>
              <a:cxn ang="0">
                <a:pos x="T6" y="T7"/>
              </a:cxn>
              <a:cxn ang="0">
                <a:pos x="T8" y="T9"/>
              </a:cxn>
              <a:cxn ang="0">
                <a:pos x="T10" y="T11"/>
              </a:cxn>
            </a:cxnLst>
            <a:rect l="0" t="0" r="r" b="b"/>
            <a:pathLst>
              <a:path w="661" h="155">
                <a:moveTo>
                  <a:pt x="408" y="25"/>
                </a:moveTo>
                <a:cubicBezTo>
                  <a:pt x="408" y="25"/>
                  <a:pt x="408" y="25"/>
                  <a:pt x="408" y="25"/>
                </a:cubicBezTo>
                <a:cubicBezTo>
                  <a:pt x="264" y="0"/>
                  <a:pt x="111" y="44"/>
                  <a:pt x="0" y="155"/>
                </a:cubicBezTo>
                <a:cubicBezTo>
                  <a:pt x="234" y="155"/>
                  <a:pt x="234" y="155"/>
                  <a:pt x="234" y="155"/>
                </a:cubicBezTo>
                <a:cubicBezTo>
                  <a:pt x="661" y="155"/>
                  <a:pt x="661" y="155"/>
                  <a:pt x="661" y="155"/>
                </a:cubicBezTo>
                <a:cubicBezTo>
                  <a:pt x="589" y="84"/>
                  <a:pt x="501" y="40"/>
                  <a:pt x="408" y="25"/>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nvGrpSpPr>
          <p:cNvPr id="262" name="Group 261"/>
          <p:cNvGrpSpPr/>
          <p:nvPr/>
        </p:nvGrpSpPr>
        <p:grpSpPr>
          <a:xfrm>
            <a:off x="7418884" y="6003630"/>
            <a:ext cx="260574" cy="500245"/>
            <a:chOff x="6229350" y="5232400"/>
            <a:chExt cx="539750" cy="1046162"/>
          </a:xfrm>
        </p:grpSpPr>
        <p:sp>
          <p:nvSpPr>
            <p:cNvPr id="263" name="Freeform 14"/>
            <p:cNvSpPr>
              <a:spLocks/>
            </p:cNvSpPr>
            <p:nvPr/>
          </p:nvSpPr>
          <p:spPr bwMode="auto">
            <a:xfrm>
              <a:off x="6446838" y="5870575"/>
              <a:ext cx="111125" cy="407987"/>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264" name="Freeform 15"/>
            <p:cNvSpPr>
              <a:spLocks/>
            </p:cNvSpPr>
            <p:nvPr/>
          </p:nvSpPr>
          <p:spPr bwMode="auto">
            <a:xfrm>
              <a:off x="6229350" y="5511800"/>
              <a:ext cx="539750" cy="542925"/>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265" name="Freeform 16"/>
            <p:cNvSpPr>
              <a:spLocks/>
            </p:cNvSpPr>
            <p:nvPr/>
          </p:nvSpPr>
          <p:spPr bwMode="auto">
            <a:xfrm>
              <a:off x="6300788" y="5232400"/>
              <a:ext cx="395288" cy="396875"/>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sp>
        <p:nvSpPr>
          <p:cNvPr id="266" name="Freeform 17"/>
          <p:cNvSpPr>
            <a:spLocks/>
          </p:cNvSpPr>
          <p:nvPr/>
        </p:nvSpPr>
        <p:spPr bwMode="auto">
          <a:xfrm>
            <a:off x="10428438" y="6205608"/>
            <a:ext cx="2000480" cy="802800"/>
          </a:xfrm>
          <a:custGeom>
            <a:avLst/>
            <a:gdLst>
              <a:gd name="T0" fmla="*/ 0 w 442"/>
              <a:gd name="T1" fmla="*/ 178 h 178"/>
              <a:gd name="T2" fmla="*/ 0 w 442"/>
              <a:gd name="T3" fmla="*/ 178 h 178"/>
              <a:gd name="T4" fmla="*/ 290 w 442"/>
              <a:gd name="T5" fmla="*/ 178 h 178"/>
              <a:gd name="T6" fmla="*/ 442 w 442"/>
              <a:gd name="T7" fmla="*/ 178 h 178"/>
              <a:gd name="T8" fmla="*/ 442 w 442"/>
              <a:gd name="T9" fmla="*/ 9 h 178"/>
              <a:gd name="T10" fmla="*/ 0 w 442"/>
              <a:gd name="T11" fmla="*/ 178 h 178"/>
            </a:gdLst>
            <a:ahLst/>
            <a:cxnLst>
              <a:cxn ang="0">
                <a:pos x="T0" y="T1"/>
              </a:cxn>
              <a:cxn ang="0">
                <a:pos x="T2" y="T3"/>
              </a:cxn>
              <a:cxn ang="0">
                <a:pos x="T4" y="T5"/>
              </a:cxn>
              <a:cxn ang="0">
                <a:pos x="T6" y="T7"/>
              </a:cxn>
              <a:cxn ang="0">
                <a:pos x="T8" y="T9"/>
              </a:cxn>
              <a:cxn ang="0">
                <a:pos x="T10" y="T11"/>
              </a:cxn>
            </a:cxnLst>
            <a:rect l="0" t="0" r="r" b="b"/>
            <a:pathLst>
              <a:path w="442" h="178">
                <a:moveTo>
                  <a:pt x="0" y="178"/>
                </a:moveTo>
                <a:cubicBezTo>
                  <a:pt x="0" y="178"/>
                  <a:pt x="0" y="178"/>
                  <a:pt x="0" y="178"/>
                </a:cubicBezTo>
                <a:cubicBezTo>
                  <a:pt x="290" y="178"/>
                  <a:pt x="290" y="178"/>
                  <a:pt x="290" y="178"/>
                </a:cubicBezTo>
                <a:cubicBezTo>
                  <a:pt x="442" y="178"/>
                  <a:pt x="442" y="178"/>
                  <a:pt x="442" y="178"/>
                </a:cubicBezTo>
                <a:cubicBezTo>
                  <a:pt x="442" y="9"/>
                  <a:pt x="442" y="9"/>
                  <a:pt x="442" y="9"/>
                </a:cubicBezTo>
                <a:cubicBezTo>
                  <a:pt x="283" y="0"/>
                  <a:pt x="121" y="57"/>
                  <a:pt x="0" y="178"/>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267" name="Freeform 18"/>
          <p:cNvSpPr>
            <a:spLocks/>
          </p:cNvSpPr>
          <p:nvPr/>
        </p:nvSpPr>
        <p:spPr bwMode="auto">
          <a:xfrm>
            <a:off x="7839430" y="5675095"/>
            <a:ext cx="4589488" cy="1333312"/>
          </a:xfrm>
          <a:custGeom>
            <a:avLst/>
            <a:gdLst>
              <a:gd name="T0" fmla="*/ 0 w 1014"/>
              <a:gd name="T1" fmla="*/ 296 h 296"/>
              <a:gd name="T2" fmla="*/ 0 w 1014"/>
              <a:gd name="T3" fmla="*/ 296 h 296"/>
              <a:gd name="T4" fmla="*/ 1014 w 1014"/>
              <a:gd name="T5" fmla="*/ 296 h 296"/>
              <a:gd name="T6" fmla="*/ 1014 w 1014"/>
              <a:gd name="T7" fmla="*/ 238 h 296"/>
              <a:gd name="T8" fmla="*/ 0 w 1014"/>
              <a:gd name="T9" fmla="*/ 296 h 296"/>
            </a:gdLst>
            <a:ahLst/>
            <a:cxnLst>
              <a:cxn ang="0">
                <a:pos x="T0" y="T1"/>
              </a:cxn>
              <a:cxn ang="0">
                <a:pos x="T2" y="T3"/>
              </a:cxn>
              <a:cxn ang="0">
                <a:pos x="T4" y="T5"/>
              </a:cxn>
              <a:cxn ang="0">
                <a:pos x="T6" y="T7"/>
              </a:cxn>
              <a:cxn ang="0">
                <a:pos x="T8" y="T9"/>
              </a:cxn>
            </a:cxnLst>
            <a:rect l="0" t="0" r="r" b="b"/>
            <a:pathLst>
              <a:path w="1014" h="296">
                <a:moveTo>
                  <a:pt x="0" y="296"/>
                </a:moveTo>
                <a:cubicBezTo>
                  <a:pt x="0" y="296"/>
                  <a:pt x="0" y="296"/>
                  <a:pt x="0" y="296"/>
                </a:cubicBezTo>
                <a:cubicBezTo>
                  <a:pt x="1014" y="296"/>
                  <a:pt x="1014" y="296"/>
                  <a:pt x="1014" y="296"/>
                </a:cubicBezTo>
                <a:cubicBezTo>
                  <a:pt x="1014" y="238"/>
                  <a:pt x="1014" y="238"/>
                  <a:pt x="1014" y="238"/>
                </a:cubicBezTo>
                <a:cubicBezTo>
                  <a:pt x="714" y="0"/>
                  <a:pt x="277" y="19"/>
                  <a:pt x="0" y="29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277" name="Freeform 29"/>
          <p:cNvSpPr>
            <a:spLocks/>
          </p:cNvSpPr>
          <p:nvPr/>
        </p:nvSpPr>
        <p:spPr bwMode="auto">
          <a:xfrm>
            <a:off x="9586946" y="6421648"/>
            <a:ext cx="2516733" cy="586760"/>
          </a:xfrm>
          <a:custGeom>
            <a:avLst/>
            <a:gdLst>
              <a:gd name="T0" fmla="*/ 344 w 556"/>
              <a:gd name="T1" fmla="*/ 21 h 130"/>
              <a:gd name="T2" fmla="*/ 344 w 556"/>
              <a:gd name="T3" fmla="*/ 21 h 130"/>
              <a:gd name="T4" fmla="*/ 0 w 556"/>
              <a:gd name="T5" fmla="*/ 130 h 130"/>
              <a:gd name="T6" fmla="*/ 197 w 556"/>
              <a:gd name="T7" fmla="*/ 130 h 130"/>
              <a:gd name="T8" fmla="*/ 556 w 556"/>
              <a:gd name="T9" fmla="*/ 130 h 130"/>
              <a:gd name="T10" fmla="*/ 344 w 556"/>
              <a:gd name="T11" fmla="*/ 21 h 130"/>
            </a:gdLst>
            <a:ahLst/>
            <a:cxnLst>
              <a:cxn ang="0">
                <a:pos x="T0" y="T1"/>
              </a:cxn>
              <a:cxn ang="0">
                <a:pos x="T2" y="T3"/>
              </a:cxn>
              <a:cxn ang="0">
                <a:pos x="T4" y="T5"/>
              </a:cxn>
              <a:cxn ang="0">
                <a:pos x="T6" y="T7"/>
              </a:cxn>
              <a:cxn ang="0">
                <a:pos x="T8" y="T9"/>
              </a:cxn>
              <a:cxn ang="0">
                <a:pos x="T10" y="T11"/>
              </a:cxn>
            </a:cxnLst>
            <a:rect l="0" t="0" r="r" b="b"/>
            <a:pathLst>
              <a:path w="556" h="130">
                <a:moveTo>
                  <a:pt x="344" y="21"/>
                </a:moveTo>
                <a:cubicBezTo>
                  <a:pt x="344" y="21"/>
                  <a:pt x="344" y="21"/>
                  <a:pt x="344" y="21"/>
                </a:cubicBezTo>
                <a:cubicBezTo>
                  <a:pt x="223" y="0"/>
                  <a:pt x="94" y="37"/>
                  <a:pt x="0" y="130"/>
                </a:cubicBezTo>
                <a:cubicBezTo>
                  <a:pt x="197" y="130"/>
                  <a:pt x="197" y="130"/>
                  <a:pt x="197" y="130"/>
                </a:cubicBezTo>
                <a:cubicBezTo>
                  <a:pt x="556" y="130"/>
                  <a:pt x="556" y="130"/>
                  <a:pt x="556" y="130"/>
                </a:cubicBezTo>
                <a:cubicBezTo>
                  <a:pt x="496" y="70"/>
                  <a:pt x="422" y="34"/>
                  <a:pt x="344"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nvGrpSpPr>
          <p:cNvPr id="281" name="Group 280"/>
          <p:cNvGrpSpPr/>
          <p:nvPr/>
        </p:nvGrpSpPr>
        <p:grpSpPr>
          <a:xfrm>
            <a:off x="7728570" y="5913506"/>
            <a:ext cx="260574" cy="500245"/>
            <a:chOff x="6229350" y="5232400"/>
            <a:chExt cx="539750" cy="1046162"/>
          </a:xfrm>
        </p:grpSpPr>
        <p:sp>
          <p:nvSpPr>
            <p:cNvPr id="282" name="Freeform 14"/>
            <p:cNvSpPr>
              <a:spLocks/>
            </p:cNvSpPr>
            <p:nvPr/>
          </p:nvSpPr>
          <p:spPr bwMode="auto">
            <a:xfrm>
              <a:off x="6446838" y="5870575"/>
              <a:ext cx="111125" cy="407987"/>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283" name="Freeform 15"/>
            <p:cNvSpPr>
              <a:spLocks/>
            </p:cNvSpPr>
            <p:nvPr/>
          </p:nvSpPr>
          <p:spPr bwMode="auto">
            <a:xfrm>
              <a:off x="6229350" y="5511800"/>
              <a:ext cx="539750" cy="542925"/>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284" name="Freeform 16"/>
            <p:cNvSpPr>
              <a:spLocks/>
            </p:cNvSpPr>
            <p:nvPr/>
          </p:nvSpPr>
          <p:spPr bwMode="auto">
            <a:xfrm>
              <a:off x="6300788" y="5232400"/>
              <a:ext cx="395288" cy="396875"/>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pic>
        <p:nvPicPr>
          <p:cNvPr id="3" name="Picture 2"/>
          <p:cNvPicPr>
            <a:picLocks noChangeAspect="1"/>
          </p:cNvPicPr>
          <p:nvPr/>
        </p:nvPicPr>
        <p:blipFill>
          <a:blip r:embed="rId3"/>
          <a:stretch>
            <a:fillRect/>
          </a:stretch>
        </p:blipFill>
        <p:spPr>
          <a:xfrm>
            <a:off x="9298840" y="5489395"/>
            <a:ext cx="1229604" cy="828100"/>
          </a:xfrm>
          <a:prstGeom prst="rect">
            <a:avLst/>
          </a:prstGeom>
        </p:spPr>
      </p:pic>
      <p:pic>
        <p:nvPicPr>
          <p:cNvPr id="88" name="Picture 87"/>
          <p:cNvPicPr>
            <a:picLocks noChangeAspect="1"/>
          </p:cNvPicPr>
          <p:nvPr/>
        </p:nvPicPr>
        <p:blipFill>
          <a:blip r:embed="rId3"/>
          <a:stretch>
            <a:fillRect/>
          </a:stretch>
        </p:blipFill>
        <p:spPr>
          <a:xfrm>
            <a:off x="6971416" y="6165762"/>
            <a:ext cx="963912" cy="649165"/>
          </a:xfrm>
          <a:prstGeom prst="rect">
            <a:avLst/>
          </a:prstGeom>
        </p:spPr>
      </p:pic>
      <p:pic>
        <p:nvPicPr>
          <p:cNvPr id="89" name="Picture 88"/>
          <p:cNvPicPr>
            <a:picLocks noChangeAspect="1"/>
          </p:cNvPicPr>
          <p:nvPr/>
        </p:nvPicPr>
        <p:blipFill>
          <a:blip r:embed="rId3"/>
          <a:stretch>
            <a:fillRect/>
          </a:stretch>
        </p:blipFill>
        <p:spPr>
          <a:xfrm>
            <a:off x="10028237" y="5774798"/>
            <a:ext cx="1716664" cy="1156118"/>
          </a:xfrm>
          <a:prstGeom prst="rect">
            <a:avLst/>
          </a:prstGeom>
        </p:spPr>
      </p:pic>
      <p:sp>
        <p:nvSpPr>
          <p:cNvPr id="6" name="Freeform 5"/>
          <p:cNvSpPr/>
          <p:nvPr/>
        </p:nvSpPr>
        <p:spPr bwMode="auto">
          <a:xfrm rot="20879308">
            <a:off x="6608835" y="5425598"/>
            <a:ext cx="2675311" cy="941252"/>
          </a:xfrm>
          <a:custGeom>
            <a:avLst/>
            <a:gdLst>
              <a:gd name="connsiteX0" fmla="*/ 2192055 w 2192055"/>
              <a:gd name="connsiteY0" fmla="*/ 876822 h 876822"/>
              <a:gd name="connsiteX1" fmla="*/ 0 w 2192055"/>
              <a:gd name="connsiteY1" fmla="*/ 0 h 876822"/>
            </a:gdLst>
            <a:ahLst/>
            <a:cxnLst>
              <a:cxn ang="0">
                <a:pos x="connsiteX0" y="connsiteY0"/>
              </a:cxn>
              <a:cxn ang="0">
                <a:pos x="connsiteX1" y="connsiteY1"/>
              </a:cxn>
            </a:cxnLst>
            <a:rect l="l" t="t" r="r" b="b"/>
            <a:pathLst>
              <a:path w="2192055" h="876822">
                <a:moveTo>
                  <a:pt x="2192055" y="876822"/>
                </a:moveTo>
                <a:cubicBezTo>
                  <a:pt x="1726504" y="455112"/>
                  <a:pt x="1260953" y="33403"/>
                  <a:pt x="0" y="0"/>
                </a:cubicBezTo>
              </a:path>
            </a:pathLst>
          </a:custGeom>
          <a:noFill/>
          <a:ln w="31750" cap="rnd">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FFFF"/>
              </a:solidFill>
            </a:endParaRPr>
          </a:p>
        </p:txBody>
      </p:sp>
      <p:grpSp>
        <p:nvGrpSpPr>
          <p:cNvPr id="4" name="Group 3"/>
          <p:cNvGrpSpPr/>
          <p:nvPr/>
        </p:nvGrpSpPr>
        <p:grpSpPr>
          <a:xfrm>
            <a:off x="5305328" y="4363042"/>
            <a:ext cx="1885132" cy="1268336"/>
            <a:chOff x="5656287" y="4434214"/>
            <a:chExt cx="1775846" cy="1194808"/>
          </a:xfrm>
        </p:grpSpPr>
        <p:pic>
          <p:nvPicPr>
            <p:cNvPr id="29" name="Picture 28"/>
            <p:cNvPicPr>
              <a:picLocks noChangeAspect="1"/>
            </p:cNvPicPr>
            <p:nvPr/>
          </p:nvPicPr>
          <p:blipFill>
            <a:blip r:embed="rId4"/>
            <a:stretch>
              <a:fillRect/>
            </a:stretch>
          </p:blipFill>
          <p:spPr>
            <a:xfrm>
              <a:off x="5656287" y="4434214"/>
              <a:ext cx="1775846" cy="1194808"/>
            </a:xfrm>
            <a:prstGeom prst="rect">
              <a:avLst/>
            </a:prstGeom>
          </p:spPr>
        </p:pic>
        <p:grpSp>
          <p:nvGrpSpPr>
            <p:cNvPr id="2" name="Group 1"/>
            <p:cNvGrpSpPr/>
            <p:nvPr/>
          </p:nvGrpSpPr>
          <p:grpSpPr>
            <a:xfrm>
              <a:off x="6051456" y="4720897"/>
              <a:ext cx="1002624" cy="802170"/>
              <a:chOff x="5757526" y="4393735"/>
              <a:chExt cx="1561578" cy="1249372"/>
            </a:xfrm>
          </p:grpSpPr>
          <p:grpSp>
            <p:nvGrpSpPr>
              <p:cNvPr id="36" name="Group 35"/>
              <p:cNvGrpSpPr/>
              <p:nvPr/>
            </p:nvGrpSpPr>
            <p:grpSpPr>
              <a:xfrm>
                <a:off x="5933001" y="4461490"/>
                <a:ext cx="420612" cy="419800"/>
                <a:chOff x="12908129" y="6174892"/>
                <a:chExt cx="456988" cy="456106"/>
              </a:xfrm>
            </p:grpSpPr>
            <p:sp>
              <p:nvSpPr>
                <p:cNvPr id="64" name="Oval 12"/>
                <p:cNvSpPr>
                  <a:spLocks noChangeArrowheads="1"/>
                </p:cNvSpPr>
                <p:nvPr/>
              </p:nvSpPr>
              <p:spPr bwMode="auto">
                <a:xfrm>
                  <a:off x="12908129" y="6174892"/>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65" name="Freeform 13"/>
                <p:cNvSpPr>
                  <a:spLocks/>
                </p:cNvSpPr>
                <p:nvPr/>
              </p:nvSpPr>
              <p:spPr bwMode="auto">
                <a:xfrm>
                  <a:off x="13014672" y="6333385"/>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66" name="Freeform 14"/>
                <p:cNvSpPr>
                  <a:spLocks/>
                </p:cNvSpPr>
                <p:nvPr/>
              </p:nvSpPr>
              <p:spPr bwMode="auto">
                <a:xfrm>
                  <a:off x="13137063" y="6333385"/>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67" name="Freeform 15"/>
                <p:cNvSpPr>
                  <a:spLocks/>
                </p:cNvSpPr>
                <p:nvPr/>
              </p:nvSpPr>
              <p:spPr bwMode="auto">
                <a:xfrm>
                  <a:off x="13014672" y="6263824"/>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7" name="Group 36"/>
              <p:cNvGrpSpPr/>
              <p:nvPr/>
            </p:nvGrpSpPr>
            <p:grpSpPr>
              <a:xfrm>
                <a:off x="6589797" y="5052387"/>
                <a:ext cx="511720" cy="510732"/>
                <a:chOff x="12997613" y="6264976"/>
                <a:chExt cx="456988" cy="456106"/>
              </a:xfrm>
            </p:grpSpPr>
            <p:sp>
              <p:nvSpPr>
                <p:cNvPr id="60" name="Oval 12"/>
                <p:cNvSpPr>
                  <a:spLocks noChangeArrowheads="1"/>
                </p:cNvSpPr>
                <p:nvPr/>
              </p:nvSpPr>
              <p:spPr bwMode="auto">
                <a:xfrm>
                  <a:off x="12997613" y="6264976"/>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61" name="Freeform 13"/>
                <p:cNvSpPr>
                  <a:spLocks/>
                </p:cNvSpPr>
                <p:nvPr/>
              </p:nvSpPr>
              <p:spPr bwMode="auto">
                <a:xfrm>
                  <a:off x="13104157" y="6423474"/>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62" name="Freeform 14"/>
                <p:cNvSpPr>
                  <a:spLocks/>
                </p:cNvSpPr>
                <p:nvPr/>
              </p:nvSpPr>
              <p:spPr bwMode="auto">
                <a:xfrm>
                  <a:off x="13226548" y="6423474"/>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63" name="Freeform 15"/>
                <p:cNvSpPr>
                  <a:spLocks/>
                </p:cNvSpPr>
                <p:nvPr/>
              </p:nvSpPr>
              <p:spPr bwMode="auto">
                <a:xfrm>
                  <a:off x="13104157" y="6353913"/>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8" name="Group 37"/>
              <p:cNvGrpSpPr/>
              <p:nvPr/>
            </p:nvGrpSpPr>
            <p:grpSpPr>
              <a:xfrm>
                <a:off x="6249943" y="4461488"/>
                <a:ext cx="659940" cy="659937"/>
                <a:chOff x="13614635" y="6174652"/>
                <a:chExt cx="456987" cy="456987"/>
              </a:xfrm>
            </p:grpSpPr>
            <p:sp>
              <p:nvSpPr>
                <p:cNvPr id="55"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56"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57"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58"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59"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9" name="Group 7"/>
              <p:cNvGrpSpPr>
                <a:grpSpLocks/>
              </p:cNvGrpSpPr>
              <p:nvPr/>
            </p:nvGrpSpPr>
            <p:grpSpPr bwMode="auto">
              <a:xfrm>
                <a:off x="6808377" y="4393735"/>
                <a:ext cx="510727" cy="510585"/>
                <a:chOff x="5873289" y="2477014"/>
                <a:chExt cx="1305953" cy="1315159"/>
              </a:xfrm>
            </p:grpSpPr>
            <p:sp>
              <p:nvSpPr>
                <p:cNvPr id="51"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52"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53"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54"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40" name="Group 7"/>
              <p:cNvGrpSpPr>
                <a:grpSpLocks/>
              </p:cNvGrpSpPr>
              <p:nvPr/>
            </p:nvGrpSpPr>
            <p:grpSpPr bwMode="auto">
              <a:xfrm>
                <a:off x="6005740" y="5071131"/>
                <a:ext cx="572136" cy="571976"/>
                <a:chOff x="5873289" y="2477014"/>
                <a:chExt cx="1305953" cy="1315159"/>
              </a:xfrm>
            </p:grpSpPr>
            <p:sp>
              <p:nvSpPr>
                <p:cNvPr id="47"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48"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49"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50"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41" name="Group 40"/>
              <p:cNvGrpSpPr/>
              <p:nvPr/>
            </p:nvGrpSpPr>
            <p:grpSpPr>
              <a:xfrm>
                <a:off x="5757526" y="4809779"/>
                <a:ext cx="441258" cy="441256"/>
                <a:chOff x="13614635" y="6174652"/>
                <a:chExt cx="456987" cy="456987"/>
              </a:xfrm>
            </p:grpSpPr>
            <p:sp>
              <p:nvSpPr>
                <p:cNvPr id="42"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43"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44"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45"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46"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grpSp>
      <p:pic>
        <p:nvPicPr>
          <p:cNvPr id="30" name="Picture 29"/>
          <p:cNvPicPr>
            <a:picLocks noChangeAspect="1"/>
          </p:cNvPicPr>
          <p:nvPr/>
        </p:nvPicPr>
        <p:blipFill>
          <a:blip r:embed="rId5"/>
          <a:stretch>
            <a:fillRect/>
          </a:stretch>
        </p:blipFill>
        <p:spPr>
          <a:xfrm>
            <a:off x="5913399" y="5204459"/>
            <a:ext cx="693900" cy="693898"/>
          </a:xfrm>
          <a:prstGeom prst="rect">
            <a:avLst/>
          </a:prstGeom>
        </p:spPr>
      </p:pic>
      <p:grpSp>
        <p:nvGrpSpPr>
          <p:cNvPr id="19" name="Group 18"/>
          <p:cNvGrpSpPr/>
          <p:nvPr/>
        </p:nvGrpSpPr>
        <p:grpSpPr>
          <a:xfrm>
            <a:off x="2835880" y="5437100"/>
            <a:ext cx="1199338" cy="1063724"/>
            <a:chOff x="2781891" y="5418053"/>
            <a:chExt cx="1199338" cy="1063724"/>
          </a:xfrm>
        </p:grpSpPr>
        <p:pic>
          <p:nvPicPr>
            <p:cNvPr id="95" name="Picture 94"/>
            <p:cNvPicPr>
              <a:picLocks noChangeAspect="1"/>
            </p:cNvPicPr>
            <p:nvPr/>
          </p:nvPicPr>
          <p:blipFill>
            <a:blip r:embed="rId5"/>
            <a:stretch>
              <a:fillRect/>
            </a:stretch>
          </p:blipFill>
          <p:spPr>
            <a:xfrm>
              <a:off x="2781891" y="5895509"/>
              <a:ext cx="585577" cy="585577"/>
            </a:xfrm>
            <a:prstGeom prst="rect">
              <a:avLst/>
            </a:prstGeom>
          </p:spPr>
        </p:pic>
        <p:pic>
          <p:nvPicPr>
            <p:cNvPr id="96" name="Picture 95"/>
            <p:cNvPicPr>
              <a:picLocks noChangeAspect="1"/>
            </p:cNvPicPr>
            <p:nvPr/>
          </p:nvPicPr>
          <p:blipFill>
            <a:blip r:embed="rId5"/>
            <a:stretch>
              <a:fillRect/>
            </a:stretch>
          </p:blipFill>
          <p:spPr>
            <a:xfrm>
              <a:off x="3080280" y="5418053"/>
              <a:ext cx="585577" cy="585577"/>
            </a:xfrm>
            <a:prstGeom prst="rect">
              <a:avLst/>
            </a:prstGeom>
          </p:spPr>
        </p:pic>
        <p:pic>
          <p:nvPicPr>
            <p:cNvPr id="112" name="Picture 111"/>
            <p:cNvPicPr>
              <a:picLocks noChangeAspect="1"/>
            </p:cNvPicPr>
            <p:nvPr/>
          </p:nvPicPr>
          <p:blipFill>
            <a:blip r:embed="rId5"/>
            <a:stretch>
              <a:fillRect/>
            </a:stretch>
          </p:blipFill>
          <p:spPr>
            <a:xfrm>
              <a:off x="3395652" y="5896200"/>
              <a:ext cx="585577" cy="585577"/>
            </a:xfrm>
            <a:prstGeom prst="rect">
              <a:avLst/>
            </a:prstGeom>
          </p:spPr>
        </p:pic>
      </p:grpSp>
      <p:sp>
        <p:nvSpPr>
          <p:cNvPr id="23" name="Freeform 22"/>
          <p:cNvSpPr/>
          <p:nvPr/>
        </p:nvSpPr>
        <p:spPr bwMode="auto">
          <a:xfrm>
            <a:off x="6446837" y="5776963"/>
            <a:ext cx="3732783" cy="768299"/>
          </a:xfrm>
          <a:custGeom>
            <a:avLst/>
            <a:gdLst>
              <a:gd name="connsiteX0" fmla="*/ 0 w 4005942"/>
              <a:gd name="connsiteY0" fmla="*/ 0 h 975759"/>
              <a:gd name="connsiteX1" fmla="*/ 4005942 w 4005942"/>
              <a:gd name="connsiteY1" fmla="*/ 936171 h 975759"/>
            </a:gdLst>
            <a:ahLst/>
            <a:cxnLst>
              <a:cxn ang="0">
                <a:pos x="connsiteX0" y="connsiteY0"/>
              </a:cxn>
              <a:cxn ang="0">
                <a:pos x="connsiteX1" y="connsiteY1"/>
              </a:cxn>
            </a:cxnLst>
            <a:rect l="l" t="t" r="r" b="b"/>
            <a:pathLst>
              <a:path w="4005942" h="975759">
                <a:moveTo>
                  <a:pt x="0" y="0"/>
                </a:moveTo>
                <a:cubicBezTo>
                  <a:pt x="791028" y="566057"/>
                  <a:pt x="1582056" y="1132114"/>
                  <a:pt x="4005942" y="936171"/>
                </a:cubicBezTo>
              </a:path>
            </a:pathLst>
          </a:custGeom>
          <a:noFill/>
          <a:ln w="31750">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FFFF"/>
              </a:solidFill>
            </a:endParaRPr>
          </a:p>
        </p:txBody>
      </p:sp>
      <p:sp>
        <p:nvSpPr>
          <p:cNvPr id="24" name="Freeform 23"/>
          <p:cNvSpPr/>
          <p:nvPr/>
        </p:nvSpPr>
        <p:spPr bwMode="auto">
          <a:xfrm>
            <a:off x="6370637" y="5836867"/>
            <a:ext cx="769467" cy="612633"/>
          </a:xfrm>
          <a:custGeom>
            <a:avLst/>
            <a:gdLst>
              <a:gd name="connsiteX0" fmla="*/ 1258431 w 1258431"/>
              <a:gd name="connsiteY0" fmla="*/ 751437 h 751437"/>
              <a:gd name="connsiteX1" fmla="*/ 0 w 1258431"/>
              <a:gd name="connsiteY1" fmla="*/ 0 h 751437"/>
            </a:gdLst>
            <a:ahLst/>
            <a:cxnLst>
              <a:cxn ang="0">
                <a:pos x="connsiteX0" y="connsiteY0"/>
              </a:cxn>
              <a:cxn ang="0">
                <a:pos x="connsiteX1" y="connsiteY1"/>
              </a:cxn>
            </a:cxnLst>
            <a:rect l="l" t="t" r="r" b="b"/>
            <a:pathLst>
              <a:path w="1258431" h="751437">
                <a:moveTo>
                  <a:pt x="1258431" y="751437"/>
                </a:moveTo>
                <a:cubicBezTo>
                  <a:pt x="812548" y="714469"/>
                  <a:pt x="366665" y="677501"/>
                  <a:pt x="0" y="0"/>
                </a:cubicBezTo>
              </a:path>
            </a:pathLst>
          </a:custGeom>
          <a:noFill/>
          <a:ln w="31750">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FFFF"/>
              </a:solidFill>
            </a:endParaRPr>
          </a:p>
        </p:txBody>
      </p:sp>
      <p:sp>
        <p:nvSpPr>
          <p:cNvPr id="26" name="Freeform 25"/>
          <p:cNvSpPr/>
          <p:nvPr/>
        </p:nvSpPr>
        <p:spPr bwMode="auto">
          <a:xfrm>
            <a:off x="4053097" y="5891667"/>
            <a:ext cx="2112201" cy="361418"/>
          </a:xfrm>
          <a:custGeom>
            <a:avLst/>
            <a:gdLst>
              <a:gd name="connsiteX0" fmla="*/ 5169528 w 5169528"/>
              <a:gd name="connsiteY0" fmla="*/ 0 h 642796"/>
              <a:gd name="connsiteX1" fmla="*/ 0 w 5169528"/>
              <a:gd name="connsiteY1" fmla="*/ 642796 h 642796"/>
            </a:gdLst>
            <a:ahLst/>
            <a:cxnLst>
              <a:cxn ang="0">
                <a:pos x="connsiteX0" y="connsiteY0"/>
              </a:cxn>
              <a:cxn ang="0">
                <a:pos x="connsiteX1" y="connsiteY1"/>
              </a:cxn>
            </a:cxnLst>
            <a:rect l="l" t="t" r="r" b="b"/>
            <a:pathLst>
              <a:path w="5169528" h="642796">
                <a:moveTo>
                  <a:pt x="5169528" y="0"/>
                </a:moveTo>
                <a:cubicBezTo>
                  <a:pt x="3188328" y="25651"/>
                  <a:pt x="1207129" y="51303"/>
                  <a:pt x="0" y="642796"/>
                </a:cubicBezTo>
              </a:path>
            </a:pathLst>
          </a:custGeom>
          <a:noFill/>
          <a:ln w="31750">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FFFF"/>
              </a:solidFill>
            </a:endParaRPr>
          </a:p>
        </p:txBody>
      </p:sp>
      <p:sp>
        <p:nvSpPr>
          <p:cNvPr id="28" name="Freeform 27"/>
          <p:cNvSpPr/>
          <p:nvPr/>
        </p:nvSpPr>
        <p:spPr bwMode="auto">
          <a:xfrm>
            <a:off x="3353770" y="5753525"/>
            <a:ext cx="2731593" cy="383706"/>
          </a:xfrm>
          <a:custGeom>
            <a:avLst/>
            <a:gdLst>
              <a:gd name="connsiteX0" fmla="*/ 0 w 2763078"/>
              <a:gd name="connsiteY0" fmla="*/ 260313 h 260313"/>
              <a:gd name="connsiteX1" fmla="*/ 2763078 w 2763078"/>
              <a:gd name="connsiteY1" fmla="*/ 41652 h 260313"/>
            </a:gdLst>
            <a:ahLst/>
            <a:cxnLst>
              <a:cxn ang="0">
                <a:pos x="connsiteX0" y="connsiteY0"/>
              </a:cxn>
              <a:cxn ang="0">
                <a:pos x="connsiteX1" y="connsiteY1"/>
              </a:cxn>
            </a:cxnLst>
            <a:rect l="l" t="t" r="r" b="b"/>
            <a:pathLst>
              <a:path w="2763078" h="260313">
                <a:moveTo>
                  <a:pt x="0" y="260313"/>
                </a:moveTo>
                <a:cubicBezTo>
                  <a:pt x="430695" y="89691"/>
                  <a:pt x="861391" y="-80931"/>
                  <a:pt x="2763078" y="41652"/>
                </a:cubicBezTo>
              </a:path>
            </a:pathLst>
          </a:custGeom>
          <a:noFill/>
          <a:ln w="31750">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FFFF"/>
              </a:solidFill>
            </a:endParaRPr>
          </a:p>
        </p:txBody>
      </p:sp>
      <p:sp>
        <p:nvSpPr>
          <p:cNvPr id="90" name="Freeform 89"/>
          <p:cNvSpPr/>
          <p:nvPr/>
        </p:nvSpPr>
        <p:spPr bwMode="auto">
          <a:xfrm>
            <a:off x="3719846" y="5575776"/>
            <a:ext cx="2240734" cy="166598"/>
          </a:xfrm>
          <a:custGeom>
            <a:avLst/>
            <a:gdLst>
              <a:gd name="connsiteX0" fmla="*/ 0 w 2668249"/>
              <a:gd name="connsiteY0" fmla="*/ 106823 h 151793"/>
              <a:gd name="connsiteX1" fmla="*/ 74951 w 2668249"/>
              <a:gd name="connsiteY1" fmla="*/ 106823 h 151793"/>
              <a:gd name="connsiteX2" fmla="*/ 2668249 w 2668249"/>
              <a:gd name="connsiteY2" fmla="*/ 151793 h 151793"/>
            </a:gdLst>
            <a:ahLst/>
            <a:cxnLst>
              <a:cxn ang="0">
                <a:pos x="connsiteX0" y="connsiteY0"/>
              </a:cxn>
              <a:cxn ang="0">
                <a:pos x="connsiteX1" y="connsiteY1"/>
              </a:cxn>
              <a:cxn ang="0">
                <a:pos x="connsiteX2" y="connsiteY2"/>
              </a:cxn>
            </a:cxnLst>
            <a:rect l="l" t="t" r="r" b="b"/>
            <a:pathLst>
              <a:path w="2668249" h="151793">
                <a:moveTo>
                  <a:pt x="0" y="106823"/>
                </a:moveTo>
                <a:lnTo>
                  <a:pt x="74951" y="106823"/>
                </a:lnTo>
                <a:cubicBezTo>
                  <a:pt x="519659" y="114318"/>
                  <a:pt x="816964" y="-165499"/>
                  <a:pt x="2668249" y="151793"/>
                </a:cubicBezTo>
              </a:path>
            </a:pathLst>
          </a:custGeom>
          <a:noFill/>
          <a:ln w="31750">
            <a:solidFill>
              <a:srgbClr val="FFC000"/>
            </a:solidFill>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22682094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8" name="Picture 297"/>
          <p:cNvPicPr>
            <a:picLocks noChangeAspect="1"/>
          </p:cNvPicPr>
          <p:nvPr/>
        </p:nvPicPr>
        <p:blipFill>
          <a:blip r:embed="rId3"/>
          <a:stretch>
            <a:fillRect/>
          </a:stretch>
        </p:blipFill>
        <p:spPr>
          <a:xfrm>
            <a:off x="5971997" y="5293222"/>
            <a:ext cx="1210770" cy="814618"/>
          </a:xfrm>
          <a:prstGeom prst="rect">
            <a:avLst/>
          </a:prstGeom>
        </p:spPr>
      </p:pic>
      <p:pic>
        <p:nvPicPr>
          <p:cNvPr id="8" name="Picture 7"/>
          <p:cNvPicPr>
            <a:picLocks noChangeAspect="1"/>
          </p:cNvPicPr>
          <p:nvPr/>
        </p:nvPicPr>
        <p:blipFill>
          <a:blip r:embed="rId4"/>
          <a:stretch>
            <a:fillRect/>
          </a:stretch>
        </p:blipFill>
        <p:spPr>
          <a:xfrm>
            <a:off x="6789324" y="5882428"/>
            <a:ext cx="752111" cy="938277"/>
          </a:xfrm>
          <a:prstGeom prst="rect">
            <a:avLst/>
          </a:prstGeom>
        </p:spPr>
      </p:pic>
      <p:pic>
        <p:nvPicPr>
          <p:cNvPr id="151" name="Picture 150"/>
          <p:cNvPicPr>
            <a:picLocks noChangeAspect="1"/>
          </p:cNvPicPr>
          <p:nvPr/>
        </p:nvPicPr>
        <p:blipFill>
          <a:blip r:embed="rId5"/>
          <a:stretch>
            <a:fillRect/>
          </a:stretch>
        </p:blipFill>
        <p:spPr>
          <a:xfrm>
            <a:off x="8859731" y="5224796"/>
            <a:ext cx="1287939" cy="1787015"/>
          </a:xfrm>
          <a:prstGeom prst="rect">
            <a:avLst/>
          </a:prstGeom>
        </p:spPr>
      </p:pic>
      <p:pic>
        <p:nvPicPr>
          <p:cNvPr id="150" name="Picture 149"/>
          <p:cNvPicPr>
            <a:picLocks noChangeAspect="1"/>
          </p:cNvPicPr>
          <p:nvPr/>
        </p:nvPicPr>
        <p:blipFill>
          <a:blip r:embed="rId6"/>
          <a:stretch>
            <a:fillRect/>
          </a:stretch>
        </p:blipFill>
        <p:spPr>
          <a:xfrm>
            <a:off x="11018776" y="4822029"/>
            <a:ext cx="1449631" cy="1941790"/>
          </a:xfrm>
          <a:prstGeom prst="rect">
            <a:avLst/>
          </a:prstGeom>
        </p:spPr>
      </p:pic>
      <p:sp>
        <p:nvSpPr>
          <p:cNvPr id="4" name="Content Placeholder 3"/>
          <p:cNvSpPr>
            <a:spLocks noGrp="1"/>
          </p:cNvSpPr>
          <p:nvPr>
            <p:ph sz="quarter" idx="10"/>
          </p:nvPr>
        </p:nvSpPr>
        <p:spPr>
          <a:xfrm>
            <a:off x="356616" y="1179576"/>
            <a:ext cx="11745740" cy="1015663"/>
          </a:xfrm>
        </p:spPr>
        <p:txBody>
          <a:bodyPr/>
          <a:lstStyle/>
          <a:p>
            <a:pPr marL="0" indent="0">
              <a:buNone/>
            </a:pPr>
            <a:r>
              <a:rPr lang="en-US" sz="2000" dirty="0">
                <a:solidFill>
                  <a:srgbClr val="0072BC"/>
                </a:solidFill>
                <a:latin typeface="+mj-lt"/>
              </a:rPr>
              <a:t>Azure </a:t>
            </a:r>
            <a:r>
              <a:rPr lang="en-US" sz="2000" dirty="0" smtClean="0">
                <a:solidFill>
                  <a:srgbClr val="0072BC"/>
                </a:solidFill>
                <a:latin typeface="+mj-lt"/>
              </a:rPr>
              <a:t>Active Directory B2C </a:t>
            </a:r>
            <a:r>
              <a:rPr lang="en-US" sz="2000" dirty="0">
                <a:solidFill>
                  <a:srgbClr val="0072BC"/>
                </a:solidFill>
                <a:latin typeface="+mj-lt"/>
              </a:rPr>
              <a:t>offering </a:t>
            </a:r>
            <a:r>
              <a:rPr lang="en-US" sz="2000" dirty="0" smtClean="0">
                <a:solidFill>
                  <a:srgbClr val="0072BC"/>
                </a:solidFill>
                <a:latin typeface="+mj-lt"/>
              </a:rPr>
              <a:t>is tailored </a:t>
            </a:r>
            <a:r>
              <a:rPr lang="en-US" sz="2000" dirty="0">
                <a:solidFill>
                  <a:srgbClr val="0072BC"/>
                </a:solidFill>
                <a:latin typeface="+mj-lt"/>
              </a:rPr>
              <a:t>for enterprises who serve large populations (100’s of thousands to millions) of individual customers, and whose business success depends upon consumer adoption of web applications for improving customer satisfaction and reducing operational costs. </a:t>
            </a:r>
            <a:endParaRPr lang="en-US" sz="2000" dirty="0" smtClean="0">
              <a:solidFill>
                <a:srgbClr val="0072BC"/>
              </a:solidFill>
              <a:latin typeface="+mj-lt"/>
            </a:endParaRPr>
          </a:p>
        </p:txBody>
      </p:sp>
      <p:grpSp>
        <p:nvGrpSpPr>
          <p:cNvPr id="67" name="Group 66"/>
          <p:cNvGrpSpPr/>
          <p:nvPr/>
        </p:nvGrpSpPr>
        <p:grpSpPr>
          <a:xfrm>
            <a:off x="10353649" y="5552600"/>
            <a:ext cx="260574" cy="500245"/>
            <a:chOff x="6229350" y="5232400"/>
            <a:chExt cx="539750" cy="1046162"/>
          </a:xfrm>
        </p:grpSpPr>
        <p:sp>
          <p:nvSpPr>
            <p:cNvPr id="124" name="Freeform 14"/>
            <p:cNvSpPr>
              <a:spLocks/>
            </p:cNvSpPr>
            <p:nvPr/>
          </p:nvSpPr>
          <p:spPr bwMode="auto">
            <a:xfrm>
              <a:off x="6446838" y="5870575"/>
              <a:ext cx="111125" cy="407987"/>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125" name="Freeform 15"/>
            <p:cNvSpPr>
              <a:spLocks/>
            </p:cNvSpPr>
            <p:nvPr/>
          </p:nvSpPr>
          <p:spPr bwMode="auto">
            <a:xfrm>
              <a:off x="6229350" y="5511800"/>
              <a:ext cx="539750" cy="542925"/>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126" name="Freeform 16"/>
            <p:cNvSpPr>
              <a:spLocks/>
            </p:cNvSpPr>
            <p:nvPr/>
          </p:nvSpPr>
          <p:spPr bwMode="auto">
            <a:xfrm>
              <a:off x="6300788" y="5232400"/>
              <a:ext cx="395288" cy="396875"/>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sp>
        <p:nvSpPr>
          <p:cNvPr id="68" name="AutoShape 3"/>
          <p:cNvSpPr>
            <a:spLocks noChangeAspect="1" noChangeArrowheads="1" noTextEdit="1"/>
          </p:cNvSpPr>
          <p:nvPr/>
        </p:nvSpPr>
        <p:spPr bwMode="auto">
          <a:xfrm>
            <a:off x="6481685" y="5093449"/>
            <a:ext cx="5947233" cy="191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75" name="Freeform 11"/>
          <p:cNvSpPr>
            <a:spLocks/>
          </p:cNvSpPr>
          <p:nvPr/>
        </p:nvSpPr>
        <p:spPr bwMode="auto">
          <a:xfrm>
            <a:off x="6481685" y="6309154"/>
            <a:ext cx="2991685" cy="699254"/>
          </a:xfrm>
          <a:custGeom>
            <a:avLst/>
            <a:gdLst>
              <a:gd name="T0" fmla="*/ 408 w 661"/>
              <a:gd name="T1" fmla="*/ 25 h 155"/>
              <a:gd name="T2" fmla="*/ 408 w 661"/>
              <a:gd name="T3" fmla="*/ 25 h 155"/>
              <a:gd name="T4" fmla="*/ 0 w 661"/>
              <a:gd name="T5" fmla="*/ 155 h 155"/>
              <a:gd name="T6" fmla="*/ 234 w 661"/>
              <a:gd name="T7" fmla="*/ 155 h 155"/>
              <a:gd name="T8" fmla="*/ 661 w 661"/>
              <a:gd name="T9" fmla="*/ 155 h 155"/>
              <a:gd name="T10" fmla="*/ 408 w 661"/>
              <a:gd name="T11" fmla="*/ 25 h 155"/>
            </a:gdLst>
            <a:ahLst/>
            <a:cxnLst>
              <a:cxn ang="0">
                <a:pos x="T0" y="T1"/>
              </a:cxn>
              <a:cxn ang="0">
                <a:pos x="T2" y="T3"/>
              </a:cxn>
              <a:cxn ang="0">
                <a:pos x="T4" y="T5"/>
              </a:cxn>
              <a:cxn ang="0">
                <a:pos x="T6" y="T7"/>
              </a:cxn>
              <a:cxn ang="0">
                <a:pos x="T8" y="T9"/>
              </a:cxn>
              <a:cxn ang="0">
                <a:pos x="T10" y="T11"/>
              </a:cxn>
            </a:cxnLst>
            <a:rect l="0" t="0" r="r" b="b"/>
            <a:pathLst>
              <a:path w="661" h="155">
                <a:moveTo>
                  <a:pt x="408" y="25"/>
                </a:moveTo>
                <a:cubicBezTo>
                  <a:pt x="408" y="25"/>
                  <a:pt x="408" y="25"/>
                  <a:pt x="408" y="25"/>
                </a:cubicBezTo>
                <a:cubicBezTo>
                  <a:pt x="264" y="0"/>
                  <a:pt x="111" y="44"/>
                  <a:pt x="0" y="155"/>
                </a:cubicBezTo>
                <a:cubicBezTo>
                  <a:pt x="234" y="155"/>
                  <a:pt x="234" y="155"/>
                  <a:pt x="234" y="155"/>
                </a:cubicBezTo>
                <a:cubicBezTo>
                  <a:pt x="661" y="155"/>
                  <a:pt x="661" y="155"/>
                  <a:pt x="661" y="155"/>
                </a:cubicBezTo>
                <a:cubicBezTo>
                  <a:pt x="589" y="84"/>
                  <a:pt x="501" y="40"/>
                  <a:pt x="408" y="25"/>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nvGrpSpPr>
          <p:cNvPr id="78" name="Group 77"/>
          <p:cNvGrpSpPr/>
          <p:nvPr/>
        </p:nvGrpSpPr>
        <p:grpSpPr>
          <a:xfrm>
            <a:off x="7418884" y="6003630"/>
            <a:ext cx="260574" cy="500245"/>
            <a:chOff x="6229350" y="5232400"/>
            <a:chExt cx="539750" cy="1046162"/>
          </a:xfrm>
        </p:grpSpPr>
        <p:sp>
          <p:nvSpPr>
            <p:cNvPr id="121" name="Freeform 14"/>
            <p:cNvSpPr>
              <a:spLocks/>
            </p:cNvSpPr>
            <p:nvPr/>
          </p:nvSpPr>
          <p:spPr bwMode="auto">
            <a:xfrm>
              <a:off x="6446838" y="5870575"/>
              <a:ext cx="111125" cy="407987"/>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122" name="Freeform 15"/>
            <p:cNvSpPr>
              <a:spLocks/>
            </p:cNvSpPr>
            <p:nvPr/>
          </p:nvSpPr>
          <p:spPr bwMode="auto">
            <a:xfrm>
              <a:off x="6229350" y="5511800"/>
              <a:ext cx="539750" cy="542925"/>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123" name="Freeform 16"/>
            <p:cNvSpPr>
              <a:spLocks/>
            </p:cNvSpPr>
            <p:nvPr/>
          </p:nvSpPr>
          <p:spPr bwMode="auto">
            <a:xfrm>
              <a:off x="6300788" y="5232400"/>
              <a:ext cx="395288" cy="396875"/>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sp>
        <p:nvSpPr>
          <p:cNvPr id="79" name="Freeform 17"/>
          <p:cNvSpPr>
            <a:spLocks/>
          </p:cNvSpPr>
          <p:nvPr/>
        </p:nvSpPr>
        <p:spPr bwMode="auto">
          <a:xfrm>
            <a:off x="10428438" y="6205608"/>
            <a:ext cx="2000480" cy="802800"/>
          </a:xfrm>
          <a:custGeom>
            <a:avLst/>
            <a:gdLst>
              <a:gd name="T0" fmla="*/ 0 w 442"/>
              <a:gd name="T1" fmla="*/ 178 h 178"/>
              <a:gd name="T2" fmla="*/ 0 w 442"/>
              <a:gd name="T3" fmla="*/ 178 h 178"/>
              <a:gd name="T4" fmla="*/ 290 w 442"/>
              <a:gd name="T5" fmla="*/ 178 h 178"/>
              <a:gd name="T6" fmla="*/ 442 w 442"/>
              <a:gd name="T7" fmla="*/ 178 h 178"/>
              <a:gd name="T8" fmla="*/ 442 w 442"/>
              <a:gd name="T9" fmla="*/ 9 h 178"/>
              <a:gd name="T10" fmla="*/ 0 w 442"/>
              <a:gd name="T11" fmla="*/ 178 h 178"/>
            </a:gdLst>
            <a:ahLst/>
            <a:cxnLst>
              <a:cxn ang="0">
                <a:pos x="T0" y="T1"/>
              </a:cxn>
              <a:cxn ang="0">
                <a:pos x="T2" y="T3"/>
              </a:cxn>
              <a:cxn ang="0">
                <a:pos x="T4" y="T5"/>
              </a:cxn>
              <a:cxn ang="0">
                <a:pos x="T6" y="T7"/>
              </a:cxn>
              <a:cxn ang="0">
                <a:pos x="T8" y="T9"/>
              </a:cxn>
              <a:cxn ang="0">
                <a:pos x="T10" y="T11"/>
              </a:cxn>
            </a:cxnLst>
            <a:rect l="0" t="0" r="r" b="b"/>
            <a:pathLst>
              <a:path w="442" h="178">
                <a:moveTo>
                  <a:pt x="0" y="178"/>
                </a:moveTo>
                <a:cubicBezTo>
                  <a:pt x="0" y="178"/>
                  <a:pt x="0" y="178"/>
                  <a:pt x="0" y="178"/>
                </a:cubicBezTo>
                <a:cubicBezTo>
                  <a:pt x="290" y="178"/>
                  <a:pt x="290" y="178"/>
                  <a:pt x="290" y="178"/>
                </a:cubicBezTo>
                <a:cubicBezTo>
                  <a:pt x="442" y="178"/>
                  <a:pt x="442" y="178"/>
                  <a:pt x="442" y="178"/>
                </a:cubicBezTo>
                <a:cubicBezTo>
                  <a:pt x="442" y="9"/>
                  <a:pt x="442" y="9"/>
                  <a:pt x="442" y="9"/>
                </a:cubicBezTo>
                <a:cubicBezTo>
                  <a:pt x="283" y="0"/>
                  <a:pt x="121" y="57"/>
                  <a:pt x="0" y="178"/>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0" name="Freeform 18"/>
          <p:cNvSpPr>
            <a:spLocks/>
          </p:cNvSpPr>
          <p:nvPr/>
        </p:nvSpPr>
        <p:spPr bwMode="auto">
          <a:xfrm>
            <a:off x="7839430" y="5675095"/>
            <a:ext cx="4589488" cy="1333312"/>
          </a:xfrm>
          <a:custGeom>
            <a:avLst/>
            <a:gdLst>
              <a:gd name="T0" fmla="*/ 0 w 1014"/>
              <a:gd name="T1" fmla="*/ 296 h 296"/>
              <a:gd name="T2" fmla="*/ 0 w 1014"/>
              <a:gd name="T3" fmla="*/ 296 h 296"/>
              <a:gd name="T4" fmla="*/ 1014 w 1014"/>
              <a:gd name="T5" fmla="*/ 296 h 296"/>
              <a:gd name="T6" fmla="*/ 1014 w 1014"/>
              <a:gd name="T7" fmla="*/ 238 h 296"/>
              <a:gd name="T8" fmla="*/ 0 w 1014"/>
              <a:gd name="T9" fmla="*/ 296 h 296"/>
            </a:gdLst>
            <a:ahLst/>
            <a:cxnLst>
              <a:cxn ang="0">
                <a:pos x="T0" y="T1"/>
              </a:cxn>
              <a:cxn ang="0">
                <a:pos x="T2" y="T3"/>
              </a:cxn>
              <a:cxn ang="0">
                <a:pos x="T4" y="T5"/>
              </a:cxn>
              <a:cxn ang="0">
                <a:pos x="T6" y="T7"/>
              </a:cxn>
              <a:cxn ang="0">
                <a:pos x="T8" y="T9"/>
              </a:cxn>
            </a:cxnLst>
            <a:rect l="0" t="0" r="r" b="b"/>
            <a:pathLst>
              <a:path w="1014" h="296">
                <a:moveTo>
                  <a:pt x="0" y="296"/>
                </a:moveTo>
                <a:cubicBezTo>
                  <a:pt x="0" y="296"/>
                  <a:pt x="0" y="296"/>
                  <a:pt x="0" y="296"/>
                </a:cubicBezTo>
                <a:cubicBezTo>
                  <a:pt x="1014" y="296"/>
                  <a:pt x="1014" y="296"/>
                  <a:pt x="1014" y="296"/>
                </a:cubicBezTo>
                <a:cubicBezTo>
                  <a:pt x="1014" y="238"/>
                  <a:pt x="1014" y="238"/>
                  <a:pt x="1014" y="238"/>
                </a:cubicBezTo>
                <a:cubicBezTo>
                  <a:pt x="714" y="0"/>
                  <a:pt x="277" y="19"/>
                  <a:pt x="0" y="29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1" name="Freeform 19"/>
          <p:cNvSpPr>
            <a:spLocks/>
          </p:cNvSpPr>
          <p:nvPr/>
        </p:nvSpPr>
        <p:spPr bwMode="auto">
          <a:xfrm>
            <a:off x="9179106" y="6039424"/>
            <a:ext cx="588528" cy="715873"/>
          </a:xfrm>
          <a:custGeom>
            <a:avLst/>
            <a:gdLst>
              <a:gd name="T0" fmla="*/ 42 w 130"/>
              <a:gd name="T1" fmla="*/ 159 h 159"/>
              <a:gd name="T2" fmla="*/ 42 w 130"/>
              <a:gd name="T3" fmla="*/ 159 h 159"/>
              <a:gd name="T4" fmla="*/ 130 w 130"/>
              <a:gd name="T5" fmla="*/ 0 h 159"/>
              <a:gd name="T6" fmla="*/ 77 w 130"/>
              <a:gd name="T7" fmla="*/ 10 h 159"/>
              <a:gd name="T8" fmla="*/ 0 w 130"/>
              <a:gd name="T9" fmla="*/ 159 h 159"/>
              <a:gd name="T10" fmla="*/ 42 w 130"/>
              <a:gd name="T11" fmla="*/ 159 h 159"/>
              <a:gd name="T12" fmla="*/ 42 w 130"/>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130" h="159">
                <a:moveTo>
                  <a:pt x="42" y="159"/>
                </a:moveTo>
                <a:cubicBezTo>
                  <a:pt x="42" y="159"/>
                  <a:pt x="42" y="159"/>
                  <a:pt x="42" y="159"/>
                </a:cubicBezTo>
                <a:cubicBezTo>
                  <a:pt x="48" y="109"/>
                  <a:pt x="77" y="51"/>
                  <a:pt x="130" y="0"/>
                </a:cubicBezTo>
                <a:cubicBezTo>
                  <a:pt x="112" y="3"/>
                  <a:pt x="95" y="6"/>
                  <a:pt x="77" y="10"/>
                </a:cubicBezTo>
                <a:cubicBezTo>
                  <a:pt x="30" y="58"/>
                  <a:pt x="5" y="112"/>
                  <a:pt x="0" y="159"/>
                </a:cubicBezTo>
                <a:cubicBezTo>
                  <a:pt x="42" y="159"/>
                  <a:pt x="42" y="159"/>
                  <a:pt x="42" y="159"/>
                </a:cubicBezTo>
                <a:cubicBezTo>
                  <a:pt x="42" y="159"/>
                  <a:pt x="42" y="159"/>
                  <a:pt x="42" y="159"/>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2" name="Freeform 21"/>
          <p:cNvSpPr>
            <a:spLocks/>
          </p:cNvSpPr>
          <p:nvPr/>
        </p:nvSpPr>
        <p:spPr bwMode="auto">
          <a:xfrm>
            <a:off x="10731737" y="6093114"/>
            <a:ext cx="498184" cy="662182"/>
          </a:xfrm>
          <a:custGeom>
            <a:avLst/>
            <a:gdLst>
              <a:gd name="T0" fmla="*/ 43 w 110"/>
              <a:gd name="T1" fmla="*/ 147 h 147"/>
              <a:gd name="T2" fmla="*/ 43 w 110"/>
              <a:gd name="T3" fmla="*/ 147 h 147"/>
              <a:gd name="T4" fmla="*/ 110 w 110"/>
              <a:gd name="T5" fmla="*/ 9 h 147"/>
              <a:gd name="T6" fmla="*/ 76 w 110"/>
              <a:gd name="T7" fmla="*/ 0 h 147"/>
              <a:gd name="T8" fmla="*/ 0 w 110"/>
              <a:gd name="T9" fmla="*/ 147 h 147"/>
              <a:gd name="T10" fmla="*/ 43 w 110"/>
              <a:gd name="T11" fmla="*/ 147 h 147"/>
              <a:gd name="T12" fmla="*/ 43 w 110"/>
              <a:gd name="T13" fmla="*/ 147 h 147"/>
            </a:gdLst>
            <a:ahLst/>
            <a:cxnLst>
              <a:cxn ang="0">
                <a:pos x="T0" y="T1"/>
              </a:cxn>
              <a:cxn ang="0">
                <a:pos x="T2" y="T3"/>
              </a:cxn>
              <a:cxn ang="0">
                <a:pos x="T4" y="T5"/>
              </a:cxn>
              <a:cxn ang="0">
                <a:pos x="T6" y="T7"/>
              </a:cxn>
              <a:cxn ang="0">
                <a:pos x="T8" y="T9"/>
              </a:cxn>
              <a:cxn ang="0">
                <a:pos x="T10" y="T11"/>
              </a:cxn>
              <a:cxn ang="0">
                <a:pos x="T12" y="T13"/>
              </a:cxn>
            </a:cxnLst>
            <a:rect l="0" t="0" r="r" b="b"/>
            <a:pathLst>
              <a:path w="110" h="147">
                <a:moveTo>
                  <a:pt x="43" y="147"/>
                </a:moveTo>
                <a:cubicBezTo>
                  <a:pt x="43" y="147"/>
                  <a:pt x="43" y="147"/>
                  <a:pt x="43" y="147"/>
                </a:cubicBezTo>
                <a:cubicBezTo>
                  <a:pt x="48" y="104"/>
                  <a:pt x="70" y="54"/>
                  <a:pt x="110" y="9"/>
                </a:cubicBezTo>
                <a:cubicBezTo>
                  <a:pt x="99" y="6"/>
                  <a:pt x="87" y="3"/>
                  <a:pt x="76" y="0"/>
                </a:cubicBezTo>
                <a:cubicBezTo>
                  <a:pt x="30" y="48"/>
                  <a:pt x="5" y="101"/>
                  <a:pt x="0" y="147"/>
                </a:cubicBezTo>
                <a:cubicBezTo>
                  <a:pt x="43" y="147"/>
                  <a:pt x="43" y="147"/>
                  <a:pt x="43" y="147"/>
                </a:cubicBezTo>
                <a:cubicBezTo>
                  <a:pt x="43" y="147"/>
                  <a:pt x="43" y="147"/>
                  <a:pt x="43" y="147"/>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3" name="Freeform 22"/>
          <p:cNvSpPr>
            <a:spLocks/>
          </p:cNvSpPr>
          <p:nvPr/>
        </p:nvSpPr>
        <p:spPr bwMode="auto">
          <a:xfrm>
            <a:off x="9641153" y="6003630"/>
            <a:ext cx="1148663" cy="778511"/>
          </a:xfrm>
          <a:custGeom>
            <a:avLst/>
            <a:gdLst>
              <a:gd name="T0" fmla="*/ 41 w 254"/>
              <a:gd name="T1" fmla="*/ 38 h 173"/>
              <a:gd name="T2" fmla="*/ 41 w 254"/>
              <a:gd name="T3" fmla="*/ 38 h 173"/>
              <a:gd name="T4" fmla="*/ 10 w 254"/>
              <a:gd name="T5" fmla="*/ 140 h 173"/>
              <a:gd name="T6" fmla="*/ 70 w 254"/>
              <a:gd name="T7" fmla="*/ 173 h 173"/>
              <a:gd name="T8" fmla="*/ 147 w 254"/>
              <a:gd name="T9" fmla="*/ 138 h 173"/>
              <a:gd name="T10" fmla="*/ 232 w 254"/>
              <a:gd name="T11" fmla="*/ 31 h 173"/>
              <a:gd name="T12" fmla="*/ 254 w 254"/>
              <a:gd name="T13" fmla="*/ 8 h 173"/>
              <a:gd name="T14" fmla="*/ 213 w 254"/>
              <a:gd name="T15" fmla="*/ 3 h 173"/>
              <a:gd name="T16" fmla="*/ 185 w 254"/>
              <a:gd name="T17" fmla="*/ 34 h 173"/>
              <a:gd name="T18" fmla="*/ 79 w 254"/>
              <a:gd name="T19" fmla="*/ 140 h 173"/>
              <a:gd name="T20" fmla="*/ 88 w 254"/>
              <a:gd name="T21" fmla="*/ 36 h 173"/>
              <a:gd name="T22" fmla="*/ 124 w 254"/>
              <a:gd name="T23" fmla="*/ 0 h 173"/>
              <a:gd name="T24" fmla="*/ 76 w 254"/>
              <a:gd name="T25" fmla="*/ 3 h 173"/>
              <a:gd name="T26" fmla="*/ 41 w 254"/>
              <a:gd name="T27" fmla="*/ 3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 h="173">
                <a:moveTo>
                  <a:pt x="41" y="38"/>
                </a:moveTo>
                <a:cubicBezTo>
                  <a:pt x="41" y="38"/>
                  <a:pt x="41" y="38"/>
                  <a:pt x="41" y="38"/>
                </a:cubicBezTo>
                <a:cubicBezTo>
                  <a:pt x="5" y="82"/>
                  <a:pt x="0" y="117"/>
                  <a:pt x="10" y="140"/>
                </a:cubicBezTo>
                <a:cubicBezTo>
                  <a:pt x="20" y="163"/>
                  <a:pt x="42" y="173"/>
                  <a:pt x="70" y="173"/>
                </a:cubicBezTo>
                <a:cubicBezTo>
                  <a:pt x="101" y="173"/>
                  <a:pt x="124" y="162"/>
                  <a:pt x="147" y="138"/>
                </a:cubicBezTo>
                <a:cubicBezTo>
                  <a:pt x="170" y="114"/>
                  <a:pt x="192" y="77"/>
                  <a:pt x="232" y="31"/>
                </a:cubicBezTo>
                <a:cubicBezTo>
                  <a:pt x="239" y="23"/>
                  <a:pt x="247" y="15"/>
                  <a:pt x="254" y="8"/>
                </a:cubicBezTo>
                <a:cubicBezTo>
                  <a:pt x="240" y="6"/>
                  <a:pt x="227" y="4"/>
                  <a:pt x="213" y="3"/>
                </a:cubicBezTo>
                <a:cubicBezTo>
                  <a:pt x="204" y="12"/>
                  <a:pt x="195" y="23"/>
                  <a:pt x="185" y="34"/>
                </a:cubicBezTo>
                <a:cubicBezTo>
                  <a:pt x="128" y="104"/>
                  <a:pt x="113" y="140"/>
                  <a:pt x="79" y="140"/>
                </a:cubicBezTo>
                <a:cubicBezTo>
                  <a:pt x="49" y="140"/>
                  <a:pt x="32" y="105"/>
                  <a:pt x="88" y="36"/>
                </a:cubicBezTo>
                <a:cubicBezTo>
                  <a:pt x="99" y="22"/>
                  <a:pt x="111" y="10"/>
                  <a:pt x="124" y="0"/>
                </a:cubicBezTo>
                <a:cubicBezTo>
                  <a:pt x="108" y="0"/>
                  <a:pt x="92" y="1"/>
                  <a:pt x="76" y="3"/>
                </a:cubicBezTo>
                <a:cubicBezTo>
                  <a:pt x="64" y="13"/>
                  <a:pt x="52" y="25"/>
                  <a:pt x="41" y="38"/>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4" name="Freeform 23"/>
          <p:cNvSpPr>
            <a:spLocks/>
          </p:cNvSpPr>
          <p:nvPr/>
        </p:nvSpPr>
        <p:spPr bwMode="auto">
          <a:xfrm>
            <a:off x="11206690" y="6183876"/>
            <a:ext cx="801483" cy="598265"/>
          </a:xfrm>
          <a:custGeom>
            <a:avLst/>
            <a:gdLst>
              <a:gd name="T0" fmla="*/ 10 w 177"/>
              <a:gd name="T1" fmla="*/ 100 h 133"/>
              <a:gd name="T2" fmla="*/ 10 w 177"/>
              <a:gd name="T3" fmla="*/ 100 h 133"/>
              <a:gd name="T4" fmla="*/ 70 w 177"/>
              <a:gd name="T5" fmla="*/ 133 h 133"/>
              <a:gd name="T6" fmla="*/ 147 w 177"/>
              <a:gd name="T7" fmla="*/ 98 h 133"/>
              <a:gd name="T8" fmla="*/ 177 w 177"/>
              <a:gd name="T9" fmla="*/ 62 h 133"/>
              <a:gd name="T10" fmla="*/ 146 w 177"/>
              <a:gd name="T11" fmla="*/ 45 h 133"/>
              <a:gd name="T12" fmla="*/ 79 w 177"/>
              <a:gd name="T13" fmla="*/ 100 h 133"/>
              <a:gd name="T14" fmla="*/ 75 w 177"/>
              <a:gd name="T15" fmla="*/ 13 h 133"/>
              <a:gd name="T16" fmla="*/ 39 w 177"/>
              <a:gd name="T17" fmla="*/ 0 h 133"/>
              <a:gd name="T18" fmla="*/ 10 w 177"/>
              <a:gd name="T19" fmla="*/ 10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33">
                <a:moveTo>
                  <a:pt x="10" y="100"/>
                </a:moveTo>
                <a:cubicBezTo>
                  <a:pt x="10" y="100"/>
                  <a:pt x="10" y="100"/>
                  <a:pt x="10" y="100"/>
                </a:cubicBezTo>
                <a:cubicBezTo>
                  <a:pt x="20" y="123"/>
                  <a:pt x="42" y="133"/>
                  <a:pt x="70" y="133"/>
                </a:cubicBezTo>
                <a:cubicBezTo>
                  <a:pt x="101" y="133"/>
                  <a:pt x="124" y="122"/>
                  <a:pt x="147" y="98"/>
                </a:cubicBezTo>
                <a:cubicBezTo>
                  <a:pt x="157" y="88"/>
                  <a:pt x="166" y="76"/>
                  <a:pt x="177" y="62"/>
                </a:cubicBezTo>
                <a:cubicBezTo>
                  <a:pt x="166" y="56"/>
                  <a:pt x="156" y="50"/>
                  <a:pt x="146" y="45"/>
                </a:cubicBezTo>
                <a:cubicBezTo>
                  <a:pt x="119" y="82"/>
                  <a:pt x="103" y="100"/>
                  <a:pt x="79" y="100"/>
                </a:cubicBezTo>
                <a:cubicBezTo>
                  <a:pt x="52" y="100"/>
                  <a:pt x="36" y="71"/>
                  <a:pt x="75" y="13"/>
                </a:cubicBezTo>
                <a:cubicBezTo>
                  <a:pt x="63" y="8"/>
                  <a:pt x="51" y="4"/>
                  <a:pt x="39" y="0"/>
                </a:cubicBezTo>
                <a:cubicBezTo>
                  <a:pt x="5" y="43"/>
                  <a:pt x="0" y="77"/>
                  <a:pt x="10" y="100"/>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5" name="Freeform 24"/>
          <p:cNvSpPr>
            <a:spLocks/>
          </p:cNvSpPr>
          <p:nvPr/>
        </p:nvSpPr>
        <p:spPr bwMode="auto">
          <a:xfrm>
            <a:off x="12243067" y="6610843"/>
            <a:ext cx="185851" cy="171298"/>
          </a:xfrm>
          <a:custGeom>
            <a:avLst/>
            <a:gdLst>
              <a:gd name="T0" fmla="*/ 0 w 41"/>
              <a:gd name="T1" fmla="*/ 0 h 38"/>
              <a:gd name="T2" fmla="*/ 0 w 41"/>
              <a:gd name="T3" fmla="*/ 0 h 38"/>
              <a:gd name="T4" fmla="*/ 0 w 41"/>
              <a:gd name="T5" fmla="*/ 5 h 38"/>
              <a:gd name="T6" fmla="*/ 37 w 41"/>
              <a:gd name="T7" fmla="*/ 38 h 38"/>
              <a:gd name="T8" fmla="*/ 41 w 41"/>
              <a:gd name="T9" fmla="*/ 32 h 38"/>
              <a:gd name="T10" fmla="*/ 41 w 41"/>
              <a:gd name="T11" fmla="*/ 30 h 38"/>
              <a:gd name="T12" fmla="*/ 0 w 41"/>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41" h="38">
                <a:moveTo>
                  <a:pt x="0" y="0"/>
                </a:moveTo>
                <a:cubicBezTo>
                  <a:pt x="0" y="0"/>
                  <a:pt x="0" y="0"/>
                  <a:pt x="0" y="0"/>
                </a:cubicBezTo>
                <a:cubicBezTo>
                  <a:pt x="0" y="2"/>
                  <a:pt x="0" y="3"/>
                  <a:pt x="0" y="5"/>
                </a:cubicBezTo>
                <a:cubicBezTo>
                  <a:pt x="2" y="25"/>
                  <a:pt x="15" y="36"/>
                  <a:pt x="37" y="38"/>
                </a:cubicBezTo>
                <a:cubicBezTo>
                  <a:pt x="41" y="32"/>
                  <a:pt x="41" y="32"/>
                  <a:pt x="41" y="32"/>
                </a:cubicBezTo>
                <a:cubicBezTo>
                  <a:pt x="41" y="30"/>
                  <a:pt x="41" y="30"/>
                  <a:pt x="41" y="30"/>
                </a:cubicBezTo>
                <a:cubicBezTo>
                  <a:pt x="27" y="20"/>
                  <a:pt x="14" y="10"/>
                  <a:pt x="0" y="0"/>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6" name="Freeform 25"/>
          <p:cNvSpPr>
            <a:spLocks/>
          </p:cNvSpPr>
          <p:nvPr/>
        </p:nvSpPr>
        <p:spPr bwMode="auto">
          <a:xfrm>
            <a:off x="8939049" y="5575384"/>
            <a:ext cx="429781" cy="1179911"/>
          </a:xfrm>
          <a:custGeom>
            <a:avLst/>
            <a:gdLst>
              <a:gd name="T0" fmla="*/ 95 w 95"/>
              <a:gd name="T1" fmla="*/ 0 h 262"/>
              <a:gd name="T2" fmla="*/ 95 w 95"/>
              <a:gd name="T3" fmla="*/ 0 h 262"/>
              <a:gd name="T4" fmla="*/ 95 w 95"/>
              <a:gd name="T5" fmla="*/ 262 h 262"/>
              <a:gd name="T6" fmla="*/ 53 w 95"/>
              <a:gd name="T7" fmla="*/ 262 h 262"/>
              <a:gd name="T8" fmla="*/ 53 w 95"/>
              <a:gd name="T9" fmla="*/ 51 h 262"/>
              <a:gd name="T10" fmla="*/ 29 w 95"/>
              <a:gd name="T11" fmla="*/ 65 h 262"/>
              <a:gd name="T12" fmla="*/ 0 w 95"/>
              <a:gd name="T13" fmla="*/ 74 h 262"/>
              <a:gd name="T14" fmla="*/ 0 w 95"/>
              <a:gd name="T15" fmla="*/ 39 h 262"/>
              <a:gd name="T16" fmla="*/ 20 w 95"/>
              <a:gd name="T17" fmla="*/ 32 h 262"/>
              <a:gd name="T18" fmla="*/ 39 w 95"/>
              <a:gd name="T19" fmla="*/ 24 h 262"/>
              <a:gd name="T20" fmla="*/ 58 w 95"/>
              <a:gd name="T21" fmla="*/ 13 h 262"/>
              <a:gd name="T22" fmla="*/ 77 w 95"/>
              <a:gd name="T23" fmla="*/ 0 h 262"/>
              <a:gd name="T24" fmla="*/ 95 w 95"/>
              <a:gd name="T25" fmla="*/ 0 h 262"/>
              <a:gd name="T26" fmla="*/ 95 w 95"/>
              <a:gd name="T27"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262">
                <a:moveTo>
                  <a:pt x="95" y="0"/>
                </a:moveTo>
                <a:cubicBezTo>
                  <a:pt x="95" y="0"/>
                  <a:pt x="95" y="0"/>
                  <a:pt x="95" y="0"/>
                </a:cubicBezTo>
                <a:cubicBezTo>
                  <a:pt x="95" y="262"/>
                  <a:pt x="95" y="262"/>
                  <a:pt x="95" y="262"/>
                </a:cubicBezTo>
                <a:cubicBezTo>
                  <a:pt x="53" y="262"/>
                  <a:pt x="53" y="262"/>
                  <a:pt x="53" y="262"/>
                </a:cubicBezTo>
                <a:cubicBezTo>
                  <a:pt x="53" y="51"/>
                  <a:pt x="53" y="51"/>
                  <a:pt x="53" y="51"/>
                </a:cubicBezTo>
                <a:cubicBezTo>
                  <a:pt x="46" y="56"/>
                  <a:pt x="38" y="61"/>
                  <a:pt x="29" y="65"/>
                </a:cubicBezTo>
                <a:cubicBezTo>
                  <a:pt x="21" y="68"/>
                  <a:pt x="11" y="72"/>
                  <a:pt x="0" y="74"/>
                </a:cubicBezTo>
                <a:cubicBezTo>
                  <a:pt x="0" y="39"/>
                  <a:pt x="0" y="39"/>
                  <a:pt x="0" y="39"/>
                </a:cubicBezTo>
                <a:cubicBezTo>
                  <a:pt x="7" y="37"/>
                  <a:pt x="13" y="34"/>
                  <a:pt x="20" y="32"/>
                </a:cubicBezTo>
                <a:cubicBezTo>
                  <a:pt x="26" y="29"/>
                  <a:pt x="33" y="26"/>
                  <a:pt x="39" y="24"/>
                </a:cubicBezTo>
                <a:cubicBezTo>
                  <a:pt x="45" y="20"/>
                  <a:pt x="51" y="17"/>
                  <a:pt x="58" y="13"/>
                </a:cubicBezTo>
                <a:cubicBezTo>
                  <a:pt x="64" y="9"/>
                  <a:pt x="71" y="5"/>
                  <a:pt x="77" y="0"/>
                </a:cubicBezTo>
                <a:cubicBezTo>
                  <a:pt x="95" y="0"/>
                  <a:pt x="95" y="0"/>
                  <a:pt x="95" y="0"/>
                </a:cubicBezTo>
                <a:cubicBezTo>
                  <a:pt x="95" y="0"/>
                  <a:pt x="95" y="0"/>
                  <a:pt x="95" y="0"/>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7" name="Freeform 26"/>
          <p:cNvSpPr>
            <a:spLocks/>
          </p:cNvSpPr>
          <p:nvPr/>
        </p:nvSpPr>
        <p:spPr bwMode="auto">
          <a:xfrm>
            <a:off x="10441345" y="5575384"/>
            <a:ext cx="434943" cy="1179911"/>
          </a:xfrm>
          <a:custGeom>
            <a:avLst/>
            <a:gdLst>
              <a:gd name="T0" fmla="*/ 96 w 96"/>
              <a:gd name="T1" fmla="*/ 0 h 262"/>
              <a:gd name="T2" fmla="*/ 96 w 96"/>
              <a:gd name="T3" fmla="*/ 0 h 262"/>
              <a:gd name="T4" fmla="*/ 96 w 96"/>
              <a:gd name="T5" fmla="*/ 262 h 262"/>
              <a:gd name="T6" fmla="*/ 54 w 96"/>
              <a:gd name="T7" fmla="*/ 262 h 262"/>
              <a:gd name="T8" fmla="*/ 54 w 96"/>
              <a:gd name="T9" fmla="*/ 51 h 262"/>
              <a:gd name="T10" fmla="*/ 30 w 96"/>
              <a:gd name="T11" fmla="*/ 65 h 262"/>
              <a:gd name="T12" fmla="*/ 0 w 96"/>
              <a:gd name="T13" fmla="*/ 74 h 262"/>
              <a:gd name="T14" fmla="*/ 0 w 96"/>
              <a:gd name="T15" fmla="*/ 39 h 262"/>
              <a:gd name="T16" fmla="*/ 20 w 96"/>
              <a:gd name="T17" fmla="*/ 32 h 262"/>
              <a:gd name="T18" fmla="*/ 39 w 96"/>
              <a:gd name="T19" fmla="*/ 24 h 262"/>
              <a:gd name="T20" fmla="*/ 58 w 96"/>
              <a:gd name="T21" fmla="*/ 13 h 262"/>
              <a:gd name="T22" fmla="*/ 78 w 96"/>
              <a:gd name="T23" fmla="*/ 0 h 262"/>
              <a:gd name="T24" fmla="*/ 96 w 96"/>
              <a:gd name="T25" fmla="*/ 0 h 262"/>
              <a:gd name="T26" fmla="*/ 96 w 96"/>
              <a:gd name="T27"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262">
                <a:moveTo>
                  <a:pt x="96" y="0"/>
                </a:moveTo>
                <a:cubicBezTo>
                  <a:pt x="96" y="0"/>
                  <a:pt x="96" y="0"/>
                  <a:pt x="96" y="0"/>
                </a:cubicBezTo>
                <a:cubicBezTo>
                  <a:pt x="96" y="262"/>
                  <a:pt x="96" y="262"/>
                  <a:pt x="96" y="262"/>
                </a:cubicBezTo>
                <a:cubicBezTo>
                  <a:pt x="54" y="262"/>
                  <a:pt x="54" y="262"/>
                  <a:pt x="54" y="262"/>
                </a:cubicBezTo>
                <a:cubicBezTo>
                  <a:pt x="54" y="51"/>
                  <a:pt x="54" y="51"/>
                  <a:pt x="54" y="51"/>
                </a:cubicBezTo>
                <a:cubicBezTo>
                  <a:pt x="47" y="56"/>
                  <a:pt x="39" y="61"/>
                  <a:pt x="30" y="65"/>
                </a:cubicBezTo>
                <a:cubicBezTo>
                  <a:pt x="21" y="68"/>
                  <a:pt x="11" y="72"/>
                  <a:pt x="0" y="74"/>
                </a:cubicBezTo>
                <a:cubicBezTo>
                  <a:pt x="0" y="39"/>
                  <a:pt x="0" y="39"/>
                  <a:pt x="0" y="39"/>
                </a:cubicBezTo>
                <a:cubicBezTo>
                  <a:pt x="7" y="37"/>
                  <a:pt x="14" y="34"/>
                  <a:pt x="20" y="32"/>
                </a:cubicBezTo>
                <a:cubicBezTo>
                  <a:pt x="27" y="29"/>
                  <a:pt x="33" y="26"/>
                  <a:pt x="39" y="24"/>
                </a:cubicBezTo>
                <a:cubicBezTo>
                  <a:pt x="46" y="20"/>
                  <a:pt x="52" y="17"/>
                  <a:pt x="58" y="13"/>
                </a:cubicBezTo>
                <a:cubicBezTo>
                  <a:pt x="65" y="9"/>
                  <a:pt x="71" y="5"/>
                  <a:pt x="78" y="0"/>
                </a:cubicBezTo>
                <a:cubicBezTo>
                  <a:pt x="96" y="0"/>
                  <a:pt x="96" y="0"/>
                  <a:pt x="96" y="0"/>
                </a:cubicBezTo>
                <a:cubicBezTo>
                  <a:pt x="96" y="0"/>
                  <a:pt x="96" y="0"/>
                  <a:pt x="96" y="0"/>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8" name="Freeform 27"/>
          <p:cNvSpPr>
            <a:spLocks noEditPoints="1"/>
          </p:cNvSpPr>
          <p:nvPr/>
        </p:nvSpPr>
        <p:spPr bwMode="auto">
          <a:xfrm>
            <a:off x="9545646" y="5561323"/>
            <a:ext cx="814389" cy="1220818"/>
          </a:xfrm>
          <a:custGeom>
            <a:avLst/>
            <a:gdLst>
              <a:gd name="T0" fmla="*/ 91 w 180"/>
              <a:gd name="T1" fmla="*/ 34 h 271"/>
              <a:gd name="T2" fmla="*/ 91 w 180"/>
              <a:gd name="T3" fmla="*/ 34 h 271"/>
              <a:gd name="T4" fmla="*/ 44 w 180"/>
              <a:gd name="T5" fmla="*/ 139 h 271"/>
              <a:gd name="T6" fmla="*/ 91 w 180"/>
              <a:gd name="T7" fmla="*/ 238 h 271"/>
              <a:gd name="T8" fmla="*/ 137 w 180"/>
              <a:gd name="T9" fmla="*/ 137 h 271"/>
              <a:gd name="T10" fmla="*/ 91 w 180"/>
              <a:gd name="T11" fmla="*/ 34 h 271"/>
              <a:gd name="T12" fmla="*/ 87 w 180"/>
              <a:gd name="T13" fmla="*/ 271 h 271"/>
              <a:gd name="T14" fmla="*/ 87 w 180"/>
              <a:gd name="T15" fmla="*/ 271 h 271"/>
              <a:gd name="T16" fmla="*/ 23 w 180"/>
              <a:gd name="T17" fmla="*/ 238 h 271"/>
              <a:gd name="T18" fmla="*/ 0 w 180"/>
              <a:gd name="T19" fmla="*/ 141 h 271"/>
              <a:gd name="T20" fmla="*/ 24 w 180"/>
              <a:gd name="T21" fmla="*/ 36 h 271"/>
              <a:gd name="T22" fmla="*/ 94 w 180"/>
              <a:gd name="T23" fmla="*/ 0 h 271"/>
              <a:gd name="T24" fmla="*/ 180 w 180"/>
              <a:gd name="T25" fmla="*/ 134 h 271"/>
              <a:gd name="T26" fmla="*/ 156 w 180"/>
              <a:gd name="T27" fmla="*/ 236 h 271"/>
              <a:gd name="T28" fmla="*/ 87 w 180"/>
              <a:gd name="T29"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0" h="271">
                <a:moveTo>
                  <a:pt x="91" y="34"/>
                </a:moveTo>
                <a:cubicBezTo>
                  <a:pt x="91" y="34"/>
                  <a:pt x="91" y="34"/>
                  <a:pt x="91" y="34"/>
                </a:cubicBezTo>
                <a:cubicBezTo>
                  <a:pt x="60" y="34"/>
                  <a:pt x="44" y="69"/>
                  <a:pt x="44" y="139"/>
                </a:cubicBezTo>
                <a:cubicBezTo>
                  <a:pt x="44" y="205"/>
                  <a:pt x="59" y="238"/>
                  <a:pt x="91" y="238"/>
                </a:cubicBezTo>
                <a:cubicBezTo>
                  <a:pt x="121" y="238"/>
                  <a:pt x="137" y="204"/>
                  <a:pt x="137" y="137"/>
                </a:cubicBezTo>
                <a:cubicBezTo>
                  <a:pt x="137" y="68"/>
                  <a:pt x="122" y="34"/>
                  <a:pt x="91" y="34"/>
                </a:cubicBezTo>
                <a:close/>
                <a:moveTo>
                  <a:pt x="87" y="271"/>
                </a:moveTo>
                <a:cubicBezTo>
                  <a:pt x="87" y="271"/>
                  <a:pt x="87" y="271"/>
                  <a:pt x="87" y="271"/>
                </a:cubicBezTo>
                <a:cubicBezTo>
                  <a:pt x="60" y="271"/>
                  <a:pt x="39" y="260"/>
                  <a:pt x="23" y="238"/>
                </a:cubicBezTo>
                <a:cubicBezTo>
                  <a:pt x="8" y="215"/>
                  <a:pt x="0" y="183"/>
                  <a:pt x="0" y="141"/>
                </a:cubicBezTo>
                <a:cubicBezTo>
                  <a:pt x="0" y="95"/>
                  <a:pt x="8" y="60"/>
                  <a:pt x="24" y="36"/>
                </a:cubicBezTo>
                <a:cubicBezTo>
                  <a:pt x="40" y="12"/>
                  <a:pt x="63" y="0"/>
                  <a:pt x="94" y="0"/>
                </a:cubicBezTo>
                <a:cubicBezTo>
                  <a:pt x="151" y="0"/>
                  <a:pt x="180" y="45"/>
                  <a:pt x="180" y="134"/>
                </a:cubicBezTo>
                <a:cubicBezTo>
                  <a:pt x="180" y="179"/>
                  <a:pt x="172" y="213"/>
                  <a:pt x="156" y="236"/>
                </a:cubicBezTo>
                <a:cubicBezTo>
                  <a:pt x="139" y="260"/>
                  <a:pt x="117" y="271"/>
                  <a:pt x="87" y="271"/>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89" name="Freeform 28"/>
          <p:cNvSpPr>
            <a:spLocks noEditPoints="1"/>
          </p:cNvSpPr>
          <p:nvPr/>
        </p:nvSpPr>
        <p:spPr bwMode="auto">
          <a:xfrm>
            <a:off x="11066011" y="5561323"/>
            <a:ext cx="810517" cy="1220818"/>
          </a:xfrm>
          <a:custGeom>
            <a:avLst/>
            <a:gdLst>
              <a:gd name="T0" fmla="*/ 91 w 179"/>
              <a:gd name="T1" fmla="*/ 34 h 271"/>
              <a:gd name="T2" fmla="*/ 91 w 179"/>
              <a:gd name="T3" fmla="*/ 34 h 271"/>
              <a:gd name="T4" fmla="*/ 43 w 179"/>
              <a:gd name="T5" fmla="*/ 139 h 271"/>
              <a:gd name="T6" fmla="*/ 90 w 179"/>
              <a:gd name="T7" fmla="*/ 238 h 271"/>
              <a:gd name="T8" fmla="*/ 136 w 179"/>
              <a:gd name="T9" fmla="*/ 137 h 271"/>
              <a:gd name="T10" fmla="*/ 91 w 179"/>
              <a:gd name="T11" fmla="*/ 34 h 271"/>
              <a:gd name="T12" fmla="*/ 86 w 179"/>
              <a:gd name="T13" fmla="*/ 271 h 271"/>
              <a:gd name="T14" fmla="*/ 86 w 179"/>
              <a:gd name="T15" fmla="*/ 271 h 271"/>
              <a:gd name="T16" fmla="*/ 23 w 179"/>
              <a:gd name="T17" fmla="*/ 238 h 271"/>
              <a:gd name="T18" fmla="*/ 0 w 179"/>
              <a:gd name="T19" fmla="*/ 141 h 271"/>
              <a:gd name="T20" fmla="*/ 24 w 179"/>
              <a:gd name="T21" fmla="*/ 36 h 271"/>
              <a:gd name="T22" fmla="*/ 93 w 179"/>
              <a:gd name="T23" fmla="*/ 0 h 271"/>
              <a:gd name="T24" fmla="*/ 179 w 179"/>
              <a:gd name="T25" fmla="*/ 134 h 271"/>
              <a:gd name="T26" fmla="*/ 155 w 179"/>
              <a:gd name="T27" fmla="*/ 236 h 271"/>
              <a:gd name="T28" fmla="*/ 86 w 179"/>
              <a:gd name="T29"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271">
                <a:moveTo>
                  <a:pt x="91" y="34"/>
                </a:moveTo>
                <a:cubicBezTo>
                  <a:pt x="91" y="34"/>
                  <a:pt x="91" y="34"/>
                  <a:pt x="91" y="34"/>
                </a:cubicBezTo>
                <a:cubicBezTo>
                  <a:pt x="59" y="34"/>
                  <a:pt x="43" y="69"/>
                  <a:pt x="43" y="139"/>
                </a:cubicBezTo>
                <a:cubicBezTo>
                  <a:pt x="43" y="205"/>
                  <a:pt x="59" y="238"/>
                  <a:pt x="90" y="238"/>
                </a:cubicBezTo>
                <a:cubicBezTo>
                  <a:pt x="121" y="238"/>
                  <a:pt x="136" y="204"/>
                  <a:pt x="136" y="137"/>
                </a:cubicBezTo>
                <a:cubicBezTo>
                  <a:pt x="136" y="68"/>
                  <a:pt x="121" y="34"/>
                  <a:pt x="91" y="34"/>
                </a:cubicBezTo>
                <a:close/>
                <a:moveTo>
                  <a:pt x="86" y="271"/>
                </a:moveTo>
                <a:cubicBezTo>
                  <a:pt x="86" y="271"/>
                  <a:pt x="86" y="271"/>
                  <a:pt x="86" y="271"/>
                </a:cubicBezTo>
                <a:cubicBezTo>
                  <a:pt x="59" y="271"/>
                  <a:pt x="38" y="260"/>
                  <a:pt x="23" y="238"/>
                </a:cubicBezTo>
                <a:cubicBezTo>
                  <a:pt x="7" y="215"/>
                  <a:pt x="0" y="183"/>
                  <a:pt x="0" y="141"/>
                </a:cubicBezTo>
                <a:cubicBezTo>
                  <a:pt x="0" y="95"/>
                  <a:pt x="8" y="60"/>
                  <a:pt x="24" y="36"/>
                </a:cubicBezTo>
                <a:cubicBezTo>
                  <a:pt x="39" y="12"/>
                  <a:pt x="63" y="0"/>
                  <a:pt x="93" y="0"/>
                </a:cubicBezTo>
                <a:cubicBezTo>
                  <a:pt x="150" y="0"/>
                  <a:pt x="179" y="45"/>
                  <a:pt x="179" y="134"/>
                </a:cubicBezTo>
                <a:cubicBezTo>
                  <a:pt x="179" y="179"/>
                  <a:pt x="171" y="213"/>
                  <a:pt x="155" y="236"/>
                </a:cubicBezTo>
                <a:cubicBezTo>
                  <a:pt x="138" y="260"/>
                  <a:pt x="116" y="271"/>
                  <a:pt x="86" y="271"/>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90" name="Freeform 29"/>
          <p:cNvSpPr>
            <a:spLocks/>
          </p:cNvSpPr>
          <p:nvPr/>
        </p:nvSpPr>
        <p:spPr bwMode="auto">
          <a:xfrm>
            <a:off x="9586946" y="6421648"/>
            <a:ext cx="2516733" cy="586760"/>
          </a:xfrm>
          <a:custGeom>
            <a:avLst/>
            <a:gdLst>
              <a:gd name="T0" fmla="*/ 344 w 556"/>
              <a:gd name="T1" fmla="*/ 21 h 130"/>
              <a:gd name="T2" fmla="*/ 344 w 556"/>
              <a:gd name="T3" fmla="*/ 21 h 130"/>
              <a:gd name="T4" fmla="*/ 0 w 556"/>
              <a:gd name="T5" fmla="*/ 130 h 130"/>
              <a:gd name="T6" fmla="*/ 197 w 556"/>
              <a:gd name="T7" fmla="*/ 130 h 130"/>
              <a:gd name="T8" fmla="*/ 556 w 556"/>
              <a:gd name="T9" fmla="*/ 130 h 130"/>
              <a:gd name="T10" fmla="*/ 344 w 556"/>
              <a:gd name="T11" fmla="*/ 21 h 130"/>
            </a:gdLst>
            <a:ahLst/>
            <a:cxnLst>
              <a:cxn ang="0">
                <a:pos x="T0" y="T1"/>
              </a:cxn>
              <a:cxn ang="0">
                <a:pos x="T2" y="T3"/>
              </a:cxn>
              <a:cxn ang="0">
                <a:pos x="T4" y="T5"/>
              </a:cxn>
              <a:cxn ang="0">
                <a:pos x="T6" y="T7"/>
              </a:cxn>
              <a:cxn ang="0">
                <a:pos x="T8" y="T9"/>
              </a:cxn>
              <a:cxn ang="0">
                <a:pos x="T10" y="T11"/>
              </a:cxn>
            </a:cxnLst>
            <a:rect l="0" t="0" r="r" b="b"/>
            <a:pathLst>
              <a:path w="556" h="130">
                <a:moveTo>
                  <a:pt x="344" y="21"/>
                </a:moveTo>
                <a:cubicBezTo>
                  <a:pt x="344" y="21"/>
                  <a:pt x="344" y="21"/>
                  <a:pt x="344" y="21"/>
                </a:cubicBezTo>
                <a:cubicBezTo>
                  <a:pt x="223" y="0"/>
                  <a:pt x="94" y="37"/>
                  <a:pt x="0" y="130"/>
                </a:cubicBezTo>
                <a:cubicBezTo>
                  <a:pt x="197" y="130"/>
                  <a:pt x="197" y="130"/>
                  <a:pt x="197" y="130"/>
                </a:cubicBezTo>
                <a:cubicBezTo>
                  <a:pt x="556" y="130"/>
                  <a:pt x="556" y="130"/>
                  <a:pt x="556" y="130"/>
                </a:cubicBezTo>
                <a:cubicBezTo>
                  <a:pt x="496" y="70"/>
                  <a:pt x="422" y="34"/>
                  <a:pt x="344" y="21"/>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91" name="Freeform 30"/>
          <p:cNvSpPr>
            <a:spLocks/>
          </p:cNvSpPr>
          <p:nvPr/>
        </p:nvSpPr>
        <p:spPr bwMode="auto">
          <a:xfrm>
            <a:off x="12066251" y="5566436"/>
            <a:ext cx="362668" cy="1215705"/>
          </a:xfrm>
          <a:custGeom>
            <a:avLst/>
            <a:gdLst>
              <a:gd name="T0" fmla="*/ 44 w 80"/>
              <a:gd name="T1" fmla="*/ 138 h 270"/>
              <a:gd name="T2" fmla="*/ 44 w 80"/>
              <a:gd name="T3" fmla="*/ 138 h 270"/>
              <a:gd name="T4" fmla="*/ 80 w 80"/>
              <a:gd name="T5" fmla="*/ 35 h 270"/>
              <a:gd name="T6" fmla="*/ 80 w 80"/>
              <a:gd name="T7" fmla="*/ 0 h 270"/>
              <a:gd name="T8" fmla="*/ 25 w 80"/>
              <a:gd name="T9" fmla="*/ 35 h 270"/>
              <a:gd name="T10" fmla="*/ 0 w 80"/>
              <a:gd name="T11" fmla="*/ 140 h 270"/>
              <a:gd name="T12" fmla="*/ 23 w 80"/>
              <a:gd name="T13" fmla="*/ 237 h 270"/>
              <a:gd name="T14" fmla="*/ 80 w 80"/>
              <a:gd name="T15" fmla="*/ 270 h 270"/>
              <a:gd name="T16" fmla="*/ 80 w 80"/>
              <a:gd name="T17" fmla="*/ 235 h 270"/>
              <a:gd name="T18" fmla="*/ 44 w 80"/>
              <a:gd name="T19" fmla="*/ 13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70">
                <a:moveTo>
                  <a:pt x="44" y="138"/>
                </a:moveTo>
                <a:cubicBezTo>
                  <a:pt x="44" y="138"/>
                  <a:pt x="44" y="138"/>
                  <a:pt x="44" y="138"/>
                </a:cubicBezTo>
                <a:cubicBezTo>
                  <a:pt x="44" y="77"/>
                  <a:pt x="56" y="43"/>
                  <a:pt x="80" y="35"/>
                </a:cubicBezTo>
                <a:cubicBezTo>
                  <a:pt x="80" y="0"/>
                  <a:pt x="80" y="0"/>
                  <a:pt x="80" y="0"/>
                </a:cubicBezTo>
                <a:cubicBezTo>
                  <a:pt x="56" y="3"/>
                  <a:pt x="38" y="15"/>
                  <a:pt x="25" y="35"/>
                </a:cubicBezTo>
                <a:cubicBezTo>
                  <a:pt x="8" y="59"/>
                  <a:pt x="0" y="94"/>
                  <a:pt x="0" y="140"/>
                </a:cubicBezTo>
                <a:cubicBezTo>
                  <a:pt x="0" y="182"/>
                  <a:pt x="8" y="214"/>
                  <a:pt x="23" y="237"/>
                </a:cubicBezTo>
                <a:cubicBezTo>
                  <a:pt x="37" y="257"/>
                  <a:pt x="56" y="268"/>
                  <a:pt x="80" y="270"/>
                </a:cubicBezTo>
                <a:cubicBezTo>
                  <a:pt x="80" y="235"/>
                  <a:pt x="80" y="235"/>
                  <a:pt x="80" y="235"/>
                </a:cubicBezTo>
                <a:cubicBezTo>
                  <a:pt x="56" y="228"/>
                  <a:pt x="44" y="196"/>
                  <a:pt x="44" y="138"/>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92" name="Freeform 55"/>
          <p:cNvSpPr>
            <a:spLocks/>
          </p:cNvSpPr>
          <p:nvPr/>
        </p:nvSpPr>
        <p:spPr bwMode="auto">
          <a:xfrm>
            <a:off x="8142729" y="6755296"/>
            <a:ext cx="760183" cy="162349"/>
          </a:xfrm>
          <a:custGeom>
            <a:avLst/>
            <a:gdLst>
              <a:gd name="T0" fmla="*/ 186 w 589"/>
              <a:gd name="T1" fmla="*/ 0 h 127"/>
              <a:gd name="T2" fmla="*/ 589 w 589"/>
              <a:gd name="T3" fmla="*/ 0 h 127"/>
              <a:gd name="T4" fmla="*/ 407 w 589"/>
              <a:gd name="T5" fmla="*/ 127 h 127"/>
              <a:gd name="T6" fmla="*/ 0 w 589"/>
              <a:gd name="T7" fmla="*/ 127 h 127"/>
              <a:gd name="T8" fmla="*/ 186 w 589"/>
              <a:gd name="T9" fmla="*/ 0 h 127"/>
            </a:gdLst>
            <a:ahLst/>
            <a:cxnLst>
              <a:cxn ang="0">
                <a:pos x="T0" y="T1"/>
              </a:cxn>
              <a:cxn ang="0">
                <a:pos x="T2" y="T3"/>
              </a:cxn>
              <a:cxn ang="0">
                <a:pos x="T4" y="T5"/>
              </a:cxn>
              <a:cxn ang="0">
                <a:pos x="T6" y="T7"/>
              </a:cxn>
              <a:cxn ang="0">
                <a:pos x="T8" y="T9"/>
              </a:cxn>
            </a:cxnLst>
            <a:rect l="0" t="0" r="r" b="b"/>
            <a:pathLst>
              <a:path w="589" h="127">
                <a:moveTo>
                  <a:pt x="186" y="0"/>
                </a:moveTo>
                <a:lnTo>
                  <a:pt x="589" y="0"/>
                </a:lnTo>
                <a:lnTo>
                  <a:pt x="407" y="127"/>
                </a:lnTo>
                <a:lnTo>
                  <a:pt x="0" y="127"/>
                </a:lnTo>
                <a:lnTo>
                  <a:pt x="186" y="0"/>
                </a:ln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101" name="Freeform 31"/>
          <p:cNvSpPr>
            <a:spLocks/>
          </p:cNvSpPr>
          <p:nvPr/>
        </p:nvSpPr>
        <p:spPr bwMode="auto">
          <a:xfrm>
            <a:off x="11143448" y="6820705"/>
            <a:ext cx="624666" cy="135504"/>
          </a:xfrm>
          <a:custGeom>
            <a:avLst/>
            <a:gdLst>
              <a:gd name="T0" fmla="*/ 151 w 484"/>
              <a:gd name="T1" fmla="*/ 0 h 106"/>
              <a:gd name="T2" fmla="*/ 484 w 484"/>
              <a:gd name="T3" fmla="*/ 0 h 106"/>
              <a:gd name="T4" fmla="*/ 333 w 484"/>
              <a:gd name="T5" fmla="*/ 106 h 106"/>
              <a:gd name="T6" fmla="*/ 0 w 484"/>
              <a:gd name="T7" fmla="*/ 106 h 106"/>
              <a:gd name="T8" fmla="*/ 151 w 484"/>
              <a:gd name="T9" fmla="*/ 0 h 106"/>
            </a:gdLst>
            <a:ahLst/>
            <a:cxnLst>
              <a:cxn ang="0">
                <a:pos x="T0" y="T1"/>
              </a:cxn>
              <a:cxn ang="0">
                <a:pos x="T2" y="T3"/>
              </a:cxn>
              <a:cxn ang="0">
                <a:pos x="T4" y="T5"/>
              </a:cxn>
              <a:cxn ang="0">
                <a:pos x="T6" y="T7"/>
              </a:cxn>
              <a:cxn ang="0">
                <a:pos x="T8" y="T9"/>
              </a:cxn>
            </a:cxnLst>
            <a:rect l="0" t="0" r="r" b="b"/>
            <a:pathLst>
              <a:path w="484" h="106">
                <a:moveTo>
                  <a:pt x="151" y="0"/>
                </a:moveTo>
                <a:lnTo>
                  <a:pt x="484" y="0"/>
                </a:lnTo>
                <a:lnTo>
                  <a:pt x="333" y="106"/>
                </a:lnTo>
                <a:lnTo>
                  <a:pt x="0" y="106"/>
                </a:lnTo>
                <a:lnTo>
                  <a:pt x="151" y="0"/>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nvGrpSpPr>
          <p:cNvPr id="97" name="Group 96"/>
          <p:cNvGrpSpPr/>
          <p:nvPr/>
        </p:nvGrpSpPr>
        <p:grpSpPr>
          <a:xfrm>
            <a:off x="7728570" y="5913506"/>
            <a:ext cx="260574" cy="500245"/>
            <a:chOff x="6229350" y="5232400"/>
            <a:chExt cx="539750" cy="1046162"/>
          </a:xfrm>
        </p:grpSpPr>
        <p:sp>
          <p:nvSpPr>
            <p:cNvPr id="98" name="Freeform 14"/>
            <p:cNvSpPr>
              <a:spLocks/>
            </p:cNvSpPr>
            <p:nvPr/>
          </p:nvSpPr>
          <p:spPr bwMode="auto">
            <a:xfrm>
              <a:off x="6446838" y="5870575"/>
              <a:ext cx="111125" cy="407987"/>
            </a:xfrm>
            <a:custGeom>
              <a:avLst/>
              <a:gdLst>
                <a:gd name="T0" fmla="*/ 70 w 70"/>
                <a:gd name="T1" fmla="*/ 257 h 257"/>
                <a:gd name="T2" fmla="*/ 70 w 70"/>
                <a:gd name="T3" fmla="*/ 257 h 257"/>
                <a:gd name="T4" fmla="*/ 0 w 70"/>
                <a:gd name="T5" fmla="*/ 257 h 257"/>
                <a:gd name="T6" fmla="*/ 0 w 70"/>
                <a:gd name="T7" fmla="*/ 0 h 257"/>
                <a:gd name="T8" fmla="*/ 70 w 70"/>
                <a:gd name="T9" fmla="*/ 0 h 257"/>
                <a:gd name="T10" fmla="*/ 70 w 70"/>
                <a:gd name="T11" fmla="*/ 257 h 257"/>
                <a:gd name="T12" fmla="*/ 70 w 70"/>
                <a:gd name="T13" fmla="*/ 257 h 257"/>
                <a:gd name="T14" fmla="*/ 70 w 70"/>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57">
                  <a:moveTo>
                    <a:pt x="70" y="257"/>
                  </a:moveTo>
                  <a:lnTo>
                    <a:pt x="70" y="257"/>
                  </a:lnTo>
                  <a:lnTo>
                    <a:pt x="0" y="257"/>
                  </a:lnTo>
                  <a:lnTo>
                    <a:pt x="0" y="0"/>
                  </a:lnTo>
                  <a:lnTo>
                    <a:pt x="70" y="0"/>
                  </a:lnTo>
                  <a:lnTo>
                    <a:pt x="70" y="257"/>
                  </a:lnTo>
                  <a:lnTo>
                    <a:pt x="70" y="257"/>
                  </a:lnTo>
                  <a:lnTo>
                    <a:pt x="70" y="25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99" name="Freeform 15"/>
            <p:cNvSpPr>
              <a:spLocks/>
            </p:cNvSpPr>
            <p:nvPr/>
          </p:nvSpPr>
          <p:spPr bwMode="auto">
            <a:xfrm>
              <a:off x="6229350" y="5511800"/>
              <a:ext cx="539750" cy="542925"/>
            </a:xfrm>
            <a:custGeom>
              <a:avLst/>
              <a:gdLst>
                <a:gd name="T0" fmla="*/ 97 w 97"/>
                <a:gd name="T1" fmla="*/ 48 h 97"/>
                <a:gd name="T2" fmla="*/ 97 w 97"/>
                <a:gd name="T3" fmla="*/ 48 h 97"/>
                <a:gd name="T4" fmla="*/ 48 w 97"/>
                <a:gd name="T5" fmla="*/ 97 h 97"/>
                <a:gd name="T6" fmla="*/ 0 w 97"/>
                <a:gd name="T7" fmla="*/ 48 h 97"/>
                <a:gd name="T8" fmla="*/ 48 w 97"/>
                <a:gd name="T9" fmla="*/ 0 h 97"/>
                <a:gd name="T10" fmla="*/ 97 w 97"/>
                <a:gd name="T11" fmla="*/ 48 h 97"/>
              </a:gdLst>
              <a:ahLst/>
              <a:cxnLst>
                <a:cxn ang="0">
                  <a:pos x="T0" y="T1"/>
                </a:cxn>
                <a:cxn ang="0">
                  <a:pos x="T2" y="T3"/>
                </a:cxn>
                <a:cxn ang="0">
                  <a:pos x="T4" y="T5"/>
                </a:cxn>
                <a:cxn ang="0">
                  <a:pos x="T6" y="T7"/>
                </a:cxn>
                <a:cxn ang="0">
                  <a:pos x="T8" y="T9"/>
                </a:cxn>
                <a:cxn ang="0">
                  <a:pos x="T10" y="T11"/>
                </a:cxn>
              </a:cxnLst>
              <a:rect l="0" t="0" r="r" b="b"/>
              <a:pathLst>
                <a:path w="97" h="97">
                  <a:moveTo>
                    <a:pt x="97" y="48"/>
                  </a:moveTo>
                  <a:cubicBezTo>
                    <a:pt x="97" y="48"/>
                    <a:pt x="97" y="48"/>
                    <a:pt x="97" y="48"/>
                  </a:cubicBezTo>
                  <a:cubicBezTo>
                    <a:pt x="97" y="75"/>
                    <a:pt x="75" y="97"/>
                    <a:pt x="48" y="97"/>
                  </a:cubicBezTo>
                  <a:cubicBezTo>
                    <a:pt x="22" y="97"/>
                    <a:pt x="0" y="75"/>
                    <a:pt x="0" y="48"/>
                  </a:cubicBezTo>
                  <a:cubicBezTo>
                    <a:pt x="0" y="22"/>
                    <a:pt x="22" y="0"/>
                    <a:pt x="48" y="0"/>
                  </a:cubicBezTo>
                  <a:cubicBezTo>
                    <a:pt x="75" y="0"/>
                    <a:pt x="97" y="22"/>
                    <a:pt x="97" y="48"/>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sp>
          <p:nvSpPr>
            <p:cNvPr id="100" name="Freeform 16"/>
            <p:cNvSpPr>
              <a:spLocks/>
            </p:cNvSpPr>
            <p:nvPr/>
          </p:nvSpPr>
          <p:spPr bwMode="auto">
            <a:xfrm>
              <a:off x="6300788" y="5232400"/>
              <a:ext cx="395288" cy="396875"/>
            </a:xfrm>
            <a:custGeom>
              <a:avLst/>
              <a:gdLst>
                <a:gd name="T0" fmla="*/ 71 w 71"/>
                <a:gd name="T1" fmla="*/ 35 h 71"/>
                <a:gd name="T2" fmla="*/ 71 w 71"/>
                <a:gd name="T3" fmla="*/ 35 h 71"/>
                <a:gd name="T4" fmla="*/ 35 w 71"/>
                <a:gd name="T5" fmla="*/ 71 h 71"/>
                <a:gd name="T6" fmla="*/ 0 w 71"/>
                <a:gd name="T7" fmla="*/ 35 h 71"/>
                <a:gd name="T8" fmla="*/ 35 w 71"/>
                <a:gd name="T9" fmla="*/ 0 h 71"/>
                <a:gd name="T10" fmla="*/ 71 w 71"/>
                <a:gd name="T11" fmla="*/ 35 h 71"/>
              </a:gdLst>
              <a:ahLst/>
              <a:cxnLst>
                <a:cxn ang="0">
                  <a:pos x="T0" y="T1"/>
                </a:cxn>
                <a:cxn ang="0">
                  <a:pos x="T2" y="T3"/>
                </a:cxn>
                <a:cxn ang="0">
                  <a:pos x="T4" y="T5"/>
                </a:cxn>
                <a:cxn ang="0">
                  <a:pos x="T6" y="T7"/>
                </a:cxn>
                <a:cxn ang="0">
                  <a:pos x="T8" y="T9"/>
                </a:cxn>
                <a:cxn ang="0">
                  <a:pos x="T10" y="T11"/>
                </a:cxn>
              </a:cxnLst>
              <a:rect l="0" t="0" r="r" b="b"/>
              <a:pathLst>
                <a:path w="71" h="71">
                  <a:moveTo>
                    <a:pt x="71" y="35"/>
                  </a:moveTo>
                  <a:cubicBezTo>
                    <a:pt x="71" y="35"/>
                    <a:pt x="71" y="35"/>
                    <a:pt x="71" y="35"/>
                  </a:cubicBezTo>
                  <a:cubicBezTo>
                    <a:pt x="71" y="55"/>
                    <a:pt x="55" y="71"/>
                    <a:pt x="35" y="71"/>
                  </a:cubicBezTo>
                  <a:cubicBezTo>
                    <a:pt x="16" y="71"/>
                    <a:pt x="0" y="55"/>
                    <a:pt x="0" y="35"/>
                  </a:cubicBezTo>
                  <a:cubicBezTo>
                    <a:pt x="0" y="16"/>
                    <a:pt x="16" y="0"/>
                    <a:pt x="35" y="0"/>
                  </a:cubicBezTo>
                  <a:cubicBezTo>
                    <a:pt x="55" y="0"/>
                    <a:pt x="71" y="16"/>
                    <a:pt x="71" y="35"/>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kern="0" dirty="0">
                <a:solidFill>
                  <a:prstClr val="black"/>
                </a:solidFill>
              </a:endParaRPr>
            </a:p>
          </p:txBody>
        </p:sp>
      </p:grpSp>
      <p:grpSp>
        <p:nvGrpSpPr>
          <p:cNvPr id="136" name="Group 135"/>
          <p:cNvGrpSpPr>
            <a:grpSpLocks noChangeAspect="1"/>
          </p:cNvGrpSpPr>
          <p:nvPr/>
        </p:nvGrpSpPr>
        <p:grpSpPr>
          <a:xfrm>
            <a:off x="8115939" y="5922676"/>
            <a:ext cx="579181" cy="994969"/>
            <a:chOff x="7170738" y="7689850"/>
            <a:chExt cx="692150" cy="1189038"/>
          </a:xfrm>
        </p:grpSpPr>
        <p:sp>
          <p:nvSpPr>
            <p:cNvPr id="137" name="Freeform 10"/>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3319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38" name="Rectangle 11"/>
            <p:cNvSpPr>
              <a:spLocks noChangeArrowheads="1"/>
            </p:cNvSpPr>
            <p:nvPr/>
          </p:nvSpPr>
          <p:spPr bwMode="auto">
            <a:xfrm>
              <a:off x="7239000" y="7758113"/>
              <a:ext cx="555625" cy="935038"/>
            </a:xfrm>
            <a:prstGeom prst="rect">
              <a:avLst/>
            </a:prstGeom>
            <a:solidFill>
              <a:srgbClr val="672A7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39" name="Rectangle 12"/>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40" name="Freeform 13"/>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672A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41" name="Rectangle 14"/>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42" name="Freeform 15"/>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43" name="Freeform 16"/>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close/>
                </a:path>
              </a:pathLst>
            </a:custGeom>
            <a:solidFill>
              <a:srgbClr val="8555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44" name="Freeform 17"/>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grpSp>
      <p:pic>
        <p:nvPicPr>
          <p:cNvPr id="146" name="Picture 145"/>
          <p:cNvPicPr>
            <a:picLocks noChangeAspect="1"/>
          </p:cNvPicPr>
          <p:nvPr/>
        </p:nvPicPr>
        <p:blipFill>
          <a:blip r:embed="rId7"/>
          <a:stretch>
            <a:fillRect/>
          </a:stretch>
        </p:blipFill>
        <p:spPr>
          <a:xfrm>
            <a:off x="10847894" y="5307237"/>
            <a:ext cx="762351" cy="1662477"/>
          </a:xfrm>
          <a:prstGeom prst="rect">
            <a:avLst/>
          </a:prstGeom>
        </p:spPr>
      </p:pic>
      <p:sp>
        <p:nvSpPr>
          <p:cNvPr id="52" name="Title 5"/>
          <p:cNvSpPr txBox="1">
            <a:spLocks/>
          </p:cNvSpPr>
          <p:nvPr/>
        </p:nvSpPr>
        <p:spPr>
          <a:xfrm>
            <a:off x="274639" y="295277"/>
            <a:ext cx="11968427" cy="917575"/>
          </a:xfrm>
          <a:prstGeom prst="rect">
            <a:avLst/>
          </a:prstGeom>
        </p:spPr>
        <p:txBody>
          <a:bodyPr vert="horz" wrap="square" lIns="146304" tIns="91440" rIns="146304" bIns="91440" rtlCol="0" anchor="t">
            <a:noAutofit/>
          </a:bodyPr>
          <a:lstStyle>
            <a:lvl1pPr algn="l" defTabSz="932563" rtl="0" eaLnBrk="1" latinLnBrk="0" hangingPunct="1">
              <a:lnSpc>
                <a:spcPct val="90000"/>
              </a:lnSpc>
              <a:spcBef>
                <a:spcPct val="0"/>
              </a:spcBef>
              <a:buNone/>
              <a:defRPr lang="en-US" sz="5797" b="0" kern="1200" cap="none" spc="-102" baseline="0">
                <a:ln w="3175">
                  <a:noFill/>
                </a:ln>
                <a:gradFill>
                  <a:gsLst>
                    <a:gs pos="6195">
                      <a:schemeClr val="tx1"/>
                    </a:gs>
                    <a:gs pos="26000">
                      <a:schemeClr val="tx1"/>
                    </a:gs>
                  </a:gsLst>
                  <a:lin ang="5400000" scaled="0"/>
                </a:gradFill>
                <a:effectLst/>
                <a:latin typeface="+mj-lt"/>
                <a:ea typeface="+mn-ea"/>
                <a:cs typeface="Segoe UI" pitchFamily="34" charset="0"/>
              </a:defRPr>
            </a:lvl1pPr>
          </a:lstStyle>
          <a:p>
            <a:r>
              <a:rPr sz="4400" dirty="0">
                <a:solidFill>
                  <a:srgbClr val="505050"/>
                </a:solidFill>
              </a:rPr>
              <a:t>Azure </a:t>
            </a:r>
            <a:r>
              <a:rPr sz="4400" dirty="0" smtClean="0">
                <a:solidFill>
                  <a:srgbClr val="505050"/>
                </a:solidFill>
              </a:rPr>
              <a:t>Active Directory B2C(Business-to-Consumer </a:t>
            </a:r>
            <a:r>
              <a:rPr sz="4400" dirty="0">
                <a:solidFill>
                  <a:srgbClr val="505050"/>
                </a:solidFill>
              </a:rPr>
              <a:t>)</a:t>
            </a:r>
            <a:endParaRPr sz="4800" dirty="0">
              <a:solidFill>
                <a:srgbClr val="FFFFFF"/>
              </a:solidFill>
            </a:endParaRPr>
          </a:p>
        </p:txBody>
      </p:sp>
      <p:sp>
        <p:nvSpPr>
          <p:cNvPr id="2" name="Rectangle 1"/>
          <p:cNvSpPr/>
          <p:nvPr/>
        </p:nvSpPr>
        <p:spPr>
          <a:xfrm>
            <a:off x="457200" y="2596896"/>
            <a:ext cx="6216650" cy="2862322"/>
          </a:xfrm>
          <a:prstGeom prst="rect">
            <a:avLst/>
          </a:prstGeom>
        </p:spPr>
        <p:txBody>
          <a:bodyPr>
            <a:spAutoFit/>
          </a:bodyPr>
          <a:lstStyle/>
          <a:p>
            <a:pPr>
              <a:lnSpc>
                <a:spcPct val="150000"/>
              </a:lnSpc>
              <a:spcBef>
                <a:spcPts val="1200"/>
              </a:spcBef>
            </a:pPr>
            <a:r>
              <a:rPr lang="en-US" altLang="zh-CN" sz="1600" b="1" spc="-102" dirty="0">
                <a:ln w="3175">
                  <a:noFill/>
                </a:ln>
                <a:solidFill>
                  <a:srgbClr val="505050"/>
                </a:solidFill>
                <a:cs typeface="Segoe UI" panose="020B0502040204020203" pitchFamily="34" charset="0"/>
              </a:rPr>
              <a:t>Azure </a:t>
            </a:r>
            <a:r>
              <a:rPr lang="en-US" altLang="zh-CN" sz="1600" b="1" spc="-102" dirty="0" smtClean="0">
                <a:ln w="3175">
                  <a:noFill/>
                </a:ln>
                <a:solidFill>
                  <a:srgbClr val="505050"/>
                </a:solidFill>
                <a:cs typeface="Segoe UI" panose="020B0502040204020203" pitchFamily="34" charset="0"/>
              </a:rPr>
              <a:t>Active Directory B2C </a:t>
            </a:r>
            <a:r>
              <a:rPr lang="en-US" altLang="zh-CN" sz="1600" b="1" spc="-102" dirty="0">
                <a:ln w="3175">
                  <a:noFill/>
                </a:ln>
                <a:solidFill>
                  <a:srgbClr val="505050"/>
                </a:solidFill>
                <a:cs typeface="Segoe UI" panose="020B0502040204020203" pitchFamily="34" charset="0"/>
              </a:rPr>
              <a:t>will include </a:t>
            </a:r>
            <a:r>
              <a:rPr lang="en-US" altLang="zh-CN" sz="1600" b="1" spc="-102" dirty="0" smtClean="0">
                <a:ln w="3175">
                  <a:noFill/>
                </a:ln>
                <a:solidFill>
                  <a:srgbClr val="505050"/>
                </a:solidFill>
                <a:cs typeface="Segoe UI" panose="020B0502040204020203" pitchFamily="34" charset="0"/>
              </a:rPr>
              <a:t>:</a:t>
            </a:r>
          </a:p>
          <a:p>
            <a:pPr lvl="1">
              <a:spcBef>
                <a:spcPts val="1200"/>
              </a:spcBef>
            </a:pPr>
            <a:r>
              <a:rPr lang="en-US" sz="1600" dirty="0" smtClean="0">
                <a:solidFill>
                  <a:srgbClr val="505050"/>
                </a:solidFill>
              </a:rPr>
              <a:t>Self-Service </a:t>
            </a:r>
            <a:r>
              <a:rPr lang="en-US" sz="1600" dirty="0">
                <a:solidFill>
                  <a:srgbClr val="505050"/>
                </a:solidFill>
              </a:rPr>
              <a:t>User </a:t>
            </a:r>
            <a:r>
              <a:rPr lang="en-US" sz="1600" dirty="0" smtClean="0">
                <a:solidFill>
                  <a:srgbClr val="505050"/>
                </a:solidFill>
              </a:rPr>
              <a:t>registration</a:t>
            </a:r>
          </a:p>
          <a:p>
            <a:pPr lvl="1">
              <a:spcBef>
                <a:spcPts val="1200"/>
              </a:spcBef>
            </a:pPr>
            <a:r>
              <a:rPr lang="en-US" sz="1600" dirty="0" smtClean="0">
                <a:solidFill>
                  <a:srgbClr val="505050"/>
                </a:solidFill>
              </a:rPr>
              <a:t>Login </a:t>
            </a:r>
            <a:r>
              <a:rPr lang="en-US" sz="1600" dirty="0">
                <a:solidFill>
                  <a:srgbClr val="505050"/>
                </a:solidFill>
              </a:rPr>
              <a:t>with Social </a:t>
            </a:r>
            <a:r>
              <a:rPr lang="en-US" sz="1600" dirty="0" err="1">
                <a:solidFill>
                  <a:srgbClr val="505050"/>
                </a:solidFill>
              </a:rPr>
              <a:t>IdP</a:t>
            </a:r>
            <a:r>
              <a:rPr lang="en-US" sz="1600" dirty="0">
                <a:solidFill>
                  <a:srgbClr val="505050"/>
                </a:solidFill>
              </a:rPr>
              <a:t> or create your </a:t>
            </a:r>
            <a:r>
              <a:rPr lang="en-US" sz="1600" dirty="0" smtClean="0">
                <a:solidFill>
                  <a:srgbClr val="505050"/>
                </a:solidFill>
              </a:rPr>
              <a:t>own credentials</a:t>
            </a:r>
          </a:p>
          <a:p>
            <a:pPr lvl="1">
              <a:spcBef>
                <a:spcPts val="1200"/>
              </a:spcBef>
            </a:pPr>
            <a:r>
              <a:rPr lang="en-US" sz="1600" dirty="0" smtClean="0">
                <a:solidFill>
                  <a:srgbClr val="505050"/>
                </a:solidFill>
              </a:rPr>
              <a:t>Optional MFA</a:t>
            </a:r>
          </a:p>
          <a:p>
            <a:pPr lvl="1">
              <a:spcBef>
                <a:spcPts val="1200"/>
              </a:spcBef>
            </a:pPr>
            <a:r>
              <a:rPr lang="en-US" sz="1600" dirty="0" smtClean="0">
                <a:solidFill>
                  <a:srgbClr val="505050"/>
                </a:solidFill>
              </a:rPr>
              <a:t>Bulk </a:t>
            </a:r>
            <a:r>
              <a:rPr lang="en-US" sz="1600" dirty="0">
                <a:solidFill>
                  <a:srgbClr val="505050"/>
                </a:solidFill>
              </a:rPr>
              <a:t>user import </a:t>
            </a:r>
            <a:r>
              <a:rPr lang="en-US" sz="1600" dirty="0" smtClean="0">
                <a:solidFill>
                  <a:srgbClr val="505050"/>
                </a:solidFill>
              </a:rPr>
              <a:t>tools</a:t>
            </a:r>
          </a:p>
          <a:p>
            <a:pPr lvl="1">
              <a:spcBef>
                <a:spcPts val="1200"/>
              </a:spcBef>
            </a:pPr>
            <a:r>
              <a:rPr lang="en-US" sz="1600" dirty="0" smtClean="0">
                <a:solidFill>
                  <a:srgbClr val="505050"/>
                </a:solidFill>
              </a:rPr>
              <a:t>SSO </a:t>
            </a:r>
            <a:r>
              <a:rPr lang="en-US" sz="1600" dirty="0">
                <a:solidFill>
                  <a:srgbClr val="505050"/>
                </a:solidFill>
              </a:rPr>
              <a:t>to multiple web </a:t>
            </a:r>
            <a:r>
              <a:rPr lang="en-US" sz="1600" dirty="0" smtClean="0">
                <a:solidFill>
                  <a:srgbClr val="505050"/>
                </a:solidFill>
              </a:rPr>
              <a:t>sites</a:t>
            </a:r>
          </a:p>
          <a:p>
            <a:pPr lvl="1">
              <a:spcBef>
                <a:spcPts val="1200"/>
              </a:spcBef>
            </a:pPr>
            <a:r>
              <a:rPr lang="en-US" sz="1600" dirty="0" smtClean="0">
                <a:solidFill>
                  <a:srgbClr val="505050"/>
                </a:solidFill>
              </a:rPr>
              <a:t>User </a:t>
            </a:r>
            <a:r>
              <a:rPr lang="en-US" sz="1600" dirty="0">
                <a:solidFill>
                  <a:srgbClr val="505050"/>
                </a:solidFill>
              </a:rPr>
              <a:t>interface customization </a:t>
            </a:r>
          </a:p>
        </p:txBody>
      </p:sp>
      <p:grpSp>
        <p:nvGrpSpPr>
          <p:cNvPr id="31" name="Group 30"/>
          <p:cNvGrpSpPr/>
          <p:nvPr/>
        </p:nvGrpSpPr>
        <p:grpSpPr>
          <a:xfrm>
            <a:off x="6745088" y="3090251"/>
            <a:ext cx="5131440" cy="1721004"/>
            <a:chOff x="5917014" y="2736969"/>
            <a:chExt cx="5873086" cy="1969741"/>
          </a:xfrm>
        </p:grpSpPr>
        <p:pic>
          <p:nvPicPr>
            <p:cNvPr id="300" name="Picture 299"/>
            <p:cNvPicPr>
              <a:picLocks noChangeAspect="1"/>
            </p:cNvPicPr>
            <p:nvPr/>
          </p:nvPicPr>
          <p:blipFill>
            <a:blip r:embed="rId3"/>
            <a:stretch>
              <a:fillRect/>
            </a:stretch>
          </p:blipFill>
          <p:spPr>
            <a:xfrm>
              <a:off x="9092590" y="2794811"/>
              <a:ext cx="2697510" cy="1814908"/>
            </a:xfrm>
            <a:prstGeom prst="rect">
              <a:avLst/>
            </a:prstGeom>
          </p:spPr>
        </p:pic>
        <p:grpSp>
          <p:nvGrpSpPr>
            <p:cNvPr id="6" name="Group 5"/>
            <p:cNvGrpSpPr/>
            <p:nvPr/>
          </p:nvGrpSpPr>
          <p:grpSpPr>
            <a:xfrm>
              <a:off x="7767940" y="2736969"/>
              <a:ext cx="2771998" cy="1865022"/>
              <a:chOff x="9177676" y="2555546"/>
              <a:chExt cx="2233766" cy="1502898"/>
            </a:xfrm>
          </p:grpSpPr>
          <p:pic>
            <p:nvPicPr>
              <p:cNvPr id="54" name="Picture 53"/>
              <p:cNvPicPr>
                <a:picLocks noChangeAspect="1"/>
              </p:cNvPicPr>
              <p:nvPr/>
            </p:nvPicPr>
            <p:blipFill>
              <a:blip r:embed="rId3"/>
              <a:stretch>
                <a:fillRect/>
              </a:stretch>
            </p:blipFill>
            <p:spPr>
              <a:xfrm>
                <a:off x="9177676" y="2555546"/>
                <a:ext cx="2233766" cy="1502898"/>
              </a:xfrm>
              <a:prstGeom prst="rect">
                <a:avLst/>
              </a:prstGeom>
              <a:effectLst/>
            </p:spPr>
          </p:pic>
          <p:pic>
            <p:nvPicPr>
              <p:cNvPr id="55" name="Picture 54"/>
              <p:cNvPicPr>
                <a:picLocks noChangeAspect="1"/>
              </p:cNvPicPr>
              <p:nvPr/>
            </p:nvPicPr>
            <p:blipFill>
              <a:blip r:embed="rId8"/>
              <a:stretch>
                <a:fillRect/>
              </a:stretch>
            </p:blipFill>
            <p:spPr>
              <a:xfrm>
                <a:off x="9883605" y="2982034"/>
                <a:ext cx="821910" cy="821911"/>
              </a:xfrm>
              <a:prstGeom prst="rect">
                <a:avLst/>
              </a:prstGeom>
            </p:spPr>
          </p:pic>
        </p:grpSp>
        <p:grpSp>
          <p:nvGrpSpPr>
            <p:cNvPr id="23" name="Group 22"/>
            <p:cNvGrpSpPr/>
            <p:nvPr/>
          </p:nvGrpSpPr>
          <p:grpSpPr>
            <a:xfrm>
              <a:off x="6795300" y="2837898"/>
              <a:ext cx="1782970" cy="1754054"/>
              <a:chOff x="7453372" y="2659062"/>
              <a:chExt cx="2133574" cy="1676400"/>
            </a:xfrm>
          </p:grpSpPr>
          <p:cxnSp>
            <p:nvCxnSpPr>
              <p:cNvPr id="22" name="Straight Arrow Connector 21"/>
              <p:cNvCxnSpPr/>
              <p:nvPr/>
            </p:nvCxnSpPr>
            <p:spPr>
              <a:xfrm>
                <a:off x="7453372" y="26590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a:off x="7453372" y="28114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a:off x="7453372" y="29638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a:off x="7453372" y="31162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a:xfrm>
                <a:off x="7453372" y="32686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6" name="Straight Arrow Connector 285"/>
              <p:cNvCxnSpPr/>
              <p:nvPr/>
            </p:nvCxnSpPr>
            <p:spPr>
              <a:xfrm>
                <a:off x="7453372" y="34210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p:nvPr/>
            </p:nvCxnSpPr>
            <p:spPr>
              <a:xfrm>
                <a:off x="7453372" y="37258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a:off x="7453372" y="40306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p:cNvCxnSpPr/>
              <p:nvPr/>
            </p:nvCxnSpPr>
            <p:spPr>
              <a:xfrm>
                <a:off x="7453372" y="35734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a:off x="7453372" y="38782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p:cNvCxnSpPr/>
              <p:nvPr/>
            </p:nvCxnSpPr>
            <p:spPr>
              <a:xfrm>
                <a:off x="7453372" y="41830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a:off x="7453372" y="4335462"/>
                <a:ext cx="2133574" cy="0"/>
              </a:xfrm>
              <a:prstGeom prst="straightConnector1">
                <a:avLst/>
              </a:prstGeom>
              <a:ln w="317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917014" y="2787988"/>
              <a:ext cx="2075591" cy="1918722"/>
              <a:chOff x="6190222" y="2616781"/>
              <a:chExt cx="1878812" cy="1736816"/>
            </a:xfrm>
          </p:grpSpPr>
          <p:grpSp>
            <p:nvGrpSpPr>
              <p:cNvPr id="11" name="Group 10"/>
              <p:cNvGrpSpPr/>
              <p:nvPr/>
            </p:nvGrpSpPr>
            <p:grpSpPr>
              <a:xfrm>
                <a:off x="6190222" y="2616781"/>
                <a:ext cx="1453982" cy="1361852"/>
                <a:chOff x="5897200" y="2230393"/>
                <a:chExt cx="2505777" cy="2347003"/>
              </a:xfrm>
            </p:grpSpPr>
            <p:grpSp>
              <p:nvGrpSpPr>
                <p:cNvPr id="10" name="Group 9"/>
                <p:cNvGrpSpPr/>
                <p:nvPr/>
              </p:nvGrpSpPr>
              <p:grpSpPr>
                <a:xfrm>
                  <a:off x="5897200" y="2230393"/>
                  <a:ext cx="2001011" cy="1907892"/>
                  <a:chOff x="5949020" y="2351370"/>
                  <a:chExt cx="2001011" cy="1907892"/>
                </a:xfrm>
              </p:grpSpPr>
              <p:grpSp>
                <p:nvGrpSpPr>
                  <p:cNvPr id="9" name="Group 8"/>
                  <p:cNvGrpSpPr/>
                  <p:nvPr/>
                </p:nvGrpSpPr>
                <p:grpSpPr>
                  <a:xfrm>
                    <a:off x="5949020" y="2351370"/>
                    <a:ext cx="2001011" cy="958094"/>
                    <a:chOff x="5493979" y="2428557"/>
                    <a:chExt cx="2001011" cy="958094"/>
                  </a:xfrm>
                </p:grpSpPr>
                <p:grpSp>
                  <p:nvGrpSpPr>
                    <p:cNvPr id="77" name="Group 76"/>
                    <p:cNvGrpSpPr/>
                    <p:nvPr/>
                  </p:nvGrpSpPr>
                  <p:grpSpPr>
                    <a:xfrm>
                      <a:off x="5493979" y="2428557"/>
                      <a:ext cx="1000505" cy="958094"/>
                      <a:chOff x="5988050" y="2751879"/>
                      <a:chExt cx="1359220" cy="1301603"/>
                    </a:xfrm>
                    <a:effectLst/>
                  </p:grpSpPr>
                  <p:pic>
                    <p:nvPicPr>
                      <p:cNvPr id="93" name="Picture 92"/>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94" name="Picture 93"/>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95" name="Picture 94"/>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96" name="Picture 95"/>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102" name="Group 101"/>
                    <p:cNvGrpSpPr/>
                    <p:nvPr/>
                  </p:nvGrpSpPr>
                  <p:grpSpPr>
                    <a:xfrm>
                      <a:off x="6494485" y="2428557"/>
                      <a:ext cx="1000505" cy="958094"/>
                      <a:chOff x="5988050" y="2751879"/>
                      <a:chExt cx="1359220" cy="1301603"/>
                    </a:xfrm>
                    <a:effectLst/>
                  </p:grpSpPr>
                  <p:pic>
                    <p:nvPicPr>
                      <p:cNvPr id="103" name="Picture 102"/>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104" name="Picture 103"/>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105" name="Picture 104"/>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106" name="Picture 105"/>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nvGrpSpPr>
                  <p:cNvPr id="118" name="Group 117"/>
                  <p:cNvGrpSpPr/>
                  <p:nvPr/>
                </p:nvGrpSpPr>
                <p:grpSpPr>
                  <a:xfrm>
                    <a:off x="5949020" y="3301168"/>
                    <a:ext cx="2001011" cy="958094"/>
                    <a:chOff x="5493979" y="2428557"/>
                    <a:chExt cx="2001011" cy="958094"/>
                  </a:xfrm>
                </p:grpSpPr>
                <p:grpSp>
                  <p:nvGrpSpPr>
                    <p:cNvPr id="119" name="Group 118"/>
                    <p:cNvGrpSpPr/>
                    <p:nvPr/>
                  </p:nvGrpSpPr>
                  <p:grpSpPr>
                    <a:xfrm>
                      <a:off x="5493979" y="2428557"/>
                      <a:ext cx="1000505" cy="958094"/>
                      <a:chOff x="5988050" y="2751879"/>
                      <a:chExt cx="1359220" cy="1301603"/>
                    </a:xfrm>
                    <a:effectLst/>
                  </p:grpSpPr>
                  <p:pic>
                    <p:nvPicPr>
                      <p:cNvPr id="131" name="Picture 130"/>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132" name="Picture 131"/>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133" name="Picture 132"/>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134" name="Picture 133"/>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120" name="Group 119"/>
                    <p:cNvGrpSpPr/>
                    <p:nvPr/>
                  </p:nvGrpSpPr>
                  <p:grpSpPr>
                    <a:xfrm>
                      <a:off x="6494485" y="2428557"/>
                      <a:ext cx="1000505" cy="958094"/>
                      <a:chOff x="5988050" y="2751879"/>
                      <a:chExt cx="1359220" cy="1301603"/>
                    </a:xfrm>
                    <a:effectLst/>
                  </p:grpSpPr>
                  <p:pic>
                    <p:nvPicPr>
                      <p:cNvPr id="127" name="Picture 126"/>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128" name="Picture 127"/>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129" name="Picture 128"/>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130" name="Picture 129"/>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grpSp>
              <p:nvGrpSpPr>
                <p:cNvPr id="166" name="Group 165"/>
                <p:cNvGrpSpPr/>
                <p:nvPr/>
              </p:nvGrpSpPr>
              <p:grpSpPr>
                <a:xfrm>
                  <a:off x="6147326" y="2443816"/>
                  <a:ext cx="2001011" cy="1907892"/>
                  <a:chOff x="5949020" y="2351370"/>
                  <a:chExt cx="2001011" cy="1907892"/>
                </a:xfrm>
              </p:grpSpPr>
              <p:grpSp>
                <p:nvGrpSpPr>
                  <p:cNvPr id="167" name="Group 166"/>
                  <p:cNvGrpSpPr/>
                  <p:nvPr/>
                </p:nvGrpSpPr>
                <p:grpSpPr>
                  <a:xfrm>
                    <a:off x="5949020" y="2351370"/>
                    <a:ext cx="2001011" cy="958094"/>
                    <a:chOff x="5493979" y="2428557"/>
                    <a:chExt cx="2001011" cy="958094"/>
                  </a:xfrm>
                </p:grpSpPr>
                <p:grpSp>
                  <p:nvGrpSpPr>
                    <p:cNvPr id="179" name="Group 178"/>
                    <p:cNvGrpSpPr/>
                    <p:nvPr/>
                  </p:nvGrpSpPr>
                  <p:grpSpPr>
                    <a:xfrm>
                      <a:off x="5493979" y="2428557"/>
                      <a:ext cx="1000505" cy="958094"/>
                      <a:chOff x="5988050" y="2751879"/>
                      <a:chExt cx="1359220" cy="1301603"/>
                    </a:xfrm>
                    <a:effectLst/>
                  </p:grpSpPr>
                  <p:pic>
                    <p:nvPicPr>
                      <p:cNvPr id="185" name="Picture 184"/>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186" name="Picture 185"/>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187" name="Picture 186"/>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188" name="Picture 187"/>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180" name="Group 179"/>
                    <p:cNvGrpSpPr/>
                    <p:nvPr/>
                  </p:nvGrpSpPr>
                  <p:grpSpPr>
                    <a:xfrm>
                      <a:off x="6494485" y="2428557"/>
                      <a:ext cx="1000505" cy="958094"/>
                      <a:chOff x="5988050" y="2751879"/>
                      <a:chExt cx="1359220" cy="1301603"/>
                    </a:xfrm>
                    <a:effectLst/>
                  </p:grpSpPr>
                  <p:pic>
                    <p:nvPicPr>
                      <p:cNvPr id="181" name="Picture 180"/>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182" name="Picture 181"/>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183" name="Picture 182"/>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184" name="Picture 183"/>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nvGrpSpPr>
                  <p:cNvPr id="168" name="Group 167"/>
                  <p:cNvGrpSpPr/>
                  <p:nvPr/>
                </p:nvGrpSpPr>
                <p:grpSpPr>
                  <a:xfrm>
                    <a:off x="5949020" y="3301168"/>
                    <a:ext cx="2001011" cy="958094"/>
                    <a:chOff x="5493979" y="2428557"/>
                    <a:chExt cx="2001011" cy="958094"/>
                  </a:xfrm>
                </p:grpSpPr>
                <p:grpSp>
                  <p:nvGrpSpPr>
                    <p:cNvPr id="169" name="Group 168"/>
                    <p:cNvGrpSpPr/>
                    <p:nvPr/>
                  </p:nvGrpSpPr>
                  <p:grpSpPr>
                    <a:xfrm>
                      <a:off x="5493979" y="2428557"/>
                      <a:ext cx="1000505" cy="958094"/>
                      <a:chOff x="5988050" y="2751879"/>
                      <a:chExt cx="1359220" cy="1301603"/>
                    </a:xfrm>
                    <a:effectLst/>
                  </p:grpSpPr>
                  <p:pic>
                    <p:nvPicPr>
                      <p:cNvPr id="175" name="Picture 174"/>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176" name="Picture 175"/>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177" name="Picture 176"/>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178" name="Picture 177"/>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170" name="Group 169"/>
                    <p:cNvGrpSpPr/>
                    <p:nvPr/>
                  </p:nvGrpSpPr>
                  <p:grpSpPr>
                    <a:xfrm>
                      <a:off x="6494485" y="2428557"/>
                      <a:ext cx="1000505" cy="958094"/>
                      <a:chOff x="5988050" y="2751879"/>
                      <a:chExt cx="1359220" cy="1301603"/>
                    </a:xfrm>
                    <a:effectLst/>
                  </p:grpSpPr>
                  <p:pic>
                    <p:nvPicPr>
                      <p:cNvPr id="171" name="Picture 170"/>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172" name="Picture 171"/>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173" name="Picture 172"/>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174" name="Picture 173"/>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grpSp>
              <p:nvGrpSpPr>
                <p:cNvPr id="189" name="Group 188"/>
                <p:cNvGrpSpPr/>
                <p:nvPr/>
              </p:nvGrpSpPr>
              <p:grpSpPr>
                <a:xfrm>
                  <a:off x="6401966" y="2669504"/>
                  <a:ext cx="2001011" cy="1907892"/>
                  <a:chOff x="5949020" y="2351370"/>
                  <a:chExt cx="2001011" cy="1907892"/>
                </a:xfrm>
              </p:grpSpPr>
              <p:grpSp>
                <p:nvGrpSpPr>
                  <p:cNvPr id="190" name="Group 189"/>
                  <p:cNvGrpSpPr/>
                  <p:nvPr/>
                </p:nvGrpSpPr>
                <p:grpSpPr>
                  <a:xfrm>
                    <a:off x="5949020" y="2351370"/>
                    <a:ext cx="2001011" cy="958094"/>
                    <a:chOff x="5493979" y="2428557"/>
                    <a:chExt cx="2001011" cy="958094"/>
                  </a:xfrm>
                </p:grpSpPr>
                <p:grpSp>
                  <p:nvGrpSpPr>
                    <p:cNvPr id="202" name="Group 201"/>
                    <p:cNvGrpSpPr/>
                    <p:nvPr/>
                  </p:nvGrpSpPr>
                  <p:grpSpPr>
                    <a:xfrm>
                      <a:off x="5493979" y="2428557"/>
                      <a:ext cx="1000505" cy="958094"/>
                      <a:chOff x="5988050" y="2751879"/>
                      <a:chExt cx="1359220" cy="1301603"/>
                    </a:xfrm>
                    <a:effectLst/>
                  </p:grpSpPr>
                  <p:pic>
                    <p:nvPicPr>
                      <p:cNvPr id="208" name="Picture 207"/>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09" name="Picture 208"/>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10" name="Picture 209"/>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11" name="Picture 210"/>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203" name="Group 202"/>
                    <p:cNvGrpSpPr/>
                    <p:nvPr/>
                  </p:nvGrpSpPr>
                  <p:grpSpPr>
                    <a:xfrm>
                      <a:off x="6494485" y="2428557"/>
                      <a:ext cx="1000505" cy="958094"/>
                      <a:chOff x="5988050" y="2751879"/>
                      <a:chExt cx="1359220" cy="1301603"/>
                    </a:xfrm>
                    <a:effectLst/>
                  </p:grpSpPr>
                  <p:pic>
                    <p:nvPicPr>
                      <p:cNvPr id="204" name="Picture 203"/>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05" name="Picture 204"/>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06" name="Picture 205"/>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07" name="Picture 206"/>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nvGrpSpPr>
                  <p:cNvPr id="191" name="Group 190"/>
                  <p:cNvGrpSpPr/>
                  <p:nvPr/>
                </p:nvGrpSpPr>
                <p:grpSpPr>
                  <a:xfrm>
                    <a:off x="5949020" y="3301168"/>
                    <a:ext cx="2001011" cy="958094"/>
                    <a:chOff x="5493979" y="2428557"/>
                    <a:chExt cx="2001011" cy="958094"/>
                  </a:xfrm>
                </p:grpSpPr>
                <p:grpSp>
                  <p:nvGrpSpPr>
                    <p:cNvPr id="192" name="Group 191"/>
                    <p:cNvGrpSpPr/>
                    <p:nvPr/>
                  </p:nvGrpSpPr>
                  <p:grpSpPr>
                    <a:xfrm>
                      <a:off x="5493979" y="2428557"/>
                      <a:ext cx="1000505" cy="958094"/>
                      <a:chOff x="5988050" y="2751879"/>
                      <a:chExt cx="1359220" cy="1301603"/>
                    </a:xfrm>
                    <a:effectLst/>
                  </p:grpSpPr>
                  <p:pic>
                    <p:nvPicPr>
                      <p:cNvPr id="198" name="Picture 197"/>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199" name="Picture 198"/>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00" name="Picture 199"/>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01" name="Picture 200"/>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193" name="Group 192"/>
                    <p:cNvGrpSpPr/>
                    <p:nvPr/>
                  </p:nvGrpSpPr>
                  <p:grpSpPr>
                    <a:xfrm>
                      <a:off x="6494485" y="2428557"/>
                      <a:ext cx="1000505" cy="958094"/>
                      <a:chOff x="5988050" y="2751879"/>
                      <a:chExt cx="1359220" cy="1301603"/>
                    </a:xfrm>
                    <a:effectLst/>
                  </p:grpSpPr>
                  <p:pic>
                    <p:nvPicPr>
                      <p:cNvPr id="194" name="Picture 193"/>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195" name="Picture 194"/>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196" name="Picture 195"/>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197" name="Picture 196"/>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grpSp>
          <p:grpSp>
            <p:nvGrpSpPr>
              <p:cNvPr id="212" name="Group 211"/>
              <p:cNvGrpSpPr/>
              <p:nvPr/>
            </p:nvGrpSpPr>
            <p:grpSpPr>
              <a:xfrm>
                <a:off x="6615052" y="2991745"/>
                <a:ext cx="1453982" cy="1361852"/>
                <a:chOff x="5897200" y="2230393"/>
                <a:chExt cx="2505777" cy="2347003"/>
              </a:xfrm>
            </p:grpSpPr>
            <p:grpSp>
              <p:nvGrpSpPr>
                <p:cNvPr id="213" name="Group 212"/>
                <p:cNvGrpSpPr/>
                <p:nvPr/>
              </p:nvGrpSpPr>
              <p:grpSpPr>
                <a:xfrm>
                  <a:off x="5897200" y="2230393"/>
                  <a:ext cx="2001011" cy="1907892"/>
                  <a:chOff x="5949020" y="2351370"/>
                  <a:chExt cx="2001011" cy="1907892"/>
                </a:xfrm>
              </p:grpSpPr>
              <p:grpSp>
                <p:nvGrpSpPr>
                  <p:cNvPr id="260" name="Group 259"/>
                  <p:cNvGrpSpPr/>
                  <p:nvPr/>
                </p:nvGrpSpPr>
                <p:grpSpPr>
                  <a:xfrm>
                    <a:off x="5949020" y="2351370"/>
                    <a:ext cx="2001011" cy="958094"/>
                    <a:chOff x="5493979" y="2428557"/>
                    <a:chExt cx="2001011" cy="958094"/>
                  </a:xfrm>
                </p:grpSpPr>
                <p:grpSp>
                  <p:nvGrpSpPr>
                    <p:cNvPr id="272" name="Group 271"/>
                    <p:cNvGrpSpPr/>
                    <p:nvPr/>
                  </p:nvGrpSpPr>
                  <p:grpSpPr>
                    <a:xfrm>
                      <a:off x="5493979" y="2428557"/>
                      <a:ext cx="1000505" cy="958094"/>
                      <a:chOff x="5988050" y="2751879"/>
                      <a:chExt cx="1359220" cy="1301603"/>
                    </a:xfrm>
                    <a:effectLst/>
                  </p:grpSpPr>
                  <p:pic>
                    <p:nvPicPr>
                      <p:cNvPr id="278" name="Picture 277"/>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79" name="Picture 278"/>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80" name="Picture 279"/>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81" name="Picture 280"/>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273" name="Group 272"/>
                    <p:cNvGrpSpPr/>
                    <p:nvPr/>
                  </p:nvGrpSpPr>
                  <p:grpSpPr>
                    <a:xfrm>
                      <a:off x="6494485" y="2428557"/>
                      <a:ext cx="1000505" cy="958094"/>
                      <a:chOff x="5988050" y="2751879"/>
                      <a:chExt cx="1359220" cy="1301603"/>
                    </a:xfrm>
                    <a:effectLst/>
                  </p:grpSpPr>
                  <p:pic>
                    <p:nvPicPr>
                      <p:cNvPr id="274" name="Picture 273"/>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75" name="Picture 274"/>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76" name="Picture 275"/>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77" name="Picture 276"/>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nvGrpSpPr>
                  <p:cNvPr id="261" name="Group 260"/>
                  <p:cNvGrpSpPr/>
                  <p:nvPr/>
                </p:nvGrpSpPr>
                <p:grpSpPr>
                  <a:xfrm>
                    <a:off x="5949020" y="3301168"/>
                    <a:ext cx="2001011" cy="958094"/>
                    <a:chOff x="5493979" y="2428557"/>
                    <a:chExt cx="2001011" cy="958094"/>
                  </a:xfrm>
                </p:grpSpPr>
                <p:grpSp>
                  <p:nvGrpSpPr>
                    <p:cNvPr id="262" name="Group 261"/>
                    <p:cNvGrpSpPr/>
                    <p:nvPr/>
                  </p:nvGrpSpPr>
                  <p:grpSpPr>
                    <a:xfrm>
                      <a:off x="5493979" y="2428557"/>
                      <a:ext cx="1000505" cy="958094"/>
                      <a:chOff x="5988050" y="2751879"/>
                      <a:chExt cx="1359220" cy="1301603"/>
                    </a:xfrm>
                    <a:effectLst/>
                  </p:grpSpPr>
                  <p:pic>
                    <p:nvPicPr>
                      <p:cNvPr id="268" name="Picture 267"/>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69" name="Picture 268"/>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70" name="Picture 269"/>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71" name="Picture 270"/>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263" name="Group 262"/>
                    <p:cNvGrpSpPr/>
                    <p:nvPr/>
                  </p:nvGrpSpPr>
                  <p:grpSpPr>
                    <a:xfrm>
                      <a:off x="6494485" y="2428557"/>
                      <a:ext cx="1000505" cy="958094"/>
                      <a:chOff x="5988050" y="2751879"/>
                      <a:chExt cx="1359220" cy="1301603"/>
                    </a:xfrm>
                    <a:effectLst/>
                  </p:grpSpPr>
                  <p:pic>
                    <p:nvPicPr>
                      <p:cNvPr id="264" name="Picture 263"/>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65" name="Picture 264"/>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66" name="Picture 265"/>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67" name="Picture 266"/>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grpSp>
              <p:nvGrpSpPr>
                <p:cNvPr id="214" name="Group 213"/>
                <p:cNvGrpSpPr/>
                <p:nvPr/>
              </p:nvGrpSpPr>
              <p:grpSpPr>
                <a:xfrm>
                  <a:off x="6147326" y="2443816"/>
                  <a:ext cx="2001011" cy="1907892"/>
                  <a:chOff x="5949020" y="2351370"/>
                  <a:chExt cx="2001011" cy="1907892"/>
                </a:xfrm>
              </p:grpSpPr>
              <p:grpSp>
                <p:nvGrpSpPr>
                  <p:cNvPr id="238" name="Group 237"/>
                  <p:cNvGrpSpPr/>
                  <p:nvPr/>
                </p:nvGrpSpPr>
                <p:grpSpPr>
                  <a:xfrm>
                    <a:off x="5949020" y="2351370"/>
                    <a:ext cx="2001011" cy="958094"/>
                    <a:chOff x="5493979" y="2428557"/>
                    <a:chExt cx="2001011" cy="958094"/>
                  </a:xfrm>
                </p:grpSpPr>
                <p:grpSp>
                  <p:nvGrpSpPr>
                    <p:cNvPr id="250" name="Group 249"/>
                    <p:cNvGrpSpPr/>
                    <p:nvPr/>
                  </p:nvGrpSpPr>
                  <p:grpSpPr>
                    <a:xfrm>
                      <a:off x="5493979" y="2428557"/>
                      <a:ext cx="1000505" cy="958094"/>
                      <a:chOff x="5988050" y="2751879"/>
                      <a:chExt cx="1359220" cy="1301603"/>
                    </a:xfrm>
                    <a:effectLst/>
                  </p:grpSpPr>
                  <p:pic>
                    <p:nvPicPr>
                      <p:cNvPr id="256" name="Picture 255"/>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57" name="Picture 256"/>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58" name="Picture 257"/>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59" name="Picture 258"/>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251" name="Group 250"/>
                    <p:cNvGrpSpPr/>
                    <p:nvPr/>
                  </p:nvGrpSpPr>
                  <p:grpSpPr>
                    <a:xfrm>
                      <a:off x="6494485" y="2428557"/>
                      <a:ext cx="1000505" cy="958094"/>
                      <a:chOff x="5988050" y="2751879"/>
                      <a:chExt cx="1359220" cy="1301603"/>
                    </a:xfrm>
                    <a:effectLst/>
                  </p:grpSpPr>
                  <p:pic>
                    <p:nvPicPr>
                      <p:cNvPr id="252" name="Picture 251"/>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53" name="Picture 252"/>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54" name="Picture 253"/>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55" name="Picture 254"/>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nvGrpSpPr>
                  <p:cNvPr id="239" name="Group 238"/>
                  <p:cNvGrpSpPr/>
                  <p:nvPr/>
                </p:nvGrpSpPr>
                <p:grpSpPr>
                  <a:xfrm>
                    <a:off x="5949020" y="3301168"/>
                    <a:ext cx="2001011" cy="958094"/>
                    <a:chOff x="5493979" y="2428557"/>
                    <a:chExt cx="2001011" cy="958094"/>
                  </a:xfrm>
                </p:grpSpPr>
                <p:grpSp>
                  <p:nvGrpSpPr>
                    <p:cNvPr id="240" name="Group 239"/>
                    <p:cNvGrpSpPr/>
                    <p:nvPr/>
                  </p:nvGrpSpPr>
                  <p:grpSpPr>
                    <a:xfrm>
                      <a:off x="5493979" y="2428557"/>
                      <a:ext cx="1000505" cy="958094"/>
                      <a:chOff x="5988050" y="2751879"/>
                      <a:chExt cx="1359220" cy="1301603"/>
                    </a:xfrm>
                    <a:effectLst/>
                  </p:grpSpPr>
                  <p:pic>
                    <p:nvPicPr>
                      <p:cNvPr id="246" name="Picture 245"/>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47" name="Picture 246"/>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48" name="Picture 247"/>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49" name="Picture 248"/>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241" name="Group 240"/>
                    <p:cNvGrpSpPr/>
                    <p:nvPr/>
                  </p:nvGrpSpPr>
                  <p:grpSpPr>
                    <a:xfrm>
                      <a:off x="6494485" y="2428557"/>
                      <a:ext cx="1000505" cy="958094"/>
                      <a:chOff x="5988050" y="2751879"/>
                      <a:chExt cx="1359220" cy="1301603"/>
                    </a:xfrm>
                    <a:effectLst/>
                  </p:grpSpPr>
                  <p:pic>
                    <p:nvPicPr>
                      <p:cNvPr id="242" name="Picture 241"/>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43" name="Picture 242"/>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44" name="Picture 243"/>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45" name="Picture 244"/>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grpSp>
              <p:nvGrpSpPr>
                <p:cNvPr id="215" name="Group 214"/>
                <p:cNvGrpSpPr/>
                <p:nvPr/>
              </p:nvGrpSpPr>
              <p:grpSpPr>
                <a:xfrm>
                  <a:off x="6401966" y="2669504"/>
                  <a:ext cx="2001011" cy="1907892"/>
                  <a:chOff x="5949020" y="2351370"/>
                  <a:chExt cx="2001011" cy="1907892"/>
                </a:xfrm>
              </p:grpSpPr>
              <p:grpSp>
                <p:nvGrpSpPr>
                  <p:cNvPr id="216" name="Group 215"/>
                  <p:cNvGrpSpPr/>
                  <p:nvPr/>
                </p:nvGrpSpPr>
                <p:grpSpPr>
                  <a:xfrm>
                    <a:off x="5949020" y="2351370"/>
                    <a:ext cx="2001011" cy="958094"/>
                    <a:chOff x="5493979" y="2428557"/>
                    <a:chExt cx="2001011" cy="958094"/>
                  </a:xfrm>
                </p:grpSpPr>
                <p:grpSp>
                  <p:nvGrpSpPr>
                    <p:cNvPr id="228" name="Group 227"/>
                    <p:cNvGrpSpPr/>
                    <p:nvPr/>
                  </p:nvGrpSpPr>
                  <p:grpSpPr>
                    <a:xfrm>
                      <a:off x="5493979" y="2428557"/>
                      <a:ext cx="1000505" cy="958094"/>
                      <a:chOff x="5988050" y="2751879"/>
                      <a:chExt cx="1359220" cy="1301603"/>
                    </a:xfrm>
                    <a:effectLst/>
                  </p:grpSpPr>
                  <p:pic>
                    <p:nvPicPr>
                      <p:cNvPr id="234" name="Picture 233"/>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35" name="Picture 234"/>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36" name="Picture 235"/>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37" name="Picture 236"/>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229" name="Group 228"/>
                    <p:cNvGrpSpPr/>
                    <p:nvPr/>
                  </p:nvGrpSpPr>
                  <p:grpSpPr>
                    <a:xfrm>
                      <a:off x="6494485" y="2428557"/>
                      <a:ext cx="1000505" cy="958094"/>
                      <a:chOff x="5988050" y="2751879"/>
                      <a:chExt cx="1359220" cy="1301603"/>
                    </a:xfrm>
                    <a:effectLst/>
                  </p:grpSpPr>
                  <p:pic>
                    <p:nvPicPr>
                      <p:cNvPr id="230" name="Picture 229"/>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31" name="Picture 230"/>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32" name="Picture 231"/>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33" name="Picture 232"/>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nvGrpSpPr>
                  <p:cNvPr id="217" name="Group 216"/>
                  <p:cNvGrpSpPr/>
                  <p:nvPr/>
                </p:nvGrpSpPr>
                <p:grpSpPr>
                  <a:xfrm>
                    <a:off x="5949020" y="3301168"/>
                    <a:ext cx="2001011" cy="958094"/>
                    <a:chOff x="5493979" y="2428557"/>
                    <a:chExt cx="2001011" cy="958094"/>
                  </a:xfrm>
                </p:grpSpPr>
                <p:grpSp>
                  <p:nvGrpSpPr>
                    <p:cNvPr id="218" name="Group 217"/>
                    <p:cNvGrpSpPr/>
                    <p:nvPr/>
                  </p:nvGrpSpPr>
                  <p:grpSpPr>
                    <a:xfrm>
                      <a:off x="5493979" y="2428557"/>
                      <a:ext cx="1000505" cy="958094"/>
                      <a:chOff x="5988050" y="2751879"/>
                      <a:chExt cx="1359220" cy="1301603"/>
                    </a:xfrm>
                    <a:effectLst/>
                  </p:grpSpPr>
                  <p:pic>
                    <p:nvPicPr>
                      <p:cNvPr id="224" name="Picture 223"/>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25" name="Picture 224"/>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26" name="Picture 225"/>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27" name="Picture 226"/>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nvGrpSpPr>
                    <p:cNvPr id="219" name="Group 218"/>
                    <p:cNvGrpSpPr/>
                    <p:nvPr/>
                  </p:nvGrpSpPr>
                  <p:grpSpPr>
                    <a:xfrm>
                      <a:off x="6494485" y="2428557"/>
                      <a:ext cx="1000505" cy="958094"/>
                      <a:chOff x="5988050" y="2751879"/>
                      <a:chExt cx="1359220" cy="1301603"/>
                    </a:xfrm>
                    <a:effectLst/>
                  </p:grpSpPr>
                  <p:pic>
                    <p:nvPicPr>
                      <p:cNvPr id="220" name="Picture 219"/>
                      <p:cNvPicPr>
                        <a:picLocks noChangeAspect="1"/>
                      </p:cNvPicPr>
                      <p:nvPr/>
                    </p:nvPicPr>
                    <p:blipFill rotWithShape="1">
                      <a:blip r:embed="rId9"/>
                      <a:srcRect l="10541" t="14701" r="15215" b="43156"/>
                      <a:stretch/>
                    </p:blipFill>
                    <p:spPr>
                      <a:xfrm>
                        <a:off x="5988050" y="2751879"/>
                        <a:ext cx="679610" cy="655318"/>
                      </a:xfrm>
                      <a:prstGeom prst="rect">
                        <a:avLst/>
                      </a:prstGeom>
                      <a:ln>
                        <a:solidFill>
                          <a:schemeClr val="bg1"/>
                        </a:solidFill>
                      </a:ln>
                    </p:spPr>
                  </p:pic>
                  <p:pic>
                    <p:nvPicPr>
                      <p:cNvPr id="221" name="Picture 220"/>
                      <p:cNvPicPr>
                        <a:picLocks noChangeAspect="1"/>
                      </p:cNvPicPr>
                      <p:nvPr/>
                    </p:nvPicPr>
                    <p:blipFill rotWithShape="1">
                      <a:blip r:embed="rId9"/>
                      <a:srcRect l="10541" t="14701" r="15215" b="43156"/>
                      <a:stretch/>
                    </p:blipFill>
                    <p:spPr>
                      <a:xfrm>
                        <a:off x="6667660" y="2751879"/>
                        <a:ext cx="679610" cy="655318"/>
                      </a:xfrm>
                      <a:prstGeom prst="rect">
                        <a:avLst/>
                      </a:prstGeom>
                      <a:ln>
                        <a:solidFill>
                          <a:schemeClr val="bg1"/>
                        </a:solidFill>
                      </a:ln>
                    </p:spPr>
                  </p:pic>
                  <p:pic>
                    <p:nvPicPr>
                      <p:cNvPr id="222" name="Picture 221"/>
                      <p:cNvPicPr>
                        <a:picLocks noChangeAspect="1"/>
                      </p:cNvPicPr>
                      <p:nvPr/>
                    </p:nvPicPr>
                    <p:blipFill rotWithShape="1">
                      <a:blip r:embed="rId9"/>
                      <a:srcRect l="10541" t="14701" r="15215" b="43156"/>
                      <a:stretch/>
                    </p:blipFill>
                    <p:spPr>
                      <a:xfrm>
                        <a:off x="5988050" y="3398164"/>
                        <a:ext cx="679610" cy="655318"/>
                      </a:xfrm>
                      <a:prstGeom prst="rect">
                        <a:avLst/>
                      </a:prstGeom>
                      <a:ln>
                        <a:solidFill>
                          <a:schemeClr val="bg1"/>
                        </a:solidFill>
                      </a:ln>
                    </p:spPr>
                  </p:pic>
                  <p:pic>
                    <p:nvPicPr>
                      <p:cNvPr id="223" name="Picture 222"/>
                      <p:cNvPicPr>
                        <a:picLocks noChangeAspect="1"/>
                      </p:cNvPicPr>
                      <p:nvPr/>
                    </p:nvPicPr>
                    <p:blipFill rotWithShape="1">
                      <a:blip r:embed="rId9"/>
                      <a:srcRect l="10541" t="14701" r="15215" b="43156"/>
                      <a:stretch/>
                    </p:blipFill>
                    <p:spPr>
                      <a:xfrm>
                        <a:off x="6667660" y="3398164"/>
                        <a:ext cx="679610" cy="655318"/>
                      </a:xfrm>
                      <a:prstGeom prst="rect">
                        <a:avLst/>
                      </a:prstGeom>
                      <a:ln>
                        <a:solidFill>
                          <a:schemeClr val="bg1"/>
                        </a:solidFill>
                      </a:ln>
                    </p:spPr>
                  </p:pic>
                </p:grpSp>
              </p:grpSp>
            </p:grpSp>
          </p:grpSp>
        </p:grpSp>
        <p:pic>
          <p:nvPicPr>
            <p:cNvPr id="302" name="Picture 301"/>
            <p:cNvPicPr>
              <a:picLocks noChangeAspect="1"/>
            </p:cNvPicPr>
            <p:nvPr/>
          </p:nvPicPr>
          <p:blipFill>
            <a:blip r:embed="rId10"/>
            <a:stretch>
              <a:fillRect/>
            </a:stretch>
          </p:blipFill>
          <p:spPr>
            <a:xfrm>
              <a:off x="9909890" y="3267135"/>
              <a:ext cx="1062910" cy="1062906"/>
            </a:xfrm>
            <a:prstGeom prst="rect">
              <a:avLst/>
            </a:prstGeom>
            <a:effectLst/>
          </p:spPr>
        </p:pic>
      </p:grpSp>
      <p:grpSp>
        <p:nvGrpSpPr>
          <p:cNvPr id="3" name="Group 2"/>
          <p:cNvGrpSpPr/>
          <p:nvPr/>
        </p:nvGrpSpPr>
        <p:grpSpPr>
          <a:xfrm>
            <a:off x="6558422" y="2598428"/>
            <a:ext cx="1363610" cy="499183"/>
            <a:chOff x="6407642" y="4635031"/>
            <a:chExt cx="1363610" cy="499183"/>
          </a:xfrm>
        </p:grpSpPr>
        <p:grpSp>
          <p:nvGrpSpPr>
            <p:cNvPr id="299" name="Group 298"/>
            <p:cNvGrpSpPr/>
            <p:nvPr/>
          </p:nvGrpSpPr>
          <p:grpSpPr>
            <a:xfrm>
              <a:off x="6941590" y="4686393"/>
              <a:ext cx="829662" cy="398286"/>
              <a:chOff x="8320990" y="4801465"/>
              <a:chExt cx="1004251" cy="482097"/>
            </a:xfrm>
          </p:grpSpPr>
          <p:pic>
            <p:nvPicPr>
              <p:cNvPr id="301" name="Picture 300" descr="http://www.ihotwallpapers.com/wp-content/uploads/2014/09/Linkedin-logo-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20990" y="4816501"/>
                <a:ext cx="467058" cy="467061"/>
              </a:xfrm>
              <a:prstGeom prst="rect">
                <a:avLst/>
              </a:prstGeom>
              <a:noFill/>
              <a:extLst>
                <a:ext uri="{909E8E84-426E-40DD-AFC4-6F175D3DCCD1}">
                  <a14:hiddenFill xmlns:a14="http://schemas.microsoft.com/office/drawing/2010/main">
                    <a:solidFill>
                      <a:srgbClr val="FFFFFF"/>
                    </a:solidFill>
                  </a14:hiddenFill>
                </a:ext>
              </a:extLst>
            </p:spPr>
          </p:pic>
          <p:pic>
            <p:nvPicPr>
              <p:cNvPr id="303" name="Picture 302" descr="http://www.hyndland-sec.glasgow.sch.uk/Websites/SchSecHyndland/UserFiles/image/home%20page/fb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45369" y="4801465"/>
                <a:ext cx="479872" cy="479875"/>
              </a:xfrm>
              <a:prstGeom prst="rect">
                <a:avLst/>
              </a:prstGeom>
              <a:noFill/>
              <a:extLst>
                <a:ext uri="{909E8E84-426E-40DD-AFC4-6F175D3DCCD1}">
                  <a14:hiddenFill xmlns:a14="http://schemas.microsoft.com/office/drawing/2010/main">
                    <a:solidFill>
                      <a:srgbClr val="FFFFFF"/>
                    </a:solidFill>
                  </a14:hiddenFill>
                </a:ext>
              </a:extLst>
            </p:spPr>
          </p:pic>
        </p:grpSp>
        <p:pic>
          <p:nvPicPr>
            <p:cNvPr id="293" name="Picture 292"/>
            <p:cNvPicPr>
              <a:picLocks noChangeAspect="1"/>
            </p:cNvPicPr>
            <p:nvPr/>
          </p:nvPicPr>
          <p:blipFill>
            <a:blip r:embed="rId13"/>
            <a:stretch>
              <a:fillRect/>
            </a:stretch>
          </p:blipFill>
          <p:spPr>
            <a:xfrm>
              <a:off x="6407642" y="4635031"/>
              <a:ext cx="499183" cy="499183"/>
            </a:xfrm>
            <a:prstGeom prst="rect">
              <a:avLst/>
            </a:prstGeom>
          </p:spPr>
        </p:pic>
      </p:grpSp>
    </p:spTree>
    <p:extLst>
      <p:ext uri="{BB962C8B-B14F-4D97-AF65-F5344CB8AC3E}">
        <p14:creationId xmlns:p14="http://schemas.microsoft.com/office/powerpoint/2010/main" val="173258069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60404" y="1479035"/>
            <a:ext cx="8315665" cy="5218628"/>
          </a:xfrm>
          <a:prstGeom prst="rect">
            <a:avLst/>
          </a:prstGeom>
        </p:spPr>
      </p:pic>
      <p:sp>
        <p:nvSpPr>
          <p:cNvPr id="8" name="Rectangle 7"/>
          <p:cNvSpPr/>
          <p:nvPr/>
        </p:nvSpPr>
        <p:spPr bwMode="auto">
          <a:xfrm>
            <a:off x="2060404" y="1479035"/>
            <a:ext cx="8322939" cy="5218628"/>
          </a:xfrm>
          <a:prstGeom prst="rect">
            <a:avLst/>
          </a:prstGeom>
          <a:solidFill>
            <a:schemeClr val="bg1">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5" name="Rectangle 84"/>
          <p:cNvSpPr/>
          <p:nvPr/>
        </p:nvSpPr>
        <p:spPr>
          <a:xfrm>
            <a:off x="10378756" y="1480785"/>
            <a:ext cx="1783082" cy="5216878"/>
          </a:xfrm>
          <a:prstGeom prst="rect">
            <a:avLst/>
          </a:prstGeom>
          <a:solidFill>
            <a:schemeClr val="bg1">
              <a:lumMod val="75000"/>
            </a:schemeClr>
          </a:solidFill>
        </p:spPr>
        <p:txBody>
          <a:bodyPr wrap="square" lIns="182880" tIns="182880" rIns="182880" bIns="182880" anchor="b">
            <a:noAutofit/>
          </a:bodyPr>
          <a:lstStyle/>
          <a:p>
            <a:pPr algn="r" defTabSz="932472" fontAlgn="base">
              <a:lnSpc>
                <a:spcPct val="90000"/>
              </a:lnSpc>
              <a:spcBef>
                <a:spcPct val="0"/>
              </a:spcBef>
              <a:spcAft>
                <a:spcPct val="0"/>
              </a:spcAft>
              <a:defRPr/>
            </a:pPr>
            <a:r>
              <a:rPr lang="en-US" sz="2000" dirty="0" smtClean="0">
                <a:solidFill>
                  <a:srgbClr val="505050"/>
                </a:solidFill>
                <a:latin typeface="Segoe UI Light" panose="020B0502040204020203" pitchFamily="34" charset="0"/>
                <a:ea typeface="ＭＳ Ｐゴシック" charset="0"/>
              </a:rPr>
              <a:t>Protect </a:t>
            </a:r>
            <a:br>
              <a:rPr lang="en-US" sz="2000" dirty="0" smtClean="0">
                <a:solidFill>
                  <a:srgbClr val="505050"/>
                </a:solidFill>
                <a:latin typeface="Segoe UI Light" panose="020B0502040204020203" pitchFamily="34" charset="0"/>
                <a:ea typeface="ＭＳ Ｐゴシック" charset="0"/>
              </a:rPr>
            </a:br>
            <a:r>
              <a:rPr lang="en-US" sz="2000" dirty="0" smtClean="0">
                <a:solidFill>
                  <a:srgbClr val="505050"/>
                </a:solidFill>
                <a:latin typeface="Segoe UI Light" panose="020B0502040204020203" pitchFamily="34" charset="0"/>
                <a:ea typeface="ＭＳ Ｐゴシック" charset="0"/>
              </a:rPr>
              <a:t>your data</a:t>
            </a:r>
            <a:endParaRPr lang="en-US" sz="2000" dirty="0">
              <a:solidFill>
                <a:srgbClr val="505050"/>
              </a:solidFill>
              <a:latin typeface="Segoe UI Light" panose="020B0502040204020203" pitchFamily="34" charset="0"/>
              <a:ea typeface="ＭＳ Ｐゴシック" charset="0"/>
            </a:endParaRPr>
          </a:p>
        </p:txBody>
      </p:sp>
      <p:sp>
        <p:nvSpPr>
          <p:cNvPr id="86" name="Rectangle 85"/>
          <p:cNvSpPr/>
          <p:nvPr/>
        </p:nvSpPr>
        <p:spPr>
          <a:xfrm>
            <a:off x="274638" y="1480785"/>
            <a:ext cx="1790344" cy="5216878"/>
          </a:xfrm>
          <a:prstGeom prst="rect">
            <a:avLst/>
          </a:prstGeom>
          <a:solidFill>
            <a:schemeClr val="bg1">
              <a:lumMod val="75000"/>
            </a:schemeClr>
          </a:solidFill>
        </p:spPr>
        <p:txBody>
          <a:bodyPr wrap="square" lIns="182880" tIns="182880" rIns="182880" bIns="182880" anchor="b">
            <a:noAutofit/>
          </a:bodyPr>
          <a:lstStyle/>
          <a:p>
            <a:pPr defTabSz="932472" fontAlgn="base">
              <a:lnSpc>
                <a:spcPct val="90000"/>
              </a:lnSpc>
              <a:spcBef>
                <a:spcPct val="0"/>
              </a:spcBef>
              <a:spcAft>
                <a:spcPct val="0"/>
              </a:spcAft>
              <a:defRPr/>
            </a:pPr>
            <a:r>
              <a:rPr lang="en-US" sz="2000" dirty="0">
                <a:solidFill>
                  <a:srgbClr val="505050"/>
                </a:solidFill>
                <a:latin typeface="Segoe UI Light" panose="020B0502040204020203" pitchFamily="34" charset="0"/>
                <a:ea typeface="ＭＳ Ｐゴシック" charset="0"/>
              </a:rPr>
              <a:t>Enable </a:t>
            </a:r>
            <a:r>
              <a:rPr lang="en-US" sz="2000" dirty="0" smtClean="0">
                <a:solidFill>
                  <a:srgbClr val="505050"/>
                </a:solidFill>
                <a:latin typeface="Segoe UI Light" panose="020B0502040204020203" pitchFamily="34" charset="0"/>
                <a:ea typeface="ＭＳ Ｐゴシック" charset="0"/>
              </a:rPr>
              <a:t/>
            </a:r>
            <a:br>
              <a:rPr lang="en-US" sz="2000" dirty="0" smtClean="0">
                <a:solidFill>
                  <a:srgbClr val="505050"/>
                </a:solidFill>
                <a:latin typeface="Segoe UI Light" panose="020B0502040204020203" pitchFamily="34" charset="0"/>
                <a:ea typeface="ＭＳ Ｐゴシック" charset="0"/>
              </a:rPr>
            </a:br>
            <a:r>
              <a:rPr lang="en-US" sz="2000" dirty="0" smtClean="0">
                <a:solidFill>
                  <a:srgbClr val="505050"/>
                </a:solidFill>
                <a:latin typeface="Segoe UI Light" panose="020B0502040204020203" pitchFamily="34" charset="0"/>
                <a:ea typeface="ＭＳ Ｐゴシック" charset="0"/>
              </a:rPr>
              <a:t>your users</a:t>
            </a:r>
            <a:endParaRPr lang="en-US" sz="2000" dirty="0">
              <a:solidFill>
                <a:srgbClr val="505050"/>
              </a:solidFill>
              <a:latin typeface="Segoe UI Light" panose="020B0502040204020203" pitchFamily="34" charset="0"/>
              <a:ea typeface="ＭＳ Ｐゴシック" charset="0"/>
            </a:endParaRPr>
          </a:p>
        </p:txBody>
      </p:sp>
      <p:sp>
        <p:nvSpPr>
          <p:cNvPr id="90" name="Rectangle 89"/>
          <p:cNvSpPr/>
          <p:nvPr/>
        </p:nvSpPr>
        <p:spPr bwMode="auto">
          <a:xfrm>
            <a:off x="287339" y="2125663"/>
            <a:ext cx="1773064" cy="274319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182880" rIns="0" bIns="46637"/>
          <a:lstStyle/>
          <a:p>
            <a:pPr defTabSz="932472" fontAlgn="base">
              <a:lnSpc>
                <a:spcPct val="90000"/>
              </a:lnSpc>
              <a:spcBef>
                <a:spcPct val="0"/>
              </a:spcBef>
              <a:spcAft>
                <a:spcPct val="0"/>
              </a:spcAft>
              <a:defRPr/>
            </a:pPr>
            <a:r>
              <a:rPr lang="en-US" sz="2800" dirty="0" smtClean="0">
                <a:gradFill>
                  <a:gsLst>
                    <a:gs pos="0">
                      <a:srgbClr val="FFFFFF"/>
                    </a:gs>
                    <a:gs pos="100000">
                      <a:srgbClr val="FFFFFF"/>
                    </a:gs>
                  </a:gsLst>
                  <a:lin ang="5400000" scaled="0"/>
                </a:gradFill>
                <a:latin typeface="Segoe UI Light"/>
              </a:rPr>
              <a:t>User</a:t>
            </a:r>
            <a:endParaRPr lang="en-US" sz="2800" dirty="0">
              <a:gradFill>
                <a:gsLst>
                  <a:gs pos="0">
                    <a:srgbClr val="FFFFFF"/>
                  </a:gs>
                  <a:gs pos="100000">
                    <a:srgbClr val="FFFFFF"/>
                  </a:gs>
                </a:gsLst>
                <a:lin ang="5400000" scaled="0"/>
              </a:gradFill>
              <a:latin typeface="Segoe UI Light"/>
            </a:endParaRPr>
          </a:p>
        </p:txBody>
      </p:sp>
      <p:pic>
        <p:nvPicPr>
          <p:cNvPr id="32" name="Picture 31"/>
          <p:cNvPicPr>
            <a:picLocks noChangeAspect="1"/>
          </p:cNvPicPr>
          <p:nvPr/>
        </p:nvPicPr>
        <p:blipFill rotWithShape="1">
          <a:blip r:embed="rId4"/>
          <a:srcRect b="37412"/>
          <a:stretch/>
        </p:blipFill>
        <p:spPr>
          <a:xfrm>
            <a:off x="503175" y="3187541"/>
            <a:ext cx="1065071" cy="1815808"/>
          </a:xfrm>
          <a:prstGeom prst="rect">
            <a:avLst/>
          </a:prstGeom>
        </p:spPr>
      </p:pic>
      <p:sp>
        <p:nvSpPr>
          <p:cNvPr id="103" name="Rectangle 102"/>
          <p:cNvSpPr/>
          <p:nvPr/>
        </p:nvSpPr>
        <p:spPr bwMode="auto">
          <a:xfrm>
            <a:off x="10383343" y="2125663"/>
            <a:ext cx="1783080" cy="2743199"/>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0" tIns="182880" rIns="0" bIns="46637"/>
          <a:lstStyle/>
          <a:p>
            <a:pPr defTabSz="932472" fontAlgn="base">
              <a:lnSpc>
                <a:spcPct val="90000"/>
              </a:lnSpc>
              <a:spcBef>
                <a:spcPct val="0"/>
              </a:spcBef>
              <a:spcAft>
                <a:spcPct val="0"/>
              </a:spcAft>
              <a:defRPr/>
            </a:pPr>
            <a:r>
              <a:rPr lang="en-US" sz="2800" dirty="0" smtClean="0">
                <a:gradFill>
                  <a:gsLst>
                    <a:gs pos="0">
                      <a:srgbClr val="FFFFFF"/>
                    </a:gs>
                    <a:gs pos="100000">
                      <a:srgbClr val="FFFFFF"/>
                    </a:gs>
                  </a:gsLst>
                  <a:lin ang="5400000" scaled="0"/>
                </a:gradFill>
                <a:latin typeface="Segoe UI Light"/>
              </a:rPr>
              <a:t>IT</a:t>
            </a:r>
            <a:endParaRPr lang="en-US" sz="2800" dirty="0">
              <a:gradFill>
                <a:gsLst>
                  <a:gs pos="0">
                    <a:srgbClr val="FFFFFF"/>
                  </a:gs>
                  <a:gs pos="100000">
                    <a:srgbClr val="FFFFFF"/>
                  </a:gs>
                </a:gsLst>
                <a:lin ang="5400000" scaled="0"/>
              </a:gradFill>
              <a:latin typeface="Segoe UI Light"/>
            </a:endParaRPr>
          </a:p>
        </p:txBody>
      </p:sp>
      <p:pic>
        <p:nvPicPr>
          <p:cNvPr id="35" name="Picture 34"/>
          <p:cNvPicPr>
            <a:picLocks noChangeAspect="1"/>
          </p:cNvPicPr>
          <p:nvPr/>
        </p:nvPicPr>
        <p:blipFill>
          <a:blip r:embed="rId5"/>
          <a:stretch>
            <a:fillRect/>
          </a:stretch>
        </p:blipFill>
        <p:spPr>
          <a:xfrm>
            <a:off x="10903444" y="3187540"/>
            <a:ext cx="1063058" cy="1815809"/>
          </a:xfrm>
          <a:prstGeom prst="rect">
            <a:avLst/>
          </a:prstGeom>
        </p:spPr>
      </p:pic>
      <p:sp>
        <p:nvSpPr>
          <p:cNvPr id="25" name="Oval 24"/>
          <p:cNvSpPr/>
          <p:nvPr/>
        </p:nvSpPr>
        <p:spPr bwMode="auto">
          <a:xfrm>
            <a:off x="2805306" y="678753"/>
            <a:ext cx="6833994" cy="6833994"/>
          </a:xfrm>
          <a:prstGeom prst="ellipse">
            <a:avLst/>
          </a:prstGeom>
          <a:solidFill>
            <a:schemeClr val="bg1">
              <a:alpha val="72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6" name="Group 5"/>
          <p:cNvGrpSpPr/>
          <p:nvPr/>
        </p:nvGrpSpPr>
        <p:grpSpPr>
          <a:xfrm>
            <a:off x="4719014" y="791771"/>
            <a:ext cx="2998446" cy="2732017"/>
            <a:chOff x="4719014" y="791771"/>
            <a:chExt cx="2998446" cy="2732017"/>
          </a:xfrm>
        </p:grpSpPr>
        <p:sp>
          <p:nvSpPr>
            <p:cNvPr id="118" name="Freeform 14"/>
            <p:cNvSpPr>
              <a:spLocks/>
            </p:cNvSpPr>
            <p:nvPr/>
          </p:nvSpPr>
          <p:spPr bwMode="auto">
            <a:xfrm rot="18900000">
              <a:off x="4851845" y="791771"/>
              <a:ext cx="2732017" cy="2732017"/>
            </a:xfrm>
            <a:custGeom>
              <a:avLst/>
              <a:gdLst>
                <a:gd name="T0" fmla="*/ 0 w 1064"/>
                <a:gd name="T1" fmla="*/ 0 h 1064"/>
                <a:gd name="T2" fmla="*/ 0 w 1064"/>
                <a:gd name="T3" fmla="*/ 621 h 1064"/>
                <a:gd name="T4" fmla="*/ 444 w 1064"/>
                <a:gd name="T5" fmla="*/ 1064 h 1064"/>
                <a:gd name="T6" fmla="*/ 1064 w 1064"/>
                <a:gd name="T7" fmla="*/ 1064 h 1064"/>
                <a:gd name="T8" fmla="*/ 0 w 1064"/>
                <a:gd name="T9" fmla="*/ 0 h 1064"/>
              </a:gdLst>
              <a:ahLst/>
              <a:cxnLst>
                <a:cxn ang="0">
                  <a:pos x="T0" y="T1"/>
                </a:cxn>
                <a:cxn ang="0">
                  <a:pos x="T2" y="T3"/>
                </a:cxn>
                <a:cxn ang="0">
                  <a:pos x="T4" y="T5"/>
                </a:cxn>
                <a:cxn ang="0">
                  <a:pos x="T6" y="T7"/>
                </a:cxn>
                <a:cxn ang="0">
                  <a:pos x="T8" y="T9"/>
                </a:cxn>
              </a:cxnLst>
              <a:rect l="0" t="0" r="r" b="b"/>
              <a:pathLst>
                <a:path w="1064" h="1064">
                  <a:moveTo>
                    <a:pt x="0" y="0"/>
                  </a:moveTo>
                  <a:cubicBezTo>
                    <a:pt x="0" y="621"/>
                    <a:pt x="0" y="621"/>
                    <a:pt x="0" y="621"/>
                  </a:cubicBezTo>
                  <a:cubicBezTo>
                    <a:pt x="245" y="621"/>
                    <a:pt x="444" y="819"/>
                    <a:pt x="444" y="1064"/>
                  </a:cubicBezTo>
                  <a:cubicBezTo>
                    <a:pt x="1064" y="1064"/>
                    <a:pt x="1064" y="1064"/>
                    <a:pt x="1064" y="1064"/>
                  </a:cubicBezTo>
                  <a:cubicBezTo>
                    <a:pt x="1064" y="476"/>
                    <a:pt x="588" y="0"/>
                    <a:pt x="0" y="0"/>
                  </a:cubicBezTo>
                  <a:close/>
                </a:path>
              </a:pathLst>
            </a:custGeom>
            <a:solidFill>
              <a:srgbClr val="005695"/>
            </a:solidFill>
            <a:ln>
              <a:noFill/>
            </a:ln>
            <a:effectLst>
              <a:outerShdw dist="1143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4" name="TextBox 13"/>
            <p:cNvSpPr txBox="1"/>
            <p:nvPr/>
          </p:nvSpPr>
          <p:spPr>
            <a:xfrm>
              <a:off x="4719014" y="1780241"/>
              <a:ext cx="2998446" cy="849463"/>
            </a:xfrm>
            <a:prstGeom prst="rect">
              <a:avLst/>
            </a:prstGeom>
            <a:noFill/>
          </p:spPr>
          <p:txBody>
            <a:bodyPr wrap="square" lIns="182880" tIns="146304" rIns="182880" bIns="146304" rtlCol="0">
              <a:spAutoFit/>
            </a:bodyPr>
            <a:lstStyle/>
            <a:p>
              <a:pPr algn="ctr" defTabSz="931863" fontAlgn="base">
                <a:lnSpc>
                  <a:spcPct val="90000"/>
                </a:lnSpc>
                <a:spcBef>
                  <a:spcPct val="0"/>
                </a:spcBef>
                <a:spcAft>
                  <a:spcPct val="0"/>
                </a:spcAft>
              </a:pPr>
              <a:r>
                <a:rPr lang="en-US" sz="2000" dirty="0" smtClean="0">
                  <a:solidFill>
                    <a:srgbClr val="FFFFFF"/>
                  </a:solidFill>
                  <a:latin typeface="Segoe UI Light" panose="020B0502040204020203" pitchFamily="34" charset="0"/>
                  <a:ea typeface="ＭＳ Ｐゴシック" charset="0"/>
                </a:rPr>
                <a:t>Desktop </a:t>
              </a:r>
              <a:br>
                <a:rPr lang="en-US" sz="2000" dirty="0" smtClean="0">
                  <a:solidFill>
                    <a:srgbClr val="FFFFFF"/>
                  </a:solidFill>
                  <a:latin typeface="Segoe UI Light" panose="020B0502040204020203" pitchFamily="34" charset="0"/>
                  <a:ea typeface="ＭＳ Ｐゴシック" charset="0"/>
                </a:rPr>
              </a:br>
              <a:r>
                <a:rPr lang="en-US" sz="2000" dirty="0" smtClean="0">
                  <a:solidFill>
                    <a:srgbClr val="FFFFFF"/>
                  </a:solidFill>
                  <a:latin typeface="Segoe UI Light" panose="020B0502040204020203" pitchFamily="34" charset="0"/>
                  <a:ea typeface="ＭＳ Ｐゴシック" charset="0"/>
                </a:rPr>
                <a:t>Virtualization</a:t>
              </a:r>
            </a:p>
          </p:txBody>
        </p:sp>
      </p:grpSp>
      <p:grpSp>
        <p:nvGrpSpPr>
          <p:cNvPr id="5" name="Group 4"/>
          <p:cNvGrpSpPr/>
          <p:nvPr/>
        </p:nvGrpSpPr>
        <p:grpSpPr>
          <a:xfrm>
            <a:off x="2920944" y="2723216"/>
            <a:ext cx="2730932" cy="2732017"/>
            <a:chOff x="2920944" y="2723216"/>
            <a:chExt cx="2730932" cy="2732017"/>
          </a:xfrm>
        </p:grpSpPr>
        <p:sp>
          <p:nvSpPr>
            <p:cNvPr id="117" name="Freeform 13"/>
            <p:cNvSpPr>
              <a:spLocks/>
            </p:cNvSpPr>
            <p:nvPr/>
          </p:nvSpPr>
          <p:spPr bwMode="auto">
            <a:xfrm rot="18900000">
              <a:off x="2920944" y="2723216"/>
              <a:ext cx="2730932" cy="2732017"/>
            </a:xfrm>
            <a:custGeom>
              <a:avLst/>
              <a:gdLst>
                <a:gd name="T0" fmla="*/ 1064 w 1064"/>
                <a:gd name="T1" fmla="*/ 621 h 1064"/>
                <a:gd name="T2" fmla="*/ 1064 w 1064"/>
                <a:gd name="T3" fmla="*/ 0 h 1064"/>
                <a:gd name="T4" fmla="*/ 0 w 1064"/>
                <a:gd name="T5" fmla="*/ 1064 h 1064"/>
                <a:gd name="T6" fmla="*/ 621 w 1064"/>
                <a:gd name="T7" fmla="*/ 1064 h 1064"/>
                <a:gd name="T8" fmla="*/ 1064 w 1064"/>
                <a:gd name="T9" fmla="*/ 621 h 1064"/>
              </a:gdLst>
              <a:ahLst/>
              <a:cxnLst>
                <a:cxn ang="0">
                  <a:pos x="T0" y="T1"/>
                </a:cxn>
                <a:cxn ang="0">
                  <a:pos x="T2" y="T3"/>
                </a:cxn>
                <a:cxn ang="0">
                  <a:pos x="T4" y="T5"/>
                </a:cxn>
                <a:cxn ang="0">
                  <a:pos x="T6" y="T7"/>
                </a:cxn>
                <a:cxn ang="0">
                  <a:pos x="T8" y="T9"/>
                </a:cxn>
              </a:cxnLst>
              <a:rect l="0" t="0" r="r" b="b"/>
              <a:pathLst>
                <a:path w="1064" h="1064">
                  <a:moveTo>
                    <a:pt x="1064" y="621"/>
                  </a:moveTo>
                  <a:cubicBezTo>
                    <a:pt x="1064" y="0"/>
                    <a:pt x="1064" y="0"/>
                    <a:pt x="1064" y="0"/>
                  </a:cubicBezTo>
                  <a:cubicBezTo>
                    <a:pt x="477" y="0"/>
                    <a:pt x="0" y="476"/>
                    <a:pt x="0" y="1064"/>
                  </a:cubicBezTo>
                  <a:cubicBezTo>
                    <a:pt x="621" y="1064"/>
                    <a:pt x="621" y="1064"/>
                    <a:pt x="621" y="1064"/>
                  </a:cubicBezTo>
                  <a:cubicBezTo>
                    <a:pt x="621" y="819"/>
                    <a:pt x="820" y="621"/>
                    <a:pt x="1064" y="621"/>
                  </a:cubicBezTo>
                  <a:close/>
                </a:path>
              </a:pathLst>
            </a:custGeom>
            <a:solidFill>
              <a:schemeClr val="accent2"/>
            </a:solidFill>
            <a:ln>
              <a:noFill/>
            </a:ln>
            <a:effectLst>
              <a:outerShdw dist="1143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09" name="TextBox 108"/>
            <p:cNvSpPr txBox="1"/>
            <p:nvPr/>
          </p:nvSpPr>
          <p:spPr>
            <a:xfrm>
              <a:off x="3439424" y="3655458"/>
              <a:ext cx="1704076" cy="1126462"/>
            </a:xfrm>
            <a:prstGeom prst="rect">
              <a:avLst/>
            </a:prstGeom>
            <a:noFill/>
          </p:spPr>
          <p:txBody>
            <a:bodyPr wrap="square" lIns="182880" tIns="146304" rIns="182880" bIns="146304" rtlCol="0">
              <a:spAutoFit/>
            </a:bodyPr>
            <a:lstStyle/>
            <a:p>
              <a:pPr algn="ctr" defTabSz="931863" fontAlgn="base">
                <a:lnSpc>
                  <a:spcPct val="90000"/>
                </a:lnSpc>
                <a:spcBef>
                  <a:spcPct val="0"/>
                </a:spcBef>
                <a:spcAft>
                  <a:spcPct val="0"/>
                </a:spcAft>
              </a:pPr>
              <a:r>
                <a:rPr lang="en-US" sz="2000" dirty="0">
                  <a:solidFill>
                    <a:srgbClr val="FFFFFF"/>
                  </a:solidFill>
                  <a:latin typeface="Segoe UI Light" panose="020B0502040204020203" pitchFamily="34" charset="0"/>
                  <a:ea typeface="ＭＳ Ｐゴシック" charset="0"/>
                </a:rPr>
                <a:t>Access &amp; </a:t>
              </a:r>
              <a:r>
                <a:rPr lang="en-US" sz="2000" dirty="0" smtClean="0">
                  <a:solidFill>
                    <a:srgbClr val="FFFFFF"/>
                  </a:solidFill>
                  <a:latin typeface="Segoe UI Light" panose="020B0502040204020203" pitchFamily="34" charset="0"/>
                  <a:ea typeface="ＭＳ Ｐゴシック" charset="0"/>
                </a:rPr>
                <a:t>information </a:t>
              </a:r>
              <a:r>
                <a:rPr lang="en-US" sz="2000" dirty="0">
                  <a:solidFill>
                    <a:srgbClr val="FFFFFF"/>
                  </a:solidFill>
                  <a:latin typeface="Segoe UI Light" panose="020B0502040204020203" pitchFamily="34" charset="0"/>
                  <a:ea typeface="ＭＳ Ｐゴシック" charset="0"/>
                </a:rPr>
                <a:t>p</a:t>
              </a:r>
              <a:r>
                <a:rPr lang="en-US" sz="2000" dirty="0" smtClean="0">
                  <a:solidFill>
                    <a:srgbClr val="FFFFFF"/>
                  </a:solidFill>
                  <a:latin typeface="Segoe UI Light" panose="020B0502040204020203" pitchFamily="34" charset="0"/>
                  <a:ea typeface="ＭＳ Ｐゴシック" charset="0"/>
                </a:rPr>
                <a:t>rotection</a:t>
              </a:r>
              <a:endParaRPr lang="en-US" sz="2000" dirty="0">
                <a:solidFill>
                  <a:srgbClr val="FFFFFF"/>
                </a:solidFill>
                <a:latin typeface="Segoe UI Light" panose="020B0502040204020203" pitchFamily="34" charset="0"/>
                <a:ea typeface="ＭＳ Ｐゴシック" charset="0"/>
              </a:endParaRPr>
            </a:p>
          </p:txBody>
        </p:sp>
      </p:grpSp>
      <p:grpSp>
        <p:nvGrpSpPr>
          <p:cNvPr id="3" name="Group 2"/>
          <p:cNvGrpSpPr/>
          <p:nvPr/>
        </p:nvGrpSpPr>
        <p:grpSpPr>
          <a:xfrm>
            <a:off x="6783673" y="2723599"/>
            <a:ext cx="2732017" cy="2732017"/>
            <a:chOff x="6783673" y="2723599"/>
            <a:chExt cx="2732017" cy="2732017"/>
          </a:xfrm>
        </p:grpSpPr>
        <p:sp>
          <p:nvSpPr>
            <p:cNvPr id="119" name="Freeform 15"/>
            <p:cNvSpPr>
              <a:spLocks/>
            </p:cNvSpPr>
            <p:nvPr/>
          </p:nvSpPr>
          <p:spPr bwMode="auto">
            <a:xfrm rot="18900000">
              <a:off x="6783673" y="2723599"/>
              <a:ext cx="2732017" cy="2732017"/>
            </a:xfrm>
            <a:custGeom>
              <a:avLst/>
              <a:gdLst>
                <a:gd name="T0" fmla="*/ 0 w 1064"/>
                <a:gd name="T1" fmla="*/ 443 h 1064"/>
                <a:gd name="T2" fmla="*/ 0 w 1064"/>
                <a:gd name="T3" fmla="*/ 1064 h 1064"/>
                <a:gd name="T4" fmla="*/ 1064 w 1064"/>
                <a:gd name="T5" fmla="*/ 0 h 1064"/>
                <a:gd name="T6" fmla="*/ 444 w 1064"/>
                <a:gd name="T7" fmla="*/ 0 h 1064"/>
                <a:gd name="T8" fmla="*/ 0 w 1064"/>
                <a:gd name="T9" fmla="*/ 443 h 1064"/>
              </a:gdLst>
              <a:ahLst/>
              <a:cxnLst>
                <a:cxn ang="0">
                  <a:pos x="T0" y="T1"/>
                </a:cxn>
                <a:cxn ang="0">
                  <a:pos x="T2" y="T3"/>
                </a:cxn>
                <a:cxn ang="0">
                  <a:pos x="T4" y="T5"/>
                </a:cxn>
                <a:cxn ang="0">
                  <a:pos x="T6" y="T7"/>
                </a:cxn>
                <a:cxn ang="0">
                  <a:pos x="T8" y="T9"/>
                </a:cxn>
              </a:cxnLst>
              <a:rect l="0" t="0" r="r" b="b"/>
              <a:pathLst>
                <a:path w="1064" h="1064">
                  <a:moveTo>
                    <a:pt x="0" y="443"/>
                  </a:moveTo>
                  <a:cubicBezTo>
                    <a:pt x="0" y="1064"/>
                    <a:pt x="0" y="1064"/>
                    <a:pt x="0" y="1064"/>
                  </a:cubicBezTo>
                  <a:cubicBezTo>
                    <a:pt x="588" y="1064"/>
                    <a:pt x="1064" y="588"/>
                    <a:pt x="1064" y="0"/>
                  </a:cubicBezTo>
                  <a:cubicBezTo>
                    <a:pt x="444" y="0"/>
                    <a:pt x="444" y="0"/>
                    <a:pt x="444" y="0"/>
                  </a:cubicBezTo>
                  <a:cubicBezTo>
                    <a:pt x="444" y="245"/>
                    <a:pt x="245" y="443"/>
                    <a:pt x="0" y="443"/>
                  </a:cubicBezTo>
                  <a:close/>
                </a:path>
              </a:pathLst>
            </a:custGeom>
            <a:solidFill>
              <a:srgbClr val="008272"/>
            </a:solidFill>
            <a:ln>
              <a:noFill/>
            </a:ln>
            <a:effectLst>
              <a:outerShdw dist="1143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114" name="TextBox 113"/>
            <p:cNvSpPr txBox="1"/>
            <p:nvPr/>
          </p:nvSpPr>
          <p:spPr>
            <a:xfrm>
              <a:off x="7266297" y="3780107"/>
              <a:ext cx="1704076" cy="849463"/>
            </a:xfrm>
            <a:prstGeom prst="rect">
              <a:avLst/>
            </a:prstGeom>
            <a:noFill/>
          </p:spPr>
          <p:txBody>
            <a:bodyPr wrap="square" lIns="182880" tIns="146304" rIns="182880" bIns="146304" rtlCol="0">
              <a:spAutoFit/>
            </a:bodyPr>
            <a:lstStyle/>
            <a:p>
              <a:pPr algn="ctr" defTabSz="931863" fontAlgn="base">
                <a:lnSpc>
                  <a:spcPct val="90000"/>
                </a:lnSpc>
                <a:spcBef>
                  <a:spcPct val="0"/>
                </a:spcBef>
                <a:spcAft>
                  <a:spcPct val="0"/>
                </a:spcAft>
              </a:pPr>
              <a:r>
                <a:rPr lang="en-US" sz="2000" dirty="0" smtClean="0">
                  <a:solidFill>
                    <a:srgbClr val="FFFFFF"/>
                  </a:solidFill>
                  <a:latin typeface="Segoe UI Light" panose="020B0502040204020203" pitchFamily="34" charset="0"/>
                  <a:ea typeface="ＭＳ Ｐゴシック" charset="0"/>
                </a:rPr>
                <a:t>Hybrid</a:t>
              </a:r>
              <a:br>
                <a:rPr lang="en-US" sz="2000" dirty="0" smtClean="0">
                  <a:solidFill>
                    <a:srgbClr val="FFFFFF"/>
                  </a:solidFill>
                  <a:latin typeface="Segoe UI Light" panose="020B0502040204020203" pitchFamily="34" charset="0"/>
                  <a:ea typeface="ＭＳ Ｐゴシック" charset="0"/>
                </a:rPr>
              </a:br>
              <a:r>
                <a:rPr lang="en-US" sz="2000" dirty="0" smtClean="0">
                  <a:solidFill>
                    <a:srgbClr val="FFFFFF"/>
                  </a:solidFill>
                  <a:latin typeface="Segoe UI Light" panose="020B0502040204020203" pitchFamily="34" charset="0"/>
                  <a:ea typeface="ＭＳ Ｐゴシック" charset="0"/>
                </a:rPr>
                <a:t>identity</a:t>
              </a:r>
              <a:endParaRPr lang="en-US" sz="2000" dirty="0">
                <a:solidFill>
                  <a:srgbClr val="FFFFFF"/>
                </a:solidFill>
                <a:latin typeface="Segoe UI Light" panose="020B0502040204020203" pitchFamily="34" charset="0"/>
                <a:ea typeface="ＭＳ Ｐゴシック" charset="0"/>
              </a:endParaRPr>
            </a:p>
          </p:txBody>
        </p:sp>
      </p:grpSp>
      <p:grpSp>
        <p:nvGrpSpPr>
          <p:cNvPr id="4" name="Group 3"/>
          <p:cNvGrpSpPr/>
          <p:nvPr/>
        </p:nvGrpSpPr>
        <p:grpSpPr>
          <a:xfrm>
            <a:off x="4852772" y="4655043"/>
            <a:ext cx="2730932" cy="2732017"/>
            <a:chOff x="4852772" y="4655043"/>
            <a:chExt cx="2730932" cy="2732017"/>
          </a:xfrm>
        </p:grpSpPr>
        <p:sp>
          <p:nvSpPr>
            <p:cNvPr id="116" name="Freeform 12"/>
            <p:cNvSpPr>
              <a:spLocks/>
            </p:cNvSpPr>
            <p:nvPr/>
          </p:nvSpPr>
          <p:spPr bwMode="auto">
            <a:xfrm rot="18900000">
              <a:off x="4852772" y="4655043"/>
              <a:ext cx="2730932" cy="2732017"/>
            </a:xfrm>
            <a:custGeom>
              <a:avLst/>
              <a:gdLst>
                <a:gd name="T0" fmla="*/ 621 w 1064"/>
                <a:gd name="T1" fmla="*/ 0 h 1064"/>
                <a:gd name="T2" fmla="*/ 0 w 1064"/>
                <a:gd name="T3" fmla="*/ 0 h 1064"/>
                <a:gd name="T4" fmla="*/ 1064 w 1064"/>
                <a:gd name="T5" fmla="*/ 1064 h 1064"/>
                <a:gd name="T6" fmla="*/ 1064 w 1064"/>
                <a:gd name="T7" fmla="*/ 443 h 1064"/>
                <a:gd name="T8" fmla="*/ 621 w 1064"/>
                <a:gd name="T9" fmla="*/ 0 h 1064"/>
              </a:gdLst>
              <a:ahLst/>
              <a:cxnLst>
                <a:cxn ang="0">
                  <a:pos x="T0" y="T1"/>
                </a:cxn>
                <a:cxn ang="0">
                  <a:pos x="T2" y="T3"/>
                </a:cxn>
                <a:cxn ang="0">
                  <a:pos x="T4" y="T5"/>
                </a:cxn>
                <a:cxn ang="0">
                  <a:pos x="T6" y="T7"/>
                </a:cxn>
                <a:cxn ang="0">
                  <a:pos x="T8" y="T9"/>
                </a:cxn>
              </a:cxnLst>
              <a:rect l="0" t="0" r="r" b="b"/>
              <a:pathLst>
                <a:path w="1064" h="1064">
                  <a:moveTo>
                    <a:pt x="621" y="0"/>
                  </a:moveTo>
                  <a:cubicBezTo>
                    <a:pt x="0" y="0"/>
                    <a:pt x="0" y="0"/>
                    <a:pt x="0" y="0"/>
                  </a:cubicBezTo>
                  <a:cubicBezTo>
                    <a:pt x="0" y="588"/>
                    <a:pt x="477" y="1064"/>
                    <a:pt x="1064" y="1064"/>
                  </a:cubicBezTo>
                  <a:cubicBezTo>
                    <a:pt x="1064" y="443"/>
                    <a:pt x="1064" y="443"/>
                    <a:pt x="1064" y="443"/>
                  </a:cubicBezTo>
                  <a:cubicBezTo>
                    <a:pt x="820" y="443"/>
                    <a:pt x="621" y="245"/>
                    <a:pt x="621" y="0"/>
                  </a:cubicBezTo>
                  <a:close/>
                </a:path>
              </a:pathLst>
            </a:custGeom>
            <a:solidFill>
              <a:schemeClr val="accent4"/>
            </a:solidFill>
            <a:ln>
              <a:noFill/>
            </a:ln>
            <a:effectLst>
              <a:outerShdw dist="114300" dir="2700000" algn="tl" rotWithShape="0">
                <a:prstClr val="black">
                  <a:alpha val="20000"/>
                </a:prstClr>
              </a:outerShdw>
            </a:effec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pPr>
              <a:endParaRPr lang="en-US">
                <a:solidFill>
                  <a:srgbClr val="505050"/>
                </a:solidFill>
                <a:ea typeface="ＭＳ Ｐゴシック" charset="0"/>
              </a:endParaRPr>
            </a:p>
          </p:txBody>
        </p:sp>
        <p:sp>
          <p:nvSpPr>
            <p:cNvPr id="89" name="TextBox 88"/>
            <p:cNvSpPr txBox="1"/>
            <p:nvPr/>
          </p:nvSpPr>
          <p:spPr>
            <a:xfrm>
              <a:off x="4905918" y="5492679"/>
              <a:ext cx="2624638" cy="1126462"/>
            </a:xfrm>
            <a:prstGeom prst="rect">
              <a:avLst/>
            </a:prstGeom>
            <a:noFill/>
          </p:spPr>
          <p:txBody>
            <a:bodyPr wrap="square" lIns="182880" tIns="146304" rIns="182880" bIns="146304" rtlCol="0">
              <a:spAutoFit/>
            </a:bodyPr>
            <a:lstStyle/>
            <a:p>
              <a:pPr algn="ctr" defTabSz="931863" fontAlgn="base">
                <a:lnSpc>
                  <a:spcPct val="90000"/>
                </a:lnSpc>
                <a:spcBef>
                  <a:spcPct val="0"/>
                </a:spcBef>
                <a:spcAft>
                  <a:spcPct val="0"/>
                </a:spcAft>
              </a:pPr>
              <a:r>
                <a:rPr lang="en-US" sz="2000" dirty="0">
                  <a:solidFill>
                    <a:srgbClr val="FFFFFF"/>
                  </a:solidFill>
                  <a:latin typeface="Segoe UI Light" panose="020B0502040204020203" pitchFamily="34" charset="0"/>
                  <a:ea typeface="ＭＳ Ｐゴシック" charset="0"/>
                </a:rPr>
                <a:t>Mobile </a:t>
              </a:r>
              <a:r>
                <a:rPr lang="en-US" sz="2000" dirty="0" smtClean="0">
                  <a:solidFill>
                    <a:srgbClr val="FFFFFF"/>
                  </a:solidFill>
                  <a:latin typeface="Segoe UI Light" panose="020B0502040204020203" pitchFamily="34" charset="0"/>
                  <a:ea typeface="ＭＳ Ｐゴシック" charset="0"/>
                </a:rPr>
                <a:t>device &amp; </a:t>
              </a:r>
              <a:r>
                <a:rPr lang="en-US" sz="2000" dirty="0">
                  <a:solidFill>
                    <a:srgbClr val="FFFFFF"/>
                  </a:solidFill>
                  <a:latin typeface="Segoe UI Light" panose="020B0502040204020203" pitchFamily="34" charset="0"/>
                  <a:ea typeface="ＭＳ Ｐゴシック" charset="0"/>
                </a:rPr>
                <a:t>a</a:t>
              </a:r>
              <a:r>
                <a:rPr lang="en-US" sz="2000" dirty="0" smtClean="0">
                  <a:solidFill>
                    <a:srgbClr val="FFFFFF"/>
                  </a:solidFill>
                  <a:latin typeface="Segoe UI Light" panose="020B0502040204020203" pitchFamily="34" charset="0"/>
                  <a:ea typeface="ＭＳ Ｐゴシック" charset="0"/>
                </a:rPr>
                <a:t>pplication </a:t>
              </a:r>
              <a:r>
                <a:rPr lang="en-US" sz="2000" dirty="0">
                  <a:solidFill>
                    <a:srgbClr val="FFFFFF"/>
                  </a:solidFill>
                  <a:latin typeface="Segoe UI Light" panose="020B0502040204020203" pitchFamily="34" charset="0"/>
                  <a:ea typeface="ＭＳ Ｐゴシック" charset="0"/>
                </a:rPr>
                <a:t>m</a:t>
              </a:r>
              <a:r>
                <a:rPr lang="en-US" sz="2000" dirty="0" smtClean="0">
                  <a:solidFill>
                    <a:srgbClr val="FFFFFF"/>
                  </a:solidFill>
                  <a:latin typeface="Segoe UI Light" panose="020B0502040204020203" pitchFamily="34" charset="0"/>
                  <a:ea typeface="ＭＳ Ｐゴシック" charset="0"/>
                </a:rPr>
                <a:t>anagement</a:t>
              </a:r>
              <a:endParaRPr lang="en-US" sz="2000" dirty="0">
                <a:solidFill>
                  <a:srgbClr val="FFFFFF"/>
                </a:solidFill>
                <a:latin typeface="Segoe UI Light" panose="020B0502040204020203" pitchFamily="34" charset="0"/>
                <a:ea typeface="ＭＳ Ｐゴシック" charset="0"/>
              </a:endParaRPr>
            </a:p>
          </p:txBody>
        </p:sp>
      </p:grpSp>
      <p:sp>
        <p:nvSpPr>
          <p:cNvPr id="2" name="Title 1"/>
          <p:cNvSpPr>
            <a:spLocks noGrp="1"/>
          </p:cNvSpPr>
          <p:nvPr>
            <p:ph type="title"/>
          </p:nvPr>
        </p:nvSpPr>
        <p:spPr/>
        <p:txBody>
          <a:bodyPr/>
          <a:lstStyle/>
          <a:p>
            <a:r>
              <a:rPr lang="en-US" dirty="0"/>
              <a:t>Empowering </a:t>
            </a:r>
            <a:r>
              <a:rPr lang="en-US" dirty="0" smtClean="0"/>
              <a:t>enterprise </a:t>
            </a:r>
            <a:r>
              <a:rPr lang="en-US" dirty="0"/>
              <a:t>m</a:t>
            </a:r>
            <a:r>
              <a:rPr lang="en-US" dirty="0" smtClean="0"/>
              <a:t>obility </a:t>
            </a:r>
            <a:endParaRPr lang="en-US" dirty="0"/>
          </a:p>
        </p:txBody>
      </p:sp>
    </p:spTree>
    <p:extLst>
      <p:ext uri="{BB962C8B-B14F-4D97-AF65-F5344CB8AC3E}">
        <p14:creationId xmlns:p14="http://schemas.microsoft.com/office/powerpoint/2010/main" val="37955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5" name="Group 344"/>
          <p:cNvGrpSpPr/>
          <p:nvPr/>
        </p:nvGrpSpPr>
        <p:grpSpPr>
          <a:xfrm>
            <a:off x="5854847" y="5536489"/>
            <a:ext cx="8233891" cy="1846973"/>
            <a:chOff x="5052208" y="5465686"/>
            <a:chExt cx="9365932" cy="2100905"/>
          </a:xfrm>
        </p:grpSpPr>
        <p:sp>
          <p:nvSpPr>
            <p:cNvPr id="342" name="Freeform 17"/>
            <p:cNvSpPr>
              <a:spLocks/>
            </p:cNvSpPr>
            <p:nvPr/>
          </p:nvSpPr>
          <p:spPr bwMode="auto">
            <a:xfrm>
              <a:off x="9081754" y="5465686"/>
              <a:ext cx="5221710" cy="2100905"/>
            </a:xfrm>
            <a:custGeom>
              <a:avLst/>
              <a:gdLst>
                <a:gd name="T0" fmla="*/ 0 w 760"/>
                <a:gd name="T1" fmla="*/ 306 h 306"/>
                <a:gd name="T2" fmla="*/ 499 w 760"/>
                <a:gd name="T3" fmla="*/ 306 h 306"/>
                <a:gd name="T4" fmla="*/ 760 w 760"/>
                <a:gd name="T5" fmla="*/ 306 h 306"/>
                <a:gd name="T6" fmla="*/ 760 w 760"/>
                <a:gd name="T7" fmla="*/ 15 h 306"/>
                <a:gd name="T8" fmla="*/ 0 w 760"/>
                <a:gd name="T9" fmla="*/ 306 h 306"/>
              </a:gdLst>
              <a:ahLst/>
              <a:cxnLst>
                <a:cxn ang="0">
                  <a:pos x="T0" y="T1"/>
                </a:cxn>
                <a:cxn ang="0">
                  <a:pos x="T2" y="T3"/>
                </a:cxn>
                <a:cxn ang="0">
                  <a:pos x="T4" y="T5"/>
                </a:cxn>
                <a:cxn ang="0">
                  <a:pos x="T6" y="T7"/>
                </a:cxn>
                <a:cxn ang="0">
                  <a:pos x="T8" y="T9"/>
                </a:cxn>
              </a:cxnLst>
              <a:rect l="0" t="0" r="r" b="b"/>
              <a:pathLst>
                <a:path w="760" h="306">
                  <a:moveTo>
                    <a:pt x="0" y="306"/>
                  </a:moveTo>
                  <a:cubicBezTo>
                    <a:pt x="499" y="306"/>
                    <a:pt x="499" y="306"/>
                    <a:pt x="499" y="306"/>
                  </a:cubicBezTo>
                  <a:cubicBezTo>
                    <a:pt x="760" y="306"/>
                    <a:pt x="760" y="306"/>
                    <a:pt x="760" y="306"/>
                  </a:cubicBezTo>
                  <a:cubicBezTo>
                    <a:pt x="760" y="15"/>
                    <a:pt x="760" y="15"/>
                    <a:pt x="760" y="15"/>
                  </a:cubicBezTo>
                  <a:cubicBezTo>
                    <a:pt x="487" y="0"/>
                    <a:pt x="208" y="97"/>
                    <a:pt x="0" y="306"/>
                  </a:cubicBezTo>
                  <a:close/>
                </a:path>
              </a:pathLst>
            </a:custGeom>
            <a:solidFill>
              <a:srgbClr val="829707"/>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343" name="Freeform 20"/>
            <p:cNvSpPr>
              <a:spLocks/>
            </p:cNvSpPr>
            <p:nvPr/>
          </p:nvSpPr>
          <p:spPr bwMode="auto">
            <a:xfrm>
              <a:off x="5052208" y="5966817"/>
              <a:ext cx="5276420" cy="1351549"/>
            </a:xfrm>
            <a:custGeom>
              <a:avLst/>
              <a:gdLst>
                <a:gd name="T0" fmla="*/ 0 w 1742"/>
                <a:gd name="T1" fmla="*/ 510 h 510"/>
                <a:gd name="T2" fmla="*/ 1742 w 1742"/>
                <a:gd name="T3" fmla="*/ 510 h 510"/>
                <a:gd name="T4" fmla="*/ 1742 w 1742"/>
                <a:gd name="T5" fmla="*/ 410 h 510"/>
                <a:gd name="T6" fmla="*/ 0 w 1742"/>
                <a:gd name="T7" fmla="*/ 510 h 510"/>
              </a:gdLst>
              <a:ahLst/>
              <a:cxnLst>
                <a:cxn ang="0">
                  <a:pos x="T0" y="T1"/>
                </a:cxn>
                <a:cxn ang="0">
                  <a:pos x="T2" y="T3"/>
                </a:cxn>
                <a:cxn ang="0">
                  <a:pos x="T4" y="T5"/>
                </a:cxn>
                <a:cxn ang="0">
                  <a:pos x="T6" y="T7"/>
                </a:cxn>
              </a:cxnLst>
              <a:rect l="0" t="0" r="r" b="b"/>
              <a:pathLst>
                <a:path w="1742" h="510">
                  <a:moveTo>
                    <a:pt x="0" y="510"/>
                  </a:moveTo>
                  <a:cubicBezTo>
                    <a:pt x="1742" y="510"/>
                    <a:pt x="1742" y="510"/>
                    <a:pt x="1742" y="510"/>
                  </a:cubicBezTo>
                  <a:cubicBezTo>
                    <a:pt x="1742" y="410"/>
                    <a:pt x="1742" y="410"/>
                    <a:pt x="1742" y="410"/>
                  </a:cubicBezTo>
                  <a:cubicBezTo>
                    <a:pt x="1227" y="0"/>
                    <a:pt x="476" y="33"/>
                    <a:pt x="0" y="510"/>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sp>
          <p:nvSpPr>
            <p:cNvPr id="344" name="Freeform 20"/>
            <p:cNvSpPr>
              <a:spLocks/>
            </p:cNvSpPr>
            <p:nvPr/>
          </p:nvSpPr>
          <p:spPr bwMode="auto">
            <a:xfrm>
              <a:off x="7273046" y="5870923"/>
              <a:ext cx="7145094" cy="1351549"/>
            </a:xfrm>
            <a:custGeom>
              <a:avLst/>
              <a:gdLst>
                <a:gd name="T0" fmla="*/ 0 w 1742"/>
                <a:gd name="T1" fmla="*/ 510 h 510"/>
                <a:gd name="T2" fmla="*/ 1742 w 1742"/>
                <a:gd name="T3" fmla="*/ 510 h 510"/>
                <a:gd name="T4" fmla="*/ 1742 w 1742"/>
                <a:gd name="T5" fmla="*/ 410 h 510"/>
                <a:gd name="T6" fmla="*/ 0 w 1742"/>
                <a:gd name="T7" fmla="*/ 510 h 510"/>
              </a:gdLst>
              <a:ahLst/>
              <a:cxnLst>
                <a:cxn ang="0">
                  <a:pos x="T0" y="T1"/>
                </a:cxn>
                <a:cxn ang="0">
                  <a:pos x="T2" y="T3"/>
                </a:cxn>
                <a:cxn ang="0">
                  <a:pos x="T4" y="T5"/>
                </a:cxn>
                <a:cxn ang="0">
                  <a:pos x="T6" y="T7"/>
                </a:cxn>
              </a:cxnLst>
              <a:rect l="0" t="0" r="r" b="b"/>
              <a:pathLst>
                <a:path w="1742" h="510">
                  <a:moveTo>
                    <a:pt x="0" y="510"/>
                  </a:moveTo>
                  <a:cubicBezTo>
                    <a:pt x="1742" y="510"/>
                    <a:pt x="1742" y="510"/>
                    <a:pt x="1742" y="510"/>
                  </a:cubicBezTo>
                  <a:cubicBezTo>
                    <a:pt x="1742" y="410"/>
                    <a:pt x="1742" y="410"/>
                    <a:pt x="1742" y="410"/>
                  </a:cubicBezTo>
                  <a:cubicBezTo>
                    <a:pt x="1227" y="0"/>
                    <a:pt x="476" y="33"/>
                    <a:pt x="0" y="510"/>
                  </a:cubicBezTo>
                  <a:close/>
                </a:path>
              </a:pathLst>
            </a:custGeom>
            <a:solidFill>
              <a:srgbClr val="BAD80A"/>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505050"/>
                </a:solidFill>
              </a:endParaRPr>
            </a:p>
          </p:txBody>
        </p:sp>
      </p:grpSp>
      <p:grpSp>
        <p:nvGrpSpPr>
          <p:cNvPr id="41" name="Group 40"/>
          <p:cNvGrpSpPr/>
          <p:nvPr/>
        </p:nvGrpSpPr>
        <p:grpSpPr>
          <a:xfrm>
            <a:off x="10057362" y="1089338"/>
            <a:ext cx="2056435" cy="1394026"/>
            <a:chOff x="9813085" y="379040"/>
            <a:chExt cx="2056435" cy="1394026"/>
          </a:xfrm>
        </p:grpSpPr>
        <p:pic>
          <p:nvPicPr>
            <p:cNvPr id="254" name="Picture 253"/>
            <p:cNvPicPr>
              <a:picLocks noChangeAspect="1"/>
            </p:cNvPicPr>
            <p:nvPr/>
          </p:nvPicPr>
          <p:blipFill>
            <a:blip r:embed="rId3"/>
            <a:stretch>
              <a:fillRect/>
            </a:stretch>
          </p:blipFill>
          <p:spPr>
            <a:xfrm>
              <a:off x="9813085" y="379040"/>
              <a:ext cx="2056435" cy="1394026"/>
            </a:xfrm>
            <a:prstGeom prst="rect">
              <a:avLst/>
            </a:prstGeom>
          </p:spPr>
        </p:pic>
        <p:grpSp>
          <p:nvGrpSpPr>
            <p:cNvPr id="255" name="Group 254"/>
            <p:cNvGrpSpPr>
              <a:grpSpLocks noChangeAspect="1"/>
            </p:cNvGrpSpPr>
            <p:nvPr/>
          </p:nvGrpSpPr>
          <p:grpSpPr>
            <a:xfrm>
              <a:off x="10333037" y="682906"/>
              <a:ext cx="696064" cy="488423"/>
              <a:chOff x="5478037" y="4750764"/>
              <a:chExt cx="764507" cy="536449"/>
            </a:xfrm>
          </p:grpSpPr>
          <p:sp>
            <p:nvSpPr>
              <p:cNvPr id="256" name="Rectangle 255"/>
              <p:cNvSpPr/>
              <p:nvPr/>
            </p:nvSpPr>
            <p:spPr bwMode="auto">
              <a:xfrm>
                <a:off x="5498905" y="4790095"/>
                <a:ext cx="714058" cy="479660"/>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257" name="Group 256"/>
              <p:cNvGrpSpPr/>
              <p:nvPr/>
            </p:nvGrpSpPr>
            <p:grpSpPr>
              <a:xfrm>
                <a:off x="5478037" y="4750764"/>
                <a:ext cx="764507" cy="536449"/>
                <a:chOff x="5478037" y="4750764"/>
                <a:chExt cx="764507" cy="536449"/>
              </a:xfrm>
            </p:grpSpPr>
            <p:sp>
              <p:nvSpPr>
                <p:cNvPr id="258" name="Freeform 5"/>
                <p:cNvSpPr>
                  <a:spLocks noEditPoints="1"/>
                </p:cNvSpPr>
                <p:nvPr/>
              </p:nvSpPr>
              <p:spPr bwMode="auto">
                <a:xfrm>
                  <a:off x="5478037" y="4750764"/>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259" name="Picture 258"/>
                <p:cNvPicPr>
                  <a:picLocks noChangeAspect="1"/>
                </p:cNvPicPr>
                <p:nvPr/>
              </p:nvPicPr>
              <p:blipFill rotWithShape="1">
                <a:blip r:embed="rId4">
                  <a:extLst>
                    <a:ext uri="{28A0092B-C50C-407E-A947-70E740481C1C}">
                      <a14:useLocalDpi xmlns:a14="http://schemas.microsoft.com/office/drawing/2010/main" val="0"/>
                    </a:ext>
                  </a:extLst>
                </a:blip>
                <a:srcRect t="1475" b="1715"/>
                <a:stretch/>
              </p:blipFill>
              <p:spPr>
                <a:xfrm>
                  <a:off x="5554460" y="4810800"/>
                  <a:ext cx="425042" cy="411480"/>
                </a:xfrm>
                <a:prstGeom prst="rect">
                  <a:avLst/>
                </a:prstGeom>
              </p:spPr>
            </p:pic>
          </p:grpSp>
        </p:grpSp>
        <p:sp>
          <p:nvSpPr>
            <p:cNvPr id="260" name="Rectangle 259"/>
            <p:cNvSpPr/>
            <p:nvPr/>
          </p:nvSpPr>
          <p:spPr>
            <a:xfrm>
              <a:off x="10333037" y="1222930"/>
              <a:ext cx="1038046" cy="369332"/>
            </a:xfrm>
            <a:prstGeom prst="rect">
              <a:avLst/>
            </a:prstGeom>
          </p:spPr>
          <p:txBody>
            <a:bodyPr wrap="square" lIns="0" tIns="0" rIns="0" bIns="0" anchor="b">
              <a:spAutoFit/>
            </a:bodyPr>
            <a:lstStyle/>
            <a:p>
              <a:pPr defTabSz="1117965">
                <a:spcBef>
                  <a:spcPts val="1469"/>
                </a:spcBef>
              </a:pPr>
              <a:r>
                <a:rPr lang="en-US" sz="1200" dirty="0" smtClean="0">
                  <a:ln>
                    <a:solidFill>
                      <a:srgbClr val="FFFFFF">
                        <a:alpha val="0"/>
                      </a:srgbClr>
                    </a:solidFill>
                  </a:ln>
                  <a:solidFill>
                    <a:srgbClr val="FFFFFF"/>
                  </a:solidFill>
                </a:rPr>
                <a:t>3</a:t>
              </a:r>
              <a:r>
                <a:rPr lang="en-US" sz="1200" baseline="30000" dirty="0" smtClean="0">
                  <a:ln>
                    <a:solidFill>
                      <a:srgbClr val="FFFFFF">
                        <a:alpha val="0"/>
                      </a:srgbClr>
                    </a:solidFill>
                  </a:ln>
                  <a:solidFill>
                    <a:srgbClr val="FFFFFF"/>
                  </a:solidFill>
                </a:rPr>
                <a:t>rd</a:t>
              </a:r>
              <a:r>
                <a:rPr lang="en-US" sz="1200" dirty="0" smtClean="0">
                  <a:ln>
                    <a:solidFill>
                      <a:srgbClr val="FFFFFF">
                        <a:alpha val="0"/>
                      </a:srgbClr>
                    </a:solidFill>
                  </a:ln>
                  <a:solidFill>
                    <a:srgbClr val="FFFFFF"/>
                  </a:solidFill>
                </a:rPr>
                <a:t> party apps &amp; clouds</a:t>
              </a:r>
              <a:endParaRPr lang="en-US" sz="1200" dirty="0">
                <a:ln>
                  <a:solidFill>
                    <a:srgbClr val="FFFFFF">
                      <a:alpha val="0"/>
                    </a:srgbClr>
                  </a:solidFill>
                </a:ln>
                <a:solidFill>
                  <a:srgbClr val="FFFFFF"/>
                </a:solidFill>
              </a:endParaRPr>
            </a:p>
          </p:txBody>
        </p:sp>
      </p:grpSp>
      <p:sp>
        <p:nvSpPr>
          <p:cNvPr id="8" name="Content Placeholder 5"/>
          <p:cNvSpPr txBox="1">
            <a:spLocks/>
          </p:cNvSpPr>
          <p:nvPr/>
        </p:nvSpPr>
        <p:spPr>
          <a:xfrm>
            <a:off x="356615" y="1176650"/>
            <a:ext cx="6998037" cy="1573310"/>
          </a:xfrm>
          <a:prstGeom prst="rect">
            <a:avLst/>
          </a:prstGeom>
        </p:spPr>
        <p:txBody>
          <a:bodyPr vert="horz" wrap="square" lIns="149196" tIns="93247" rIns="149196" bIns="93247" rtlCol="0">
            <a:spAutoFit/>
          </a:bodyPr>
          <a:lst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2548" kern="1200" spc="0" baseline="0">
                <a:gradFill>
                  <a:gsLst>
                    <a:gs pos="1250">
                      <a:schemeClr val="tx1"/>
                    </a:gs>
                    <a:gs pos="100000">
                      <a:schemeClr val="tx1"/>
                    </a:gs>
                  </a:gsLst>
                  <a:lin ang="5400000" scaled="0"/>
                </a:gradFill>
                <a:latin typeface="+mn-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indent="0">
              <a:spcAft>
                <a:spcPts val="612"/>
              </a:spcAft>
              <a:buFont typeface="Arial" pitchFamily="34" charset="0"/>
              <a:buNone/>
            </a:pPr>
            <a:r>
              <a:rPr lang="en-US" sz="2000" dirty="0" smtClean="0">
                <a:solidFill>
                  <a:srgbClr val="0072BC"/>
                </a:solidFill>
                <a:latin typeface="Segoe UI Light"/>
              </a:rPr>
              <a:t>Cloud Domain Join makes it possible to connect work-owned Windows devices to your company’s Azure Active Directory tenancy in the cloud. Users can sign-in to Windows with their cloud-hosted work credentials and enjoy modern Windows experiences.</a:t>
            </a:r>
            <a:endParaRPr lang="en-US" sz="2040" dirty="0">
              <a:solidFill>
                <a:srgbClr val="505050"/>
              </a:solidFill>
            </a:endParaRPr>
          </a:p>
        </p:txBody>
      </p:sp>
      <p:grpSp>
        <p:nvGrpSpPr>
          <p:cNvPr id="246" name="Group 245"/>
          <p:cNvGrpSpPr/>
          <p:nvPr/>
        </p:nvGrpSpPr>
        <p:grpSpPr>
          <a:xfrm>
            <a:off x="7575979" y="683808"/>
            <a:ext cx="2836791" cy="1916198"/>
            <a:chOff x="2165895" y="4021663"/>
            <a:chExt cx="2836791" cy="1916198"/>
          </a:xfrm>
        </p:grpSpPr>
        <p:grpSp>
          <p:nvGrpSpPr>
            <p:cNvPr id="248" name="Group 247"/>
            <p:cNvGrpSpPr/>
            <p:nvPr/>
          </p:nvGrpSpPr>
          <p:grpSpPr>
            <a:xfrm>
              <a:off x="2165895" y="4021663"/>
              <a:ext cx="2836791" cy="1916198"/>
              <a:chOff x="2165895" y="4021663"/>
              <a:chExt cx="2836791" cy="1916198"/>
            </a:xfrm>
          </p:grpSpPr>
          <p:pic>
            <p:nvPicPr>
              <p:cNvPr id="250" name="Picture 249"/>
              <p:cNvPicPr>
                <a:picLocks noChangeAspect="1"/>
              </p:cNvPicPr>
              <p:nvPr/>
            </p:nvPicPr>
            <p:blipFill>
              <a:blip r:embed="rId5"/>
              <a:stretch>
                <a:fillRect/>
              </a:stretch>
            </p:blipFill>
            <p:spPr>
              <a:xfrm>
                <a:off x="2165895" y="4021663"/>
                <a:ext cx="2836791" cy="1916198"/>
              </a:xfrm>
              <a:prstGeom prst="rect">
                <a:avLst/>
              </a:prstGeom>
            </p:spPr>
          </p:pic>
          <p:sp>
            <p:nvSpPr>
              <p:cNvPr id="251" name="Oval 250"/>
              <p:cNvSpPr/>
              <p:nvPr/>
            </p:nvSpPr>
            <p:spPr bwMode="auto">
              <a:xfrm>
                <a:off x="4215886" y="4224074"/>
                <a:ext cx="734386" cy="734384"/>
              </a:xfrm>
              <a:prstGeom prst="ellipse">
                <a:avLst/>
              </a:prstGeom>
              <a:solidFill>
                <a:srgbClr val="0072C6"/>
              </a:solidFill>
              <a:ln>
                <a:noFill/>
                <a:headEnd type="none" w="med" len="med"/>
                <a:tailEnd type="none" w="med" len="med"/>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grpSp>
        <p:sp>
          <p:nvSpPr>
            <p:cNvPr id="249" name="Freeform 248"/>
            <p:cNvSpPr>
              <a:spLocks noEditPoints="1"/>
            </p:cNvSpPr>
            <p:nvPr/>
          </p:nvSpPr>
          <p:spPr bwMode="black">
            <a:xfrm>
              <a:off x="4436768" y="4388319"/>
              <a:ext cx="292621" cy="405895"/>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tx1"/>
            </a:solidFill>
            <a:ln>
              <a:noFill/>
            </a:ln>
            <a:extLst/>
          </p:spPr>
          <p:txBody>
            <a:bodyPr/>
            <a:lstStyle/>
            <a:p>
              <a:pPr defTabSz="932509">
                <a:defRPr/>
              </a:pPr>
              <a:endParaRPr lang="en-US" sz="1836" dirty="0">
                <a:solidFill>
                  <a:srgbClr val="505050"/>
                </a:solidFill>
                <a:ea typeface="ＭＳ Ｐゴシック" charset="0"/>
              </a:endParaRPr>
            </a:p>
          </p:txBody>
        </p:sp>
      </p:grpSp>
      <p:sp>
        <p:nvSpPr>
          <p:cNvPr id="264" name="TextBox 263"/>
          <p:cNvSpPr txBox="1"/>
          <p:nvPr/>
        </p:nvSpPr>
        <p:spPr>
          <a:xfrm>
            <a:off x="6850265" y="3695825"/>
            <a:ext cx="1868410" cy="498598"/>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smtClean="0">
                <a:solidFill>
                  <a:srgbClr val="505050"/>
                </a:solidFill>
                <a:latin typeface="Segoe UI Light"/>
                <a:ea typeface="ＭＳ Ｐゴシック" charset="0"/>
              </a:rPr>
              <a:t>Cloud Domain Joined Devices</a:t>
            </a:r>
            <a:endParaRPr lang="en-US" dirty="0">
              <a:solidFill>
                <a:srgbClr val="505050"/>
              </a:solidFill>
              <a:latin typeface="Segoe UI Light"/>
              <a:ea typeface="ＭＳ Ｐゴシック" charset="0"/>
            </a:endParaRPr>
          </a:p>
        </p:txBody>
      </p:sp>
      <p:cxnSp>
        <p:nvCxnSpPr>
          <p:cNvPr id="275" name="Straight Arrow Connector 274"/>
          <p:cNvCxnSpPr/>
          <p:nvPr/>
        </p:nvCxnSpPr>
        <p:spPr>
          <a:xfrm>
            <a:off x="9171279" y="2749441"/>
            <a:ext cx="0" cy="1371600"/>
          </a:xfrm>
          <a:prstGeom prst="straightConnector1">
            <a:avLst/>
          </a:prstGeom>
          <a:ln w="28575" cap="rnd">
            <a:solidFill>
              <a:schemeClr val="bg1"/>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rot="3780000" flipH="1">
            <a:off x="8401680" y="1882911"/>
            <a:ext cx="0" cy="1371600"/>
          </a:xfrm>
          <a:prstGeom prst="straightConnector1">
            <a:avLst/>
          </a:prstGeom>
          <a:ln w="28575" cap="rnd">
            <a:solidFill>
              <a:schemeClr val="bg1"/>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3" name="Picture 282"/>
          <p:cNvPicPr>
            <a:picLocks noChangeAspect="1"/>
          </p:cNvPicPr>
          <p:nvPr/>
        </p:nvPicPr>
        <p:blipFill>
          <a:blip r:embed="rId6"/>
          <a:stretch>
            <a:fillRect/>
          </a:stretch>
        </p:blipFill>
        <p:spPr>
          <a:xfrm>
            <a:off x="9002817" y="1571283"/>
            <a:ext cx="849392" cy="849392"/>
          </a:xfrm>
          <a:prstGeom prst="rect">
            <a:avLst/>
          </a:prstGeom>
        </p:spPr>
      </p:pic>
      <p:grpSp>
        <p:nvGrpSpPr>
          <p:cNvPr id="293" name="Group 292"/>
          <p:cNvGrpSpPr/>
          <p:nvPr/>
        </p:nvGrpSpPr>
        <p:grpSpPr>
          <a:xfrm>
            <a:off x="8335927" y="1060204"/>
            <a:ext cx="812923" cy="570423"/>
            <a:chOff x="5860291" y="4890619"/>
            <a:chExt cx="764507" cy="536449"/>
          </a:xfrm>
        </p:grpSpPr>
        <p:sp>
          <p:nvSpPr>
            <p:cNvPr id="296" name="Rectangle 295"/>
            <p:cNvSpPr/>
            <p:nvPr/>
          </p:nvSpPr>
          <p:spPr bwMode="auto">
            <a:xfrm>
              <a:off x="5873633" y="4919334"/>
              <a:ext cx="723548" cy="48748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97" name="Freeform 5"/>
            <p:cNvSpPr>
              <a:spLocks noEditPoints="1"/>
            </p:cNvSpPr>
            <p:nvPr/>
          </p:nvSpPr>
          <p:spPr bwMode="auto">
            <a:xfrm>
              <a:off x="5860291" y="4890619"/>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pic>
          <p:nvPicPr>
            <p:cNvPr id="298" name="Picture 297"/>
            <p:cNvPicPr>
              <a:picLocks noChangeAspect="1"/>
            </p:cNvPicPr>
            <p:nvPr/>
          </p:nvPicPr>
          <p:blipFill rotWithShape="1">
            <a:blip r:embed="rId4">
              <a:extLst>
                <a:ext uri="{28A0092B-C50C-407E-A947-70E740481C1C}">
                  <a14:useLocalDpi xmlns:a14="http://schemas.microsoft.com/office/drawing/2010/main" val="0"/>
                </a:ext>
              </a:extLst>
            </a:blip>
            <a:srcRect t="1475" b="1715"/>
            <a:stretch/>
          </p:blipFill>
          <p:spPr>
            <a:xfrm>
              <a:off x="5933148" y="4955552"/>
              <a:ext cx="425042" cy="411480"/>
            </a:xfrm>
            <a:prstGeom prst="rect">
              <a:avLst/>
            </a:prstGeom>
          </p:spPr>
        </p:pic>
      </p:grpSp>
      <p:sp>
        <p:nvSpPr>
          <p:cNvPr id="300" name="Rectangle 299"/>
          <p:cNvSpPr/>
          <p:nvPr/>
        </p:nvSpPr>
        <p:spPr>
          <a:xfrm>
            <a:off x="8491444" y="1641907"/>
            <a:ext cx="841166" cy="369332"/>
          </a:xfrm>
          <a:prstGeom prst="rect">
            <a:avLst/>
          </a:prstGeom>
        </p:spPr>
        <p:txBody>
          <a:bodyPr wrap="square" lIns="0" tIns="0" rIns="0" bIns="0" anchor="b">
            <a:spAutoFit/>
          </a:bodyPr>
          <a:lstStyle/>
          <a:p>
            <a:pPr defTabSz="1117965">
              <a:spcBef>
                <a:spcPts val="1469"/>
              </a:spcBef>
            </a:pPr>
            <a:r>
              <a:rPr lang="en-US" sz="1200" dirty="0">
                <a:ln>
                  <a:solidFill>
                    <a:srgbClr val="FFFFFF">
                      <a:alpha val="0"/>
                    </a:srgbClr>
                  </a:solidFill>
                </a:ln>
                <a:solidFill>
                  <a:srgbClr val="FFFFFF"/>
                </a:solidFill>
              </a:rPr>
              <a:t>Apps in </a:t>
            </a:r>
            <a:r>
              <a:rPr lang="en-US" sz="1200" dirty="0" smtClean="0">
                <a:ln>
                  <a:solidFill>
                    <a:srgbClr val="FFFFFF">
                      <a:alpha val="0"/>
                    </a:srgbClr>
                  </a:solidFill>
                </a:ln>
                <a:solidFill>
                  <a:srgbClr val="FFFFFF"/>
                </a:solidFill>
              </a:rPr>
              <a:t>Azure</a:t>
            </a:r>
            <a:endParaRPr lang="en-US" sz="1200" dirty="0">
              <a:ln>
                <a:solidFill>
                  <a:srgbClr val="FFFFFF">
                    <a:alpha val="0"/>
                  </a:srgbClr>
                </a:solidFill>
              </a:ln>
              <a:solidFill>
                <a:srgbClr val="FFFFFF"/>
              </a:solidFill>
            </a:endParaRPr>
          </a:p>
        </p:txBody>
      </p:sp>
      <p:pic>
        <p:nvPicPr>
          <p:cNvPr id="301" name="Picture 300"/>
          <p:cNvPicPr>
            <a:picLocks noChangeAspect="1"/>
          </p:cNvPicPr>
          <p:nvPr/>
        </p:nvPicPr>
        <p:blipFill>
          <a:blip r:embed="rId7"/>
          <a:stretch>
            <a:fillRect/>
          </a:stretch>
        </p:blipFill>
        <p:spPr>
          <a:xfrm>
            <a:off x="10412770" y="4303777"/>
            <a:ext cx="484997" cy="1057644"/>
          </a:xfrm>
          <a:prstGeom prst="rect">
            <a:avLst/>
          </a:prstGeom>
        </p:spPr>
      </p:pic>
      <p:grpSp>
        <p:nvGrpSpPr>
          <p:cNvPr id="303" name="Group 4"/>
          <p:cNvGrpSpPr>
            <a:grpSpLocks noChangeAspect="1"/>
          </p:cNvGrpSpPr>
          <p:nvPr/>
        </p:nvGrpSpPr>
        <p:grpSpPr bwMode="auto">
          <a:xfrm>
            <a:off x="10594007" y="4959241"/>
            <a:ext cx="1096963" cy="563563"/>
            <a:chOff x="6940" y="3642"/>
            <a:chExt cx="691" cy="355"/>
          </a:xfrm>
        </p:grpSpPr>
        <p:sp>
          <p:nvSpPr>
            <p:cNvPr id="305" name="Freeform 5"/>
            <p:cNvSpPr>
              <a:spLocks/>
            </p:cNvSpPr>
            <p:nvPr/>
          </p:nvSpPr>
          <p:spPr bwMode="auto">
            <a:xfrm>
              <a:off x="6940" y="3969"/>
              <a:ext cx="691" cy="28"/>
            </a:xfrm>
            <a:custGeom>
              <a:avLst/>
              <a:gdLst>
                <a:gd name="T0" fmla="*/ 0 w 565"/>
                <a:gd name="T1" fmla="*/ 6 h 23"/>
                <a:gd name="T2" fmla="*/ 0 w 565"/>
                <a:gd name="T3" fmla="*/ 11 h 23"/>
                <a:gd name="T4" fmla="*/ 0 w 565"/>
                <a:gd name="T5" fmla="*/ 12 h 23"/>
                <a:gd name="T6" fmla="*/ 0 w 565"/>
                <a:gd name="T7" fmla="*/ 12 h 23"/>
                <a:gd name="T8" fmla="*/ 0 w 565"/>
                <a:gd name="T9" fmla="*/ 13 h 23"/>
                <a:gd name="T10" fmla="*/ 0 w 565"/>
                <a:gd name="T11" fmla="*/ 14 h 23"/>
                <a:gd name="T12" fmla="*/ 11 w 565"/>
                <a:gd name="T13" fmla="*/ 23 h 23"/>
                <a:gd name="T14" fmla="*/ 554 w 565"/>
                <a:gd name="T15" fmla="*/ 23 h 23"/>
                <a:gd name="T16" fmla="*/ 565 w 565"/>
                <a:gd name="T17" fmla="*/ 15 h 23"/>
                <a:gd name="T18" fmla="*/ 565 w 565"/>
                <a:gd name="T19" fmla="*/ 14 h 23"/>
                <a:gd name="T20" fmla="*/ 565 w 565"/>
                <a:gd name="T21" fmla="*/ 6 h 23"/>
                <a:gd name="T22" fmla="*/ 0 w 565"/>
                <a:gd name="T23" fmla="*/ 6 h 23"/>
                <a:gd name="T24" fmla="*/ 0 w 565"/>
                <a:gd name="T25"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5"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54" y="23"/>
                    <a:pt x="554" y="23"/>
                    <a:pt x="554" y="23"/>
                  </a:cubicBezTo>
                  <a:cubicBezTo>
                    <a:pt x="559" y="23"/>
                    <a:pt x="563" y="20"/>
                    <a:pt x="565" y="15"/>
                  </a:cubicBezTo>
                  <a:cubicBezTo>
                    <a:pt x="565" y="14"/>
                    <a:pt x="565" y="14"/>
                    <a:pt x="565" y="14"/>
                  </a:cubicBezTo>
                  <a:cubicBezTo>
                    <a:pt x="565" y="0"/>
                    <a:pt x="565" y="6"/>
                    <a:pt x="565" y="6"/>
                  </a:cubicBezTo>
                  <a:cubicBezTo>
                    <a:pt x="0" y="6"/>
                    <a:pt x="0" y="6"/>
                    <a:pt x="0" y="6"/>
                  </a:cubicBezTo>
                  <a:cubicBezTo>
                    <a:pt x="0" y="6"/>
                    <a:pt x="0" y="6"/>
                    <a:pt x="0" y="6"/>
                  </a:cubicBezTo>
                  <a:close/>
                </a:path>
              </a:pathLst>
            </a:custGeom>
            <a:solidFill>
              <a:srgbClr val="00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6" name="Freeform 6"/>
            <p:cNvSpPr>
              <a:spLocks/>
            </p:cNvSpPr>
            <p:nvPr/>
          </p:nvSpPr>
          <p:spPr bwMode="auto">
            <a:xfrm>
              <a:off x="7028" y="3642"/>
              <a:ext cx="516" cy="337"/>
            </a:xfrm>
            <a:custGeom>
              <a:avLst/>
              <a:gdLst>
                <a:gd name="T0" fmla="*/ 14 w 422"/>
                <a:gd name="T1" fmla="*/ 274 h 274"/>
                <a:gd name="T2" fmla="*/ 408 w 422"/>
                <a:gd name="T3" fmla="*/ 274 h 274"/>
                <a:gd name="T4" fmla="*/ 422 w 422"/>
                <a:gd name="T5" fmla="*/ 259 h 274"/>
                <a:gd name="T6" fmla="*/ 422 w 422"/>
                <a:gd name="T7" fmla="*/ 15 h 274"/>
                <a:gd name="T8" fmla="*/ 408 w 422"/>
                <a:gd name="T9" fmla="*/ 0 h 274"/>
                <a:gd name="T10" fmla="*/ 14 w 422"/>
                <a:gd name="T11" fmla="*/ 0 h 274"/>
                <a:gd name="T12" fmla="*/ 0 w 422"/>
                <a:gd name="T13" fmla="*/ 15 h 274"/>
                <a:gd name="T14" fmla="*/ 0 w 422"/>
                <a:gd name="T15" fmla="*/ 259 h 274"/>
                <a:gd name="T16" fmla="*/ 14 w 422"/>
                <a:gd name="T1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274">
                  <a:moveTo>
                    <a:pt x="14" y="274"/>
                  </a:moveTo>
                  <a:cubicBezTo>
                    <a:pt x="408" y="274"/>
                    <a:pt x="408" y="274"/>
                    <a:pt x="408" y="274"/>
                  </a:cubicBezTo>
                  <a:cubicBezTo>
                    <a:pt x="417" y="274"/>
                    <a:pt x="422" y="268"/>
                    <a:pt x="422" y="259"/>
                  </a:cubicBezTo>
                  <a:cubicBezTo>
                    <a:pt x="422" y="15"/>
                    <a:pt x="422" y="15"/>
                    <a:pt x="422" y="15"/>
                  </a:cubicBezTo>
                  <a:cubicBezTo>
                    <a:pt x="422" y="6"/>
                    <a:pt x="417" y="0"/>
                    <a:pt x="408" y="0"/>
                  </a:cubicBezTo>
                  <a:cubicBezTo>
                    <a:pt x="14" y="0"/>
                    <a:pt x="14" y="0"/>
                    <a:pt x="14" y="0"/>
                  </a:cubicBezTo>
                  <a:cubicBezTo>
                    <a:pt x="8" y="0"/>
                    <a:pt x="0" y="6"/>
                    <a:pt x="0" y="15"/>
                  </a:cubicBezTo>
                  <a:cubicBezTo>
                    <a:pt x="0" y="259"/>
                    <a:pt x="0" y="259"/>
                    <a:pt x="0" y="259"/>
                  </a:cubicBezTo>
                  <a:cubicBezTo>
                    <a:pt x="0" y="268"/>
                    <a:pt x="8" y="274"/>
                    <a:pt x="14" y="274"/>
                  </a:cubicBezTo>
                </a:path>
              </a:pathLst>
            </a:custGeom>
            <a:solidFill>
              <a:srgbClr val="00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7" name="Freeform 7"/>
            <p:cNvSpPr>
              <a:spLocks/>
            </p:cNvSpPr>
            <p:nvPr/>
          </p:nvSpPr>
          <p:spPr bwMode="auto">
            <a:xfrm>
              <a:off x="7050" y="3662"/>
              <a:ext cx="472" cy="295"/>
            </a:xfrm>
            <a:custGeom>
              <a:avLst/>
              <a:gdLst>
                <a:gd name="T0" fmla="*/ 0 w 386"/>
                <a:gd name="T1" fmla="*/ 0 h 240"/>
                <a:gd name="T2" fmla="*/ 386 w 386"/>
                <a:gd name="T3" fmla="*/ 0 h 240"/>
                <a:gd name="T4" fmla="*/ 386 w 386"/>
                <a:gd name="T5" fmla="*/ 240 h 240"/>
                <a:gd name="T6" fmla="*/ 0 w 386"/>
                <a:gd name="T7" fmla="*/ 240 h 240"/>
                <a:gd name="T8" fmla="*/ 0 w 386"/>
                <a:gd name="T9" fmla="*/ 0 h 240"/>
              </a:gdLst>
              <a:ahLst/>
              <a:cxnLst>
                <a:cxn ang="0">
                  <a:pos x="T0" y="T1"/>
                </a:cxn>
                <a:cxn ang="0">
                  <a:pos x="T2" y="T3"/>
                </a:cxn>
                <a:cxn ang="0">
                  <a:pos x="T4" y="T5"/>
                </a:cxn>
                <a:cxn ang="0">
                  <a:pos x="T6" y="T7"/>
                </a:cxn>
                <a:cxn ang="0">
                  <a:pos x="T8" y="T9"/>
                </a:cxn>
              </a:cxnLst>
              <a:rect l="0" t="0" r="r" b="b"/>
              <a:pathLst>
                <a:path w="386" h="240">
                  <a:moveTo>
                    <a:pt x="0" y="0"/>
                  </a:moveTo>
                  <a:cubicBezTo>
                    <a:pt x="386" y="0"/>
                    <a:pt x="386" y="0"/>
                    <a:pt x="386" y="0"/>
                  </a:cubicBezTo>
                  <a:cubicBezTo>
                    <a:pt x="386" y="240"/>
                    <a:pt x="386" y="240"/>
                    <a:pt x="386" y="240"/>
                  </a:cubicBezTo>
                  <a:cubicBezTo>
                    <a:pt x="0" y="240"/>
                    <a:pt x="0" y="240"/>
                    <a:pt x="0" y="240"/>
                  </a:cubicBezTo>
                  <a:cubicBezTo>
                    <a:pt x="0" y="0"/>
                    <a:pt x="0" y="0"/>
                    <a:pt x="0" y="0"/>
                  </a:cubicBezTo>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8" name="Freeform 8"/>
            <p:cNvSpPr>
              <a:spLocks/>
            </p:cNvSpPr>
            <p:nvPr/>
          </p:nvSpPr>
          <p:spPr bwMode="auto">
            <a:xfrm>
              <a:off x="7050" y="3662"/>
              <a:ext cx="281" cy="295"/>
            </a:xfrm>
            <a:custGeom>
              <a:avLst/>
              <a:gdLst>
                <a:gd name="T0" fmla="*/ 230 w 230"/>
                <a:gd name="T1" fmla="*/ 0 h 240"/>
                <a:gd name="T2" fmla="*/ 0 w 230"/>
                <a:gd name="T3" fmla="*/ 0 h 240"/>
                <a:gd name="T4" fmla="*/ 0 w 230"/>
                <a:gd name="T5" fmla="*/ 240 h 240"/>
                <a:gd name="T6" fmla="*/ 201 w 230"/>
                <a:gd name="T7" fmla="*/ 240 h 240"/>
                <a:gd name="T8" fmla="*/ 230 w 230"/>
                <a:gd name="T9" fmla="*/ 0 h 240"/>
              </a:gdLst>
              <a:ahLst/>
              <a:cxnLst>
                <a:cxn ang="0">
                  <a:pos x="T0" y="T1"/>
                </a:cxn>
                <a:cxn ang="0">
                  <a:pos x="T2" y="T3"/>
                </a:cxn>
                <a:cxn ang="0">
                  <a:pos x="T4" y="T5"/>
                </a:cxn>
                <a:cxn ang="0">
                  <a:pos x="T6" y="T7"/>
                </a:cxn>
                <a:cxn ang="0">
                  <a:pos x="T8" y="T9"/>
                </a:cxn>
              </a:cxnLst>
              <a:rect l="0" t="0" r="r" b="b"/>
              <a:pathLst>
                <a:path w="230" h="240">
                  <a:moveTo>
                    <a:pt x="230" y="0"/>
                  </a:moveTo>
                  <a:cubicBezTo>
                    <a:pt x="175" y="0"/>
                    <a:pt x="101" y="0"/>
                    <a:pt x="0" y="0"/>
                  </a:cubicBezTo>
                  <a:cubicBezTo>
                    <a:pt x="0" y="0"/>
                    <a:pt x="0" y="0"/>
                    <a:pt x="0" y="240"/>
                  </a:cubicBezTo>
                  <a:cubicBezTo>
                    <a:pt x="201" y="240"/>
                    <a:pt x="201" y="240"/>
                    <a:pt x="201" y="240"/>
                  </a:cubicBezTo>
                  <a:cubicBezTo>
                    <a:pt x="230" y="0"/>
                    <a:pt x="230" y="0"/>
                    <a:pt x="230" y="0"/>
                  </a:cubicBezTo>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4" name="Group 11"/>
          <p:cNvGrpSpPr>
            <a:grpSpLocks noChangeAspect="1"/>
          </p:cNvGrpSpPr>
          <p:nvPr/>
        </p:nvGrpSpPr>
        <p:grpSpPr bwMode="auto">
          <a:xfrm>
            <a:off x="7186544" y="2986795"/>
            <a:ext cx="1096963" cy="563563"/>
            <a:chOff x="6575" y="2356"/>
            <a:chExt cx="691" cy="355"/>
          </a:xfrm>
        </p:grpSpPr>
        <p:sp>
          <p:nvSpPr>
            <p:cNvPr id="316" name="Freeform 12"/>
            <p:cNvSpPr>
              <a:spLocks/>
            </p:cNvSpPr>
            <p:nvPr/>
          </p:nvSpPr>
          <p:spPr bwMode="auto">
            <a:xfrm>
              <a:off x="6575" y="2683"/>
              <a:ext cx="691" cy="28"/>
            </a:xfrm>
            <a:custGeom>
              <a:avLst/>
              <a:gdLst>
                <a:gd name="T0" fmla="*/ 0 w 565"/>
                <a:gd name="T1" fmla="*/ 6 h 23"/>
                <a:gd name="T2" fmla="*/ 0 w 565"/>
                <a:gd name="T3" fmla="*/ 11 h 23"/>
                <a:gd name="T4" fmla="*/ 0 w 565"/>
                <a:gd name="T5" fmla="*/ 12 h 23"/>
                <a:gd name="T6" fmla="*/ 0 w 565"/>
                <a:gd name="T7" fmla="*/ 12 h 23"/>
                <a:gd name="T8" fmla="*/ 0 w 565"/>
                <a:gd name="T9" fmla="*/ 13 h 23"/>
                <a:gd name="T10" fmla="*/ 0 w 565"/>
                <a:gd name="T11" fmla="*/ 14 h 23"/>
                <a:gd name="T12" fmla="*/ 11 w 565"/>
                <a:gd name="T13" fmla="*/ 23 h 23"/>
                <a:gd name="T14" fmla="*/ 554 w 565"/>
                <a:gd name="T15" fmla="*/ 23 h 23"/>
                <a:gd name="T16" fmla="*/ 565 w 565"/>
                <a:gd name="T17" fmla="*/ 15 h 23"/>
                <a:gd name="T18" fmla="*/ 565 w 565"/>
                <a:gd name="T19" fmla="*/ 14 h 23"/>
                <a:gd name="T20" fmla="*/ 565 w 565"/>
                <a:gd name="T21" fmla="*/ 6 h 23"/>
                <a:gd name="T22" fmla="*/ 0 w 565"/>
                <a:gd name="T23" fmla="*/ 6 h 23"/>
                <a:gd name="T24" fmla="*/ 0 w 565"/>
                <a:gd name="T25"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5"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54" y="23"/>
                    <a:pt x="554" y="23"/>
                    <a:pt x="554" y="23"/>
                  </a:cubicBezTo>
                  <a:cubicBezTo>
                    <a:pt x="559" y="23"/>
                    <a:pt x="563" y="20"/>
                    <a:pt x="565" y="15"/>
                  </a:cubicBezTo>
                  <a:cubicBezTo>
                    <a:pt x="565" y="14"/>
                    <a:pt x="565" y="14"/>
                    <a:pt x="565" y="14"/>
                  </a:cubicBezTo>
                  <a:cubicBezTo>
                    <a:pt x="565" y="0"/>
                    <a:pt x="565" y="6"/>
                    <a:pt x="565" y="6"/>
                  </a:cubicBezTo>
                  <a:cubicBezTo>
                    <a:pt x="0" y="6"/>
                    <a:pt x="0" y="6"/>
                    <a:pt x="0" y="6"/>
                  </a:cubicBezTo>
                  <a:cubicBezTo>
                    <a:pt x="0" y="6"/>
                    <a:pt x="0" y="6"/>
                    <a:pt x="0" y="6"/>
                  </a:cubicBezTo>
                  <a:close/>
                </a:path>
              </a:pathLst>
            </a:custGeom>
            <a:solidFill>
              <a:srgbClr val="00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7" name="Freeform 13"/>
            <p:cNvSpPr>
              <a:spLocks/>
            </p:cNvSpPr>
            <p:nvPr/>
          </p:nvSpPr>
          <p:spPr bwMode="auto">
            <a:xfrm>
              <a:off x="6663" y="2356"/>
              <a:ext cx="516" cy="337"/>
            </a:xfrm>
            <a:custGeom>
              <a:avLst/>
              <a:gdLst>
                <a:gd name="T0" fmla="*/ 14 w 422"/>
                <a:gd name="T1" fmla="*/ 274 h 274"/>
                <a:gd name="T2" fmla="*/ 408 w 422"/>
                <a:gd name="T3" fmla="*/ 274 h 274"/>
                <a:gd name="T4" fmla="*/ 422 w 422"/>
                <a:gd name="T5" fmla="*/ 259 h 274"/>
                <a:gd name="T6" fmla="*/ 422 w 422"/>
                <a:gd name="T7" fmla="*/ 15 h 274"/>
                <a:gd name="T8" fmla="*/ 408 w 422"/>
                <a:gd name="T9" fmla="*/ 0 h 274"/>
                <a:gd name="T10" fmla="*/ 14 w 422"/>
                <a:gd name="T11" fmla="*/ 0 h 274"/>
                <a:gd name="T12" fmla="*/ 0 w 422"/>
                <a:gd name="T13" fmla="*/ 15 h 274"/>
                <a:gd name="T14" fmla="*/ 0 w 422"/>
                <a:gd name="T15" fmla="*/ 259 h 274"/>
                <a:gd name="T16" fmla="*/ 14 w 422"/>
                <a:gd name="T1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274">
                  <a:moveTo>
                    <a:pt x="14" y="274"/>
                  </a:moveTo>
                  <a:cubicBezTo>
                    <a:pt x="408" y="274"/>
                    <a:pt x="408" y="274"/>
                    <a:pt x="408" y="274"/>
                  </a:cubicBezTo>
                  <a:cubicBezTo>
                    <a:pt x="417" y="274"/>
                    <a:pt x="422" y="268"/>
                    <a:pt x="422" y="259"/>
                  </a:cubicBezTo>
                  <a:cubicBezTo>
                    <a:pt x="422" y="15"/>
                    <a:pt x="422" y="15"/>
                    <a:pt x="422" y="15"/>
                  </a:cubicBezTo>
                  <a:cubicBezTo>
                    <a:pt x="422" y="6"/>
                    <a:pt x="417" y="0"/>
                    <a:pt x="408" y="0"/>
                  </a:cubicBezTo>
                  <a:cubicBezTo>
                    <a:pt x="14" y="0"/>
                    <a:pt x="14" y="0"/>
                    <a:pt x="14" y="0"/>
                  </a:cubicBezTo>
                  <a:cubicBezTo>
                    <a:pt x="8" y="0"/>
                    <a:pt x="0" y="6"/>
                    <a:pt x="0" y="15"/>
                  </a:cubicBezTo>
                  <a:cubicBezTo>
                    <a:pt x="0" y="259"/>
                    <a:pt x="0" y="259"/>
                    <a:pt x="0" y="259"/>
                  </a:cubicBezTo>
                  <a:cubicBezTo>
                    <a:pt x="0" y="268"/>
                    <a:pt x="8" y="274"/>
                    <a:pt x="14" y="274"/>
                  </a:cubicBezTo>
                </a:path>
              </a:pathLst>
            </a:custGeom>
            <a:solidFill>
              <a:srgbClr val="00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8" name="Freeform 14"/>
            <p:cNvSpPr>
              <a:spLocks/>
            </p:cNvSpPr>
            <p:nvPr/>
          </p:nvSpPr>
          <p:spPr bwMode="auto">
            <a:xfrm>
              <a:off x="6685" y="2376"/>
              <a:ext cx="472" cy="295"/>
            </a:xfrm>
            <a:custGeom>
              <a:avLst/>
              <a:gdLst>
                <a:gd name="T0" fmla="*/ 0 w 386"/>
                <a:gd name="T1" fmla="*/ 0 h 240"/>
                <a:gd name="T2" fmla="*/ 386 w 386"/>
                <a:gd name="T3" fmla="*/ 0 h 240"/>
                <a:gd name="T4" fmla="*/ 386 w 386"/>
                <a:gd name="T5" fmla="*/ 240 h 240"/>
                <a:gd name="T6" fmla="*/ 0 w 386"/>
                <a:gd name="T7" fmla="*/ 240 h 240"/>
                <a:gd name="T8" fmla="*/ 0 w 386"/>
                <a:gd name="T9" fmla="*/ 0 h 240"/>
              </a:gdLst>
              <a:ahLst/>
              <a:cxnLst>
                <a:cxn ang="0">
                  <a:pos x="T0" y="T1"/>
                </a:cxn>
                <a:cxn ang="0">
                  <a:pos x="T2" y="T3"/>
                </a:cxn>
                <a:cxn ang="0">
                  <a:pos x="T4" y="T5"/>
                </a:cxn>
                <a:cxn ang="0">
                  <a:pos x="T6" y="T7"/>
                </a:cxn>
                <a:cxn ang="0">
                  <a:pos x="T8" y="T9"/>
                </a:cxn>
              </a:cxnLst>
              <a:rect l="0" t="0" r="r" b="b"/>
              <a:pathLst>
                <a:path w="386" h="240">
                  <a:moveTo>
                    <a:pt x="0" y="0"/>
                  </a:moveTo>
                  <a:cubicBezTo>
                    <a:pt x="386" y="0"/>
                    <a:pt x="386" y="0"/>
                    <a:pt x="386" y="0"/>
                  </a:cubicBezTo>
                  <a:cubicBezTo>
                    <a:pt x="386" y="240"/>
                    <a:pt x="386" y="240"/>
                    <a:pt x="386" y="240"/>
                  </a:cubicBezTo>
                  <a:cubicBezTo>
                    <a:pt x="0" y="240"/>
                    <a:pt x="0" y="240"/>
                    <a:pt x="0" y="240"/>
                  </a:cubicBezTo>
                  <a:cubicBezTo>
                    <a:pt x="0" y="0"/>
                    <a:pt x="0" y="0"/>
                    <a:pt x="0" y="0"/>
                  </a:cubicBezTo>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9" name="Freeform 15"/>
            <p:cNvSpPr>
              <a:spLocks/>
            </p:cNvSpPr>
            <p:nvPr/>
          </p:nvSpPr>
          <p:spPr bwMode="auto">
            <a:xfrm>
              <a:off x="6685" y="2376"/>
              <a:ext cx="281" cy="295"/>
            </a:xfrm>
            <a:custGeom>
              <a:avLst/>
              <a:gdLst>
                <a:gd name="T0" fmla="*/ 230 w 230"/>
                <a:gd name="T1" fmla="*/ 0 h 240"/>
                <a:gd name="T2" fmla="*/ 0 w 230"/>
                <a:gd name="T3" fmla="*/ 0 h 240"/>
                <a:gd name="T4" fmla="*/ 0 w 230"/>
                <a:gd name="T5" fmla="*/ 240 h 240"/>
                <a:gd name="T6" fmla="*/ 201 w 230"/>
                <a:gd name="T7" fmla="*/ 240 h 240"/>
                <a:gd name="T8" fmla="*/ 230 w 230"/>
                <a:gd name="T9" fmla="*/ 0 h 240"/>
              </a:gdLst>
              <a:ahLst/>
              <a:cxnLst>
                <a:cxn ang="0">
                  <a:pos x="T0" y="T1"/>
                </a:cxn>
                <a:cxn ang="0">
                  <a:pos x="T2" y="T3"/>
                </a:cxn>
                <a:cxn ang="0">
                  <a:pos x="T4" y="T5"/>
                </a:cxn>
                <a:cxn ang="0">
                  <a:pos x="T6" y="T7"/>
                </a:cxn>
                <a:cxn ang="0">
                  <a:pos x="T8" y="T9"/>
                </a:cxn>
              </a:cxnLst>
              <a:rect l="0" t="0" r="r" b="b"/>
              <a:pathLst>
                <a:path w="230" h="240">
                  <a:moveTo>
                    <a:pt x="230" y="0"/>
                  </a:moveTo>
                  <a:cubicBezTo>
                    <a:pt x="175" y="0"/>
                    <a:pt x="101" y="0"/>
                    <a:pt x="0" y="0"/>
                  </a:cubicBezTo>
                  <a:cubicBezTo>
                    <a:pt x="0" y="0"/>
                    <a:pt x="0" y="0"/>
                    <a:pt x="0" y="240"/>
                  </a:cubicBezTo>
                  <a:cubicBezTo>
                    <a:pt x="201" y="240"/>
                    <a:pt x="201" y="240"/>
                    <a:pt x="201" y="240"/>
                  </a:cubicBezTo>
                  <a:cubicBezTo>
                    <a:pt x="230" y="0"/>
                    <a:pt x="230" y="0"/>
                    <a:pt x="230" y="0"/>
                  </a:cubicBezTo>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20" name="Group 18"/>
          <p:cNvGrpSpPr>
            <a:grpSpLocks noChangeAspect="1"/>
          </p:cNvGrpSpPr>
          <p:nvPr/>
        </p:nvGrpSpPr>
        <p:grpSpPr bwMode="auto">
          <a:xfrm>
            <a:off x="8353353" y="2988376"/>
            <a:ext cx="406400" cy="565150"/>
            <a:chOff x="7310" y="2357"/>
            <a:chExt cx="256" cy="356"/>
          </a:xfrm>
        </p:grpSpPr>
        <p:sp>
          <p:nvSpPr>
            <p:cNvPr id="322" name="Freeform 19"/>
            <p:cNvSpPr>
              <a:spLocks/>
            </p:cNvSpPr>
            <p:nvPr/>
          </p:nvSpPr>
          <p:spPr bwMode="auto">
            <a:xfrm>
              <a:off x="7310" y="2357"/>
              <a:ext cx="256" cy="356"/>
            </a:xfrm>
            <a:custGeom>
              <a:avLst/>
              <a:gdLst>
                <a:gd name="T0" fmla="*/ 247 w 264"/>
                <a:gd name="T1" fmla="*/ 0 h 368"/>
                <a:gd name="T2" fmla="*/ 17 w 264"/>
                <a:gd name="T3" fmla="*/ 0 h 368"/>
                <a:gd name="T4" fmla="*/ 0 w 264"/>
                <a:gd name="T5" fmla="*/ 14 h 368"/>
                <a:gd name="T6" fmla="*/ 0 w 264"/>
                <a:gd name="T7" fmla="*/ 354 h 368"/>
                <a:gd name="T8" fmla="*/ 17 w 264"/>
                <a:gd name="T9" fmla="*/ 368 h 368"/>
                <a:gd name="T10" fmla="*/ 247 w 264"/>
                <a:gd name="T11" fmla="*/ 368 h 368"/>
                <a:gd name="T12" fmla="*/ 264 w 264"/>
                <a:gd name="T13" fmla="*/ 354 h 368"/>
                <a:gd name="T14" fmla="*/ 264 w 264"/>
                <a:gd name="T15" fmla="*/ 14 h 368"/>
                <a:gd name="T16" fmla="*/ 247 w 264"/>
                <a:gd name="T17"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368">
                  <a:moveTo>
                    <a:pt x="247" y="0"/>
                  </a:moveTo>
                  <a:cubicBezTo>
                    <a:pt x="17" y="0"/>
                    <a:pt x="17" y="0"/>
                    <a:pt x="17" y="0"/>
                  </a:cubicBezTo>
                  <a:cubicBezTo>
                    <a:pt x="9" y="0"/>
                    <a:pt x="0" y="6"/>
                    <a:pt x="0" y="14"/>
                  </a:cubicBezTo>
                  <a:cubicBezTo>
                    <a:pt x="0" y="358"/>
                    <a:pt x="0" y="354"/>
                    <a:pt x="0" y="354"/>
                  </a:cubicBezTo>
                  <a:cubicBezTo>
                    <a:pt x="0" y="361"/>
                    <a:pt x="9" y="368"/>
                    <a:pt x="17" y="368"/>
                  </a:cubicBezTo>
                  <a:cubicBezTo>
                    <a:pt x="247" y="368"/>
                    <a:pt x="247" y="368"/>
                    <a:pt x="247" y="368"/>
                  </a:cubicBezTo>
                  <a:cubicBezTo>
                    <a:pt x="256" y="368"/>
                    <a:pt x="264" y="361"/>
                    <a:pt x="264" y="354"/>
                  </a:cubicBezTo>
                  <a:cubicBezTo>
                    <a:pt x="264" y="10"/>
                    <a:pt x="264" y="14"/>
                    <a:pt x="264" y="14"/>
                  </a:cubicBezTo>
                  <a:cubicBezTo>
                    <a:pt x="264" y="6"/>
                    <a:pt x="256" y="0"/>
                    <a:pt x="247" y="0"/>
                  </a:cubicBezTo>
                </a:path>
              </a:pathLst>
            </a:custGeom>
            <a:solidFill>
              <a:srgbClr val="00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3" name="Freeform 20"/>
            <p:cNvSpPr>
              <a:spLocks/>
            </p:cNvSpPr>
            <p:nvPr/>
          </p:nvSpPr>
          <p:spPr bwMode="auto">
            <a:xfrm>
              <a:off x="7335" y="2377"/>
              <a:ext cx="205" cy="313"/>
            </a:xfrm>
            <a:custGeom>
              <a:avLst/>
              <a:gdLst>
                <a:gd name="T0" fmla="*/ 0 w 205"/>
                <a:gd name="T1" fmla="*/ 0 h 313"/>
                <a:gd name="T2" fmla="*/ 205 w 205"/>
                <a:gd name="T3" fmla="*/ 0 h 313"/>
                <a:gd name="T4" fmla="*/ 205 w 205"/>
                <a:gd name="T5" fmla="*/ 313 h 313"/>
                <a:gd name="T6" fmla="*/ 0 w 205"/>
                <a:gd name="T7" fmla="*/ 313 h 313"/>
                <a:gd name="T8" fmla="*/ 0 w 205"/>
                <a:gd name="T9" fmla="*/ 0 h 313"/>
                <a:gd name="T10" fmla="*/ 0 w 205"/>
                <a:gd name="T11" fmla="*/ 0 h 313"/>
              </a:gdLst>
              <a:ahLst/>
              <a:cxnLst>
                <a:cxn ang="0">
                  <a:pos x="T0" y="T1"/>
                </a:cxn>
                <a:cxn ang="0">
                  <a:pos x="T2" y="T3"/>
                </a:cxn>
                <a:cxn ang="0">
                  <a:pos x="T4" y="T5"/>
                </a:cxn>
                <a:cxn ang="0">
                  <a:pos x="T6" y="T7"/>
                </a:cxn>
                <a:cxn ang="0">
                  <a:pos x="T8" y="T9"/>
                </a:cxn>
                <a:cxn ang="0">
                  <a:pos x="T10" y="T11"/>
                </a:cxn>
              </a:cxnLst>
              <a:rect l="0" t="0" r="r" b="b"/>
              <a:pathLst>
                <a:path w="205" h="313">
                  <a:moveTo>
                    <a:pt x="0" y="0"/>
                  </a:moveTo>
                  <a:lnTo>
                    <a:pt x="205" y="0"/>
                  </a:lnTo>
                  <a:lnTo>
                    <a:pt x="205" y="313"/>
                  </a:lnTo>
                  <a:lnTo>
                    <a:pt x="0" y="313"/>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4" name="Freeform 21"/>
            <p:cNvSpPr>
              <a:spLocks/>
            </p:cNvSpPr>
            <p:nvPr/>
          </p:nvSpPr>
          <p:spPr bwMode="auto">
            <a:xfrm>
              <a:off x="7391" y="2698"/>
              <a:ext cx="95" cy="4"/>
            </a:xfrm>
            <a:custGeom>
              <a:avLst/>
              <a:gdLst>
                <a:gd name="T0" fmla="*/ 96 w 98"/>
                <a:gd name="T1" fmla="*/ 4 h 4"/>
                <a:gd name="T2" fmla="*/ 2 w 98"/>
                <a:gd name="T3" fmla="*/ 4 h 4"/>
                <a:gd name="T4" fmla="*/ 0 w 98"/>
                <a:gd name="T5" fmla="*/ 2 h 4"/>
                <a:gd name="T6" fmla="*/ 0 w 98"/>
                <a:gd name="T7" fmla="*/ 2 h 4"/>
                <a:gd name="T8" fmla="*/ 2 w 98"/>
                <a:gd name="T9" fmla="*/ 0 h 4"/>
                <a:gd name="T10" fmla="*/ 96 w 98"/>
                <a:gd name="T11" fmla="*/ 0 h 4"/>
                <a:gd name="T12" fmla="*/ 98 w 98"/>
                <a:gd name="T13" fmla="*/ 2 h 4"/>
                <a:gd name="T14" fmla="*/ 98 w 98"/>
                <a:gd name="T15" fmla="*/ 2 h 4"/>
                <a:gd name="T16" fmla="*/ 96 w 98"/>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
                  <a:moveTo>
                    <a:pt x="96" y="4"/>
                  </a:moveTo>
                  <a:cubicBezTo>
                    <a:pt x="2" y="4"/>
                    <a:pt x="2" y="4"/>
                    <a:pt x="2" y="4"/>
                  </a:cubicBezTo>
                  <a:cubicBezTo>
                    <a:pt x="1" y="4"/>
                    <a:pt x="0" y="3"/>
                    <a:pt x="0" y="2"/>
                  </a:cubicBezTo>
                  <a:cubicBezTo>
                    <a:pt x="0" y="2"/>
                    <a:pt x="0" y="2"/>
                    <a:pt x="0" y="2"/>
                  </a:cubicBezTo>
                  <a:cubicBezTo>
                    <a:pt x="0" y="1"/>
                    <a:pt x="1" y="0"/>
                    <a:pt x="2" y="0"/>
                  </a:cubicBezTo>
                  <a:cubicBezTo>
                    <a:pt x="96" y="0"/>
                    <a:pt x="96" y="0"/>
                    <a:pt x="96" y="0"/>
                  </a:cubicBezTo>
                  <a:cubicBezTo>
                    <a:pt x="97" y="0"/>
                    <a:pt x="98" y="1"/>
                    <a:pt x="98" y="2"/>
                  </a:cubicBezTo>
                  <a:cubicBezTo>
                    <a:pt x="98" y="2"/>
                    <a:pt x="98" y="2"/>
                    <a:pt x="98" y="2"/>
                  </a:cubicBezTo>
                  <a:cubicBezTo>
                    <a:pt x="98" y="3"/>
                    <a:pt x="97" y="4"/>
                    <a:pt x="9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5" name="Freeform 22"/>
            <p:cNvSpPr>
              <a:spLocks/>
            </p:cNvSpPr>
            <p:nvPr/>
          </p:nvSpPr>
          <p:spPr bwMode="auto">
            <a:xfrm>
              <a:off x="7335" y="2377"/>
              <a:ext cx="205" cy="313"/>
            </a:xfrm>
            <a:custGeom>
              <a:avLst/>
              <a:gdLst>
                <a:gd name="T0" fmla="*/ 0 w 205"/>
                <a:gd name="T1" fmla="*/ 0 h 313"/>
                <a:gd name="T2" fmla="*/ 205 w 205"/>
                <a:gd name="T3" fmla="*/ 0 h 313"/>
                <a:gd name="T4" fmla="*/ 205 w 205"/>
                <a:gd name="T5" fmla="*/ 313 h 313"/>
                <a:gd name="T6" fmla="*/ 0 w 205"/>
                <a:gd name="T7" fmla="*/ 313 h 313"/>
                <a:gd name="T8" fmla="*/ 0 w 205"/>
                <a:gd name="T9" fmla="*/ 0 h 313"/>
                <a:gd name="T10" fmla="*/ 0 w 205"/>
                <a:gd name="T11" fmla="*/ 0 h 313"/>
              </a:gdLst>
              <a:ahLst/>
              <a:cxnLst>
                <a:cxn ang="0">
                  <a:pos x="T0" y="T1"/>
                </a:cxn>
                <a:cxn ang="0">
                  <a:pos x="T2" y="T3"/>
                </a:cxn>
                <a:cxn ang="0">
                  <a:pos x="T4" y="T5"/>
                </a:cxn>
                <a:cxn ang="0">
                  <a:pos x="T6" y="T7"/>
                </a:cxn>
                <a:cxn ang="0">
                  <a:pos x="T8" y="T9"/>
                </a:cxn>
                <a:cxn ang="0">
                  <a:pos x="T10" y="T11"/>
                </a:cxn>
              </a:cxnLst>
              <a:rect l="0" t="0" r="r" b="b"/>
              <a:pathLst>
                <a:path w="205" h="313">
                  <a:moveTo>
                    <a:pt x="0" y="0"/>
                  </a:moveTo>
                  <a:lnTo>
                    <a:pt x="205" y="0"/>
                  </a:lnTo>
                  <a:lnTo>
                    <a:pt x="205" y="313"/>
                  </a:lnTo>
                  <a:lnTo>
                    <a:pt x="0" y="313"/>
                  </a:lnTo>
                  <a:lnTo>
                    <a:pt x="0" y="0"/>
                  </a:lnTo>
                  <a:lnTo>
                    <a:pt x="0" y="0"/>
                  </a:ln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6" name="Freeform 23"/>
            <p:cNvSpPr>
              <a:spLocks/>
            </p:cNvSpPr>
            <p:nvPr/>
          </p:nvSpPr>
          <p:spPr bwMode="auto">
            <a:xfrm>
              <a:off x="7335" y="2377"/>
              <a:ext cx="121" cy="313"/>
            </a:xfrm>
            <a:custGeom>
              <a:avLst/>
              <a:gdLst>
                <a:gd name="T0" fmla="*/ 121 w 121"/>
                <a:gd name="T1" fmla="*/ 0 h 313"/>
                <a:gd name="T2" fmla="*/ 0 w 121"/>
                <a:gd name="T3" fmla="*/ 0 h 313"/>
                <a:gd name="T4" fmla="*/ 0 w 121"/>
                <a:gd name="T5" fmla="*/ 313 h 313"/>
                <a:gd name="T6" fmla="*/ 68 w 121"/>
                <a:gd name="T7" fmla="*/ 313 h 313"/>
                <a:gd name="T8" fmla="*/ 121 w 121"/>
                <a:gd name="T9" fmla="*/ 0 h 313"/>
                <a:gd name="T10" fmla="*/ 121 w 121"/>
                <a:gd name="T11" fmla="*/ 0 h 313"/>
                <a:gd name="T12" fmla="*/ 121 w 121"/>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121" h="313">
                  <a:moveTo>
                    <a:pt x="121" y="0"/>
                  </a:moveTo>
                  <a:lnTo>
                    <a:pt x="0" y="0"/>
                  </a:lnTo>
                  <a:lnTo>
                    <a:pt x="0" y="313"/>
                  </a:lnTo>
                  <a:lnTo>
                    <a:pt x="68" y="313"/>
                  </a:lnTo>
                  <a:lnTo>
                    <a:pt x="121" y="0"/>
                  </a:lnTo>
                  <a:lnTo>
                    <a:pt x="121" y="0"/>
                  </a:lnTo>
                  <a:lnTo>
                    <a:pt x="121" y="0"/>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27" name="Group 26"/>
          <p:cNvGrpSpPr>
            <a:grpSpLocks noChangeAspect="1"/>
          </p:cNvGrpSpPr>
          <p:nvPr/>
        </p:nvGrpSpPr>
        <p:grpSpPr bwMode="auto">
          <a:xfrm>
            <a:off x="6811890" y="2986795"/>
            <a:ext cx="309563" cy="563563"/>
            <a:chOff x="6339" y="2356"/>
            <a:chExt cx="195" cy="355"/>
          </a:xfrm>
        </p:grpSpPr>
        <p:sp>
          <p:nvSpPr>
            <p:cNvPr id="329" name="Freeform 27"/>
            <p:cNvSpPr>
              <a:spLocks/>
            </p:cNvSpPr>
            <p:nvPr/>
          </p:nvSpPr>
          <p:spPr bwMode="auto">
            <a:xfrm>
              <a:off x="6339" y="2356"/>
              <a:ext cx="195" cy="355"/>
            </a:xfrm>
            <a:custGeom>
              <a:avLst/>
              <a:gdLst>
                <a:gd name="T0" fmla="*/ 141 w 150"/>
                <a:gd name="T1" fmla="*/ 0 h 277"/>
                <a:gd name="T2" fmla="*/ 9 w 150"/>
                <a:gd name="T3" fmla="*/ 0 h 277"/>
                <a:gd name="T4" fmla="*/ 0 w 150"/>
                <a:gd name="T5" fmla="*/ 10 h 277"/>
                <a:gd name="T6" fmla="*/ 0 w 150"/>
                <a:gd name="T7" fmla="*/ 267 h 277"/>
                <a:gd name="T8" fmla="*/ 9 w 150"/>
                <a:gd name="T9" fmla="*/ 277 h 277"/>
                <a:gd name="T10" fmla="*/ 141 w 150"/>
                <a:gd name="T11" fmla="*/ 277 h 277"/>
                <a:gd name="T12" fmla="*/ 150 w 150"/>
                <a:gd name="T13" fmla="*/ 267 h 277"/>
                <a:gd name="T14" fmla="*/ 150 w 150"/>
                <a:gd name="T15" fmla="*/ 10 h 277"/>
                <a:gd name="T16" fmla="*/ 141 w 150"/>
                <a:gd name="T17"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277">
                  <a:moveTo>
                    <a:pt x="141" y="0"/>
                  </a:moveTo>
                  <a:cubicBezTo>
                    <a:pt x="9" y="0"/>
                    <a:pt x="9" y="0"/>
                    <a:pt x="9" y="0"/>
                  </a:cubicBezTo>
                  <a:cubicBezTo>
                    <a:pt x="4" y="0"/>
                    <a:pt x="0" y="4"/>
                    <a:pt x="0" y="10"/>
                  </a:cubicBezTo>
                  <a:cubicBezTo>
                    <a:pt x="0" y="249"/>
                    <a:pt x="0" y="267"/>
                    <a:pt x="0" y="267"/>
                  </a:cubicBezTo>
                  <a:cubicBezTo>
                    <a:pt x="0" y="272"/>
                    <a:pt x="4" y="277"/>
                    <a:pt x="9" y="277"/>
                  </a:cubicBezTo>
                  <a:cubicBezTo>
                    <a:pt x="141" y="277"/>
                    <a:pt x="141" y="277"/>
                    <a:pt x="141" y="277"/>
                  </a:cubicBezTo>
                  <a:cubicBezTo>
                    <a:pt x="146" y="277"/>
                    <a:pt x="150" y="272"/>
                    <a:pt x="150" y="267"/>
                  </a:cubicBezTo>
                  <a:cubicBezTo>
                    <a:pt x="150" y="28"/>
                    <a:pt x="150" y="10"/>
                    <a:pt x="150" y="10"/>
                  </a:cubicBezTo>
                  <a:cubicBezTo>
                    <a:pt x="150" y="4"/>
                    <a:pt x="146" y="0"/>
                    <a:pt x="141" y="0"/>
                  </a:cubicBezTo>
                </a:path>
              </a:pathLst>
            </a:custGeom>
            <a:solidFill>
              <a:srgbClr val="0041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0" name="Freeform 28"/>
            <p:cNvSpPr>
              <a:spLocks/>
            </p:cNvSpPr>
            <p:nvPr/>
          </p:nvSpPr>
          <p:spPr bwMode="auto">
            <a:xfrm>
              <a:off x="6358" y="2398"/>
              <a:ext cx="157" cy="261"/>
            </a:xfrm>
            <a:custGeom>
              <a:avLst/>
              <a:gdLst>
                <a:gd name="T0" fmla="*/ 0 w 157"/>
                <a:gd name="T1" fmla="*/ 0 h 261"/>
                <a:gd name="T2" fmla="*/ 157 w 157"/>
                <a:gd name="T3" fmla="*/ 0 h 261"/>
                <a:gd name="T4" fmla="*/ 157 w 157"/>
                <a:gd name="T5" fmla="*/ 261 h 261"/>
                <a:gd name="T6" fmla="*/ 0 w 157"/>
                <a:gd name="T7" fmla="*/ 261 h 261"/>
                <a:gd name="T8" fmla="*/ 0 w 157"/>
                <a:gd name="T9" fmla="*/ 0 h 261"/>
                <a:gd name="T10" fmla="*/ 0 w 157"/>
                <a:gd name="T11" fmla="*/ 0 h 261"/>
              </a:gdLst>
              <a:ahLst/>
              <a:cxnLst>
                <a:cxn ang="0">
                  <a:pos x="T0" y="T1"/>
                </a:cxn>
                <a:cxn ang="0">
                  <a:pos x="T2" y="T3"/>
                </a:cxn>
                <a:cxn ang="0">
                  <a:pos x="T4" y="T5"/>
                </a:cxn>
                <a:cxn ang="0">
                  <a:pos x="T6" y="T7"/>
                </a:cxn>
                <a:cxn ang="0">
                  <a:pos x="T8" y="T9"/>
                </a:cxn>
                <a:cxn ang="0">
                  <a:pos x="T10" y="T11"/>
                </a:cxn>
              </a:cxnLst>
              <a:rect l="0" t="0" r="r" b="b"/>
              <a:pathLst>
                <a:path w="157" h="261">
                  <a:moveTo>
                    <a:pt x="0" y="0"/>
                  </a:moveTo>
                  <a:lnTo>
                    <a:pt x="157" y="0"/>
                  </a:lnTo>
                  <a:lnTo>
                    <a:pt x="157" y="261"/>
                  </a:lnTo>
                  <a:lnTo>
                    <a:pt x="0" y="261"/>
                  </a:lnTo>
                  <a:lnTo>
                    <a:pt x="0" y="0"/>
                  </a:lnTo>
                  <a:lnTo>
                    <a:pt x="0" y="0"/>
                  </a:lnTo>
                  <a:close/>
                </a:path>
              </a:pathLst>
            </a:custGeom>
            <a:solidFill>
              <a:srgbClr val="007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1" name="Freeform 29"/>
            <p:cNvSpPr>
              <a:spLocks/>
            </p:cNvSpPr>
            <p:nvPr/>
          </p:nvSpPr>
          <p:spPr bwMode="auto">
            <a:xfrm>
              <a:off x="6407" y="2375"/>
              <a:ext cx="60" cy="7"/>
            </a:xfrm>
            <a:custGeom>
              <a:avLst/>
              <a:gdLst>
                <a:gd name="T0" fmla="*/ 46 w 46"/>
                <a:gd name="T1" fmla="*/ 2 h 5"/>
                <a:gd name="T2" fmla="*/ 42 w 46"/>
                <a:gd name="T3" fmla="*/ 5 h 5"/>
                <a:gd name="T4" fmla="*/ 3 w 46"/>
                <a:gd name="T5" fmla="*/ 5 h 5"/>
                <a:gd name="T6" fmla="*/ 0 w 46"/>
                <a:gd name="T7" fmla="*/ 2 h 5"/>
                <a:gd name="T8" fmla="*/ 3 w 46"/>
                <a:gd name="T9" fmla="*/ 0 h 5"/>
                <a:gd name="T10" fmla="*/ 42 w 46"/>
                <a:gd name="T11" fmla="*/ 0 h 5"/>
                <a:gd name="T12" fmla="*/ 46 w 4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46" h="5">
                  <a:moveTo>
                    <a:pt x="46" y="2"/>
                  </a:moveTo>
                  <a:cubicBezTo>
                    <a:pt x="46" y="4"/>
                    <a:pt x="44" y="5"/>
                    <a:pt x="42" y="5"/>
                  </a:cubicBezTo>
                  <a:cubicBezTo>
                    <a:pt x="3" y="5"/>
                    <a:pt x="3" y="5"/>
                    <a:pt x="3" y="5"/>
                  </a:cubicBezTo>
                  <a:cubicBezTo>
                    <a:pt x="1" y="5"/>
                    <a:pt x="0" y="4"/>
                    <a:pt x="0" y="2"/>
                  </a:cubicBezTo>
                  <a:cubicBezTo>
                    <a:pt x="0" y="0"/>
                    <a:pt x="1" y="0"/>
                    <a:pt x="3" y="0"/>
                  </a:cubicBezTo>
                  <a:cubicBezTo>
                    <a:pt x="42" y="0"/>
                    <a:pt x="42" y="0"/>
                    <a:pt x="42" y="0"/>
                  </a:cubicBezTo>
                  <a:cubicBezTo>
                    <a:pt x="44" y="0"/>
                    <a:pt x="46" y="0"/>
                    <a:pt x="4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2" name="Freeform 30"/>
            <p:cNvSpPr>
              <a:spLocks/>
            </p:cNvSpPr>
            <p:nvPr/>
          </p:nvSpPr>
          <p:spPr bwMode="auto">
            <a:xfrm>
              <a:off x="6358" y="2398"/>
              <a:ext cx="92" cy="261"/>
            </a:xfrm>
            <a:custGeom>
              <a:avLst/>
              <a:gdLst>
                <a:gd name="T0" fmla="*/ 92 w 92"/>
                <a:gd name="T1" fmla="*/ 0 h 261"/>
                <a:gd name="T2" fmla="*/ 0 w 92"/>
                <a:gd name="T3" fmla="*/ 0 h 261"/>
                <a:gd name="T4" fmla="*/ 0 w 92"/>
                <a:gd name="T5" fmla="*/ 261 h 261"/>
                <a:gd name="T6" fmla="*/ 52 w 92"/>
                <a:gd name="T7" fmla="*/ 261 h 261"/>
                <a:gd name="T8" fmla="*/ 92 w 92"/>
                <a:gd name="T9" fmla="*/ 0 h 261"/>
                <a:gd name="T10" fmla="*/ 92 w 92"/>
                <a:gd name="T11" fmla="*/ 0 h 261"/>
                <a:gd name="T12" fmla="*/ 92 w 92"/>
                <a:gd name="T13" fmla="*/ 0 h 261"/>
              </a:gdLst>
              <a:ahLst/>
              <a:cxnLst>
                <a:cxn ang="0">
                  <a:pos x="T0" y="T1"/>
                </a:cxn>
                <a:cxn ang="0">
                  <a:pos x="T2" y="T3"/>
                </a:cxn>
                <a:cxn ang="0">
                  <a:pos x="T4" y="T5"/>
                </a:cxn>
                <a:cxn ang="0">
                  <a:pos x="T6" y="T7"/>
                </a:cxn>
                <a:cxn ang="0">
                  <a:pos x="T8" y="T9"/>
                </a:cxn>
                <a:cxn ang="0">
                  <a:pos x="T10" y="T11"/>
                </a:cxn>
                <a:cxn ang="0">
                  <a:pos x="T12" y="T13"/>
                </a:cxn>
              </a:cxnLst>
              <a:rect l="0" t="0" r="r" b="b"/>
              <a:pathLst>
                <a:path w="92" h="261">
                  <a:moveTo>
                    <a:pt x="92" y="0"/>
                  </a:moveTo>
                  <a:lnTo>
                    <a:pt x="0" y="0"/>
                  </a:lnTo>
                  <a:lnTo>
                    <a:pt x="0" y="261"/>
                  </a:lnTo>
                  <a:lnTo>
                    <a:pt x="52" y="261"/>
                  </a:lnTo>
                  <a:lnTo>
                    <a:pt x="92" y="0"/>
                  </a:lnTo>
                  <a:lnTo>
                    <a:pt x="92" y="0"/>
                  </a:lnTo>
                  <a:lnTo>
                    <a:pt x="92" y="0"/>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3" name="Oval 31"/>
            <p:cNvSpPr>
              <a:spLocks noChangeArrowheads="1"/>
            </p:cNvSpPr>
            <p:nvPr/>
          </p:nvSpPr>
          <p:spPr bwMode="auto">
            <a:xfrm>
              <a:off x="6423" y="2669"/>
              <a:ext cx="32" cy="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cxnSp>
        <p:nvCxnSpPr>
          <p:cNvPr id="341" name="Straight Arrow Connector 340"/>
          <p:cNvCxnSpPr/>
          <p:nvPr/>
        </p:nvCxnSpPr>
        <p:spPr>
          <a:xfrm rot="16200000">
            <a:off x="10006573" y="4555547"/>
            <a:ext cx="0" cy="548640"/>
          </a:xfrm>
          <a:prstGeom prst="straightConnector1">
            <a:avLst/>
          </a:prstGeom>
          <a:ln w="28575" cap="rnd">
            <a:solidFill>
              <a:schemeClr val="bg1"/>
            </a:solidFill>
            <a:prstDash val="sysDot"/>
            <a:round/>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993607" y="4213683"/>
            <a:ext cx="2361192" cy="1673355"/>
            <a:chOff x="7938775" y="4223646"/>
            <a:chExt cx="2361192" cy="1673355"/>
          </a:xfrm>
        </p:grpSpPr>
        <p:pic>
          <p:nvPicPr>
            <p:cNvPr id="279" name="Picture 278"/>
            <p:cNvPicPr>
              <a:picLocks noChangeAspect="1"/>
            </p:cNvPicPr>
            <p:nvPr/>
          </p:nvPicPr>
          <p:blipFill>
            <a:blip r:embed="rId8"/>
            <a:stretch>
              <a:fillRect/>
            </a:stretch>
          </p:blipFill>
          <p:spPr>
            <a:xfrm>
              <a:off x="8233788" y="4223646"/>
              <a:ext cx="1771167" cy="1187978"/>
            </a:xfrm>
            <a:prstGeom prst="rect">
              <a:avLst/>
            </a:prstGeom>
          </p:spPr>
        </p:pic>
        <p:pic>
          <p:nvPicPr>
            <p:cNvPr id="56" name="Picture 55"/>
            <p:cNvPicPr>
              <a:picLocks noChangeAspect="1"/>
            </p:cNvPicPr>
            <p:nvPr/>
          </p:nvPicPr>
          <p:blipFill>
            <a:blip r:embed="rId9"/>
            <a:stretch>
              <a:fillRect/>
            </a:stretch>
          </p:blipFill>
          <p:spPr>
            <a:xfrm>
              <a:off x="7938775" y="5452045"/>
              <a:ext cx="2361192" cy="444956"/>
            </a:xfrm>
            <a:prstGeom prst="rect">
              <a:avLst/>
            </a:prstGeom>
          </p:spPr>
        </p:pic>
      </p:grpSp>
      <p:grpSp>
        <p:nvGrpSpPr>
          <p:cNvPr id="58" name="Group 14"/>
          <p:cNvGrpSpPr>
            <a:grpSpLocks noChangeAspect="1"/>
          </p:cNvGrpSpPr>
          <p:nvPr/>
        </p:nvGrpSpPr>
        <p:grpSpPr bwMode="auto">
          <a:xfrm>
            <a:off x="8935891" y="3116262"/>
            <a:ext cx="482746" cy="480009"/>
            <a:chOff x="2011" y="1700"/>
            <a:chExt cx="529" cy="526"/>
          </a:xfrm>
        </p:grpSpPr>
        <p:sp>
          <p:nvSpPr>
            <p:cNvPr id="59" name="AutoShape 13"/>
            <p:cNvSpPr>
              <a:spLocks noChangeAspect="1" noChangeArrowheads="1" noTextEdit="1"/>
            </p:cNvSpPr>
            <p:nvPr/>
          </p:nvSpPr>
          <p:spPr bwMode="auto">
            <a:xfrm>
              <a:off x="2011" y="1700"/>
              <a:ext cx="529"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Oval 15"/>
            <p:cNvSpPr>
              <a:spLocks noChangeArrowheads="1"/>
            </p:cNvSpPr>
            <p:nvPr/>
          </p:nvSpPr>
          <p:spPr bwMode="auto">
            <a:xfrm>
              <a:off x="2012" y="1700"/>
              <a:ext cx="527" cy="52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16"/>
            <p:cNvSpPr>
              <a:spLocks noEditPoints="1"/>
            </p:cNvSpPr>
            <p:nvPr/>
          </p:nvSpPr>
          <p:spPr bwMode="auto">
            <a:xfrm>
              <a:off x="2084" y="1757"/>
              <a:ext cx="382" cy="412"/>
            </a:xfrm>
            <a:custGeom>
              <a:avLst/>
              <a:gdLst>
                <a:gd name="T0" fmla="*/ 273 w 318"/>
                <a:gd name="T1" fmla="*/ 176 h 343"/>
                <a:gd name="T2" fmla="*/ 272 w 318"/>
                <a:gd name="T3" fmla="*/ 192 h 343"/>
                <a:gd name="T4" fmla="*/ 269 w 318"/>
                <a:gd name="T5" fmla="*/ 205 h 343"/>
                <a:gd name="T6" fmla="*/ 267 w 318"/>
                <a:gd name="T7" fmla="*/ 212 h 343"/>
                <a:gd name="T8" fmla="*/ 264 w 318"/>
                <a:gd name="T9" fmla="*/ 221 h 343"/>
                <a:gd name="T10" fmla="*/ 261 w 318"/>
                <a:gd name="T11" fmla="*/ 227 h 343"/>
                <a:gd name="T12" fmla="*/ 257 w 318"/>
                <a:gd name="T13" fmla="*/ 233 h 343"/>
                <a:gd name="T14" fmla="*/ 254 w 318"/>
                <a:gd name="T15" fmla="*/ 239 h 343"/>
                <a:gd name="T16" fmla="*/ 249 w 318"/>
                <a:gd name="T17" fmla="*/ 245 h 343"/>
                <a:gd name="T18" fmla="*/ 245 w 318"/>
                <a:gd name="T19" fmla="*/ 250 h 343"/>
                <a:gd name="T20" fmla="*/ 240 w 318"/>
                <a:gd name="T21" fmla="*/ 255 h 343"/>
                <a:gd name="T22" fmla="*/ 217 w 318"/>
                <a:gd name="T23" fmla="*/ 273 h 343"/>
                <a:gd name="T24" fmla="*/ 109 w 318"/>
                <a:gd name="T25" fmla="*/ 225 h 343"/>
                <a:gd name="T26" fmla="*/ 15 w 318"/>
                <a:gd name="T27" fmla="*/ 319 h 343"/>
                <a:gd name="T28" fmla="*/ 215 w 318"/>
                <a:gd name="T29" fmla="*/ 323 h 343"/>
                <a:gd name="T30" fmla="*/ 275 w 318"/>
                <a:gd name="T31" fmla="*/ 283 h 343"/>
                <a:gd name="T32" fmla="*/ 281 w 318"/>
                <a:gd name="T33" fmla="*/ 276 h 343"/>
                <a:gd name="T34" fmla="*/ 287 w 318"/>
                <a:gd name="T35" fmla="*/ 269 h 343"/>
                <a:gd name="T36" fmla="*/ 291 w 318"/>
                <a:gd name="T37" fmla="*/ 263 h 343"/>
                <a:gd name="T38" fmla="*/ 296 w 318"/>
                <a:gd name="T39" fmla="*/ 255 h 343"/>
                <a:gd name="T40" fmla="*/ 300 w 318"/>
                <a:gd name="T41" fmla="*/ 248 h 343"/>
                <a:gd name="T42" fmla="*/ 304 w 318"/>
                <a:gd name="T43" fmla="*/ 240 h 343"/>
                <a:gd name="T44" fmla="*/ 307 w 318"/>
                <a:gd name="T45" fmla="*/ 232 h 343"/>
                <a:gd name="T46" fmla="*/ 310 w 318"/>
                <a:gd name="T47" fmla="*/ 224 h 343"/>
                <a:gd name="T48" fmla="*/ 312 w 318"/>
                <a:gd name="T49" fmla="*/ 216 h 343"/>
                <a:gd name="T50" fmla="*/ 316 w 318"/>
                <a:gd name="T51" fmla="*/ 199 h 343"/>
                <a:gd name="T52" fmla="*/ 317 w 318"/>
                <a:gd name="T53" fmla="*/ 191 h 343"/>
                <a:gd name="T54" fmla="*/ 318 w 318"/>
                <a:gd name="T55" fmla="*/ 183 h 343"/>
                <a:gd name="T56" fmla="*/ 318 w 318"/>
                <a:gd name="T57" fmla="*/ 175 h 343"/>
                <a:gd name="T58" fmla="*/ 271 w 318"/>
                <a:gd name="T59" fmla="*/ 62 h 343"/>
                <a:gd name="T60" fmla="*/ 43 w 318"/>
                <a:gd name="T61" fmla="*/ 66 h 343"/>
                <a:gd name="T62" fmla="*/ 37 w 318"/>
                <a:gd name="T63" fmla="*/ 73 h 343"/>
                <a:gd name="T64" fmla="*/ 32 w 318"/>
                <a:gd name="T65" fmla="*/ 80 h 343"/>
                <a:gd name="T66" fmla="*/ 27 w 318"/>
                <a:gd name="T67" fmla="*/ 86 h 343"/>
                <a:gd name="T68" fmla="*/ 22 w 318"/>
                <a:gd name="T69" fmla="*/ 94 h 343"/>
                <a:gd name="T70" fmla="*/ 18 w 318"/>
                <a:gd name="T71" fmla="*/ 102 h 343"/>
                <a:gd name="T72" fmla="*/ 14 w 318"/>
                <a:gd name="T73" fmla="*/ 110 h 343"/>
                <a:gd name="T74" fmla="*/ 11 w 318"/>
                <a:gd name="T75" fmla="*/ 117 h 343"/>
                <a:gd name="T76" fmla="*/ 8 w 318"/>
                <a:gd name="T77" fmla="*/ 125 h 343"/>
                <a:gd name="T78" fmla="*/ 6 w 318"/>
                <a:gd name="T79" fmla="*/ 133 h 343"/>
                <a:gd name="T80" fmla="*/ 2 w 318"/>
                <a:gd name="T81" fmla="*/ 150 h 343"/>
                <a:gd name="T82" fmla="*/ 1 w 318"/>
                <a:gd name="T83" fmla="*/ 158 h 343"/>
                <a:gd name="T84" fmla="*/ 0 w 318"/>
                <a:gd name="T85" fmla="*/ 166 h 343"/>
                <a:gd name="T86" fmla="*/ 0 w 318"/>
                <a:gd name="T87" fmla="*/ 174 h 343"/>
                <a:gd name="T88" fmla="*/ 46 w 318"/>
                <a:gd name="T89" fmla="*/ 189 h 343"/>
                <a:gd name="T90" fmla="*/ 45 w 318"/>
                <a:gd name="T91" fmla="*/ 173 h 343"/>
                <a:gd name="T92" fmla="*/ 46 w 318"/>
                <a:gd name="T93" fmla="*/ 157 h 343"/>
                <a:gd name="T94" fmla="*/ 49 w 318"/>
                <a:gd name="T95" fmla="*/ 144 h 343"/>
                <a:gd name="T96" fmla="*/ 51 w 318"/>
                <a:gd name="T97" fmla="*/ 137 h 343"/>
                <a:gd name="T98" fmla="*/ 55 w 318"/>
                <a:gd name="T99" fmla="*/ 128 h 343"/>
                <a:gd name="T100" fmla="*/ 58 w 318"/>
                <a:gd name="T101" fmla="*/ 122 h 343"/>
                <a:gd name="T102" fmla="*/ 61 w 318"/>
                <a:gd name="T103" fmla="*/ 116 h 343"/>
                <a:gd name="T104" fmla="*/ 64 w 318"/>
                <a:gd name="T105" fmla="*/ 110 h 343"/>
                <a:gd name="T106" fmla="*/ 69 w 318"/>
                <a:gd name="T107" fmla="*/ 104 h 343"/>
                <a:gd name="T108" fmla="*/ 73 w 318"/>
                <a:gd name="T109" fmla="*/ 99 h 343"/>
                <a:gd name="T110" fmla="*/ 78 w 318"/>
                <a:gd name="T111" fmla="*/ 94 h 343"/>
                <a:gd name="T112" fmla="*/ 109 w 318"/>
                <a:gd name="T113" fmla="*/ 72 h 343"/>
                <a:gd name="T114" fmla="*/ 314 w 318"/>
                <a:gd name="T115" fmla="*/ 139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 h="343">
                  <a:moveTo>
                    <a:pt x="272" y="156"/>
                  </a:moveTo>
                  <a:cubicBezTo>
                    <a:pt x="273" y="162"/>
                    <a:pt x="273" y="167"/>
                    <a:pt x="273" y="173"/>
                  </a:cubicBezTo>
                  <a:cubicBezTo>
                    <a:pt x="273" y="173"/>
                    <a:pt x="273" y="173"/>
                    <a:pt x="273" y="173"/>
                  </a:cubicBezTo>
                  <a:cubicBezTo>
                    <a:pt x="273" y="174"/>
                    <a:pt x="273" y="175"/>
                    <a:pt x="273" y="176"/>
                  </a:cubicBezTo>
                  <a:cubicBezTo>
                    <a:pt x="273" y="176"/>
                    <a:pt x="273" y="176"/>
                    <a:pt x="273" y="176"/>
                  </a:cubicBezTo>
                  <a:cubicBezTo>
                    <a:pt x="273" y="180"/>
                    <a:pt x="273" y="185"/>
                    <a:pt x="272" y="189"/>
                  </a:cubicBezTo>
                  <a:cubicBezTo>
                    <a:pt x="272" y="189"/>
                    <a:pt x="272" y="189"/>
                    <a:pt x="272" y="189"/>
                  </a:cubicBezTo>
                  <a:cubicBezTo>
                    <a:pt x="272" y="190"/>
                    <a:pt x="272" y="191"/>
                    <a:pt x="272" y="192"/>
                  </a:cubicBezTo>
                  <a:cubicBezTo>
                    <a:pt x="272" y="192"/>
                    <a:pt x="272" y="193"/>
                    <a:pt x="272" y="193"/>
                  </a:cubicBezTo>
                  <a:cubicBezTo>
                    <a:pt x="271" y="196"/>
                    <a:pt x="271" y="199"/>
                    <a:pt x="270" y="202"/>
                  </a:cubicBezTo>
                  <a:cubicBezTo>
                    <a:pt x="270" y="203"/>
                    <a:pt x="270" y="203"/>
                    <a:pt x="270" y="203"/>
                  </a:cubicBezTo>
                  <a:cubicBezTo>
                    <a:pt x="270" y="204"/>
                    <a:pt x="269" y="204"/>
                    <a:pt x="269" y="205"/>
                  </a:cubicBezTo>
                  <a:cubicBezTo>
                    <a:pt x="269" y="206"/>
                    <a:pt x="269" y="206"/>
                    <a:pt x="269" y="206"/>
                  </a:cubicBezTo>
                  <a:cubicBezTo>
                    <a:pt x="269" y="207"/>
                    <a:pt x="269" y="208"/>
                    <a:pt x="268" y="208"/>
                  </a:cubicBezTo>
                  <a:cubicBezTo>
                    <a:pt x="268" y="209"/>
                    <a:pt x="268" y="209"/>
                    <a:pt x="268" y="209"/>
                  </a:cubicBezTo>
                  <a:cubicBezTo>
                    <a:pt x="268" y="210"/>
                    <a:pt x="267" y="211"/>
                    <a:pt x="267" y="212"/>
                  </a:cubicBezTo>
                  <a:cubicBezTo>
                    <a:pt x="267" y="212"/>
                    <a:pt x="267" y="212"/>
                    <a:pt x="267" y="212"/>
                  </a:cubicBezTo>
                  <a:cubicBezTo>
                    <a:pt x="266" y="214"/>
                    <a:pt x="266" y="216"/>
                    <a:pt x="265" y="218"/>
                  </a:cubicBezTo>
                  <a:cubicBezTo>
                    <a:pt x="265" y="218"/>
                    <a:pt x="265" y="218"/>
                    <a:pt x="265" y="219"/>
                  </a:cubicBezTo>
                  <a:cubicBezTo>
                    <a:pt x="264" y="219"/>
                    <a:pt x="264" y="220"/>
                    <a:pt x="264" y="221"/>
                  </a:cubicBezTo>
                  <a:cubicBezTo>
                    <a:pt x="263" y="221"/>
                    <a:pt x="263" y="221"/>
                    <a:pt x="263" y="222"/>
                  </a:cubicBezTo>
                  <a:cubicBezTo>
                    <a:pt x="263" y="222"/>
                    <a:pt x="263" y="223"/>
                    <a:pt x="262" y="224"/>
                  </a:cubicBezTo>
                  <a:cubicBezTo>
                    <a:pt x="262" y="224"/>
                    <a:pt x="262" y="224"/>
                    <a:pt x="262" y="225"/>
                  </a:cubicBezTo>
                  <a:cubicBezTo>
                    <a:pt x="261" y="226"/>
                    <a:pt x="261" y="226"/>
                    <a:pt x="261" y="227"/>
                  </a:cubicBezTo>
                  <a:cubicBezTo>
                    <a:pt x="261" y="227"/>
                    <a:pt x="260" y="227"/>
                    <a:pt x="260" y="227"/>
                  </a:cubicBezTo>
                  <a:cubicBezTo>
                    <a:pt x="260" y="228"/>
                    <a:pt x="259" y="229"/>
                    <a:pt x="259" y="230"/>
                  </a:cubicBezTo>
                  <a:cubicBezTo>
                    <a:pt x="259" y="231"/>
                    <a:pt x="259" y="231"/>
                    <a:pt x="259" y="231"/>
                  </a:cubicBezTo>
                  <a:cubicBezTo>
                    <a:pt x="258" y="232"/>
                    <a:pt x="258" y="232"/>
                    <a:pt x="257" y="233"/>
                  </a:cubicBezTo>
                  <a:cubicBezTo>
                    <a:pt x="257" y="233"/>
                    <a:pt x="257" y="234"/>
                    <a:pt x="257" y="234"/>
                  </a:cubicBezTo>
                  <a:cubicBezTo>
                    <a:pt x="256" y="235"/>
                    <a:pt x="256" y="235"/>
                    <a:pt x="256" y="236"/>
                  </a:cubicBezTo>
                  <a:cubicBezTo>
                    <a:pt x="255" y="236"/>
                    <a:pt x="255" y="236"/>
                    <a:pt x="255" y="237"/>
                  </a:cubicBezTo>
                  <a:cubicBezTo>
                    <a:pt x="255" y="237"/>
                    <a:pt x="254" y="238"/>
                    <a:pt x="254" y="239"/>
                  </a:cubicBezTo>
                  <a:cubicBezTo>
                    <a:pt x="254" y="239"/>
                    <a:pt x="253" y="239"/>
                    <a:pt x="253" y="239"/>
                  </a:cubicBezTo>
                  <a:cubicBezTo>
                    <a:pt x="253" y="240"/>
                    <a:pt x="252" y="241"/>
                    <a:pt x="252" y="242"/>
                  </a:cubicBezTo>
                  <a:cubicBezTo>
                    <a:pt x="251" y="242"/>
                    <a:pt x="251" y="242"/>
                    <a:pt x="251" y="242"/>
                  </a:cubicBezTo>
                  <a:cubicBezTo>
                    <a:pt x="251" y="243"/>
                    <a:pt x="250" y="244"/>
                    <a:pt x="249" y="245"/>
                  </a:cubicBezTo>
                  <a:cubicBezTo>
                    <a:pt x="249" y="245"/>
                    <a:pt x="249" y="245"/>
                    <a:pt x="249" y="245"/>
                  </a:cubicBezTo>
                  <a:cubicBezTo>
                    <a:pt x="248" y="246"/>
                    <a:pt x="248" y="247"/>
                    <a:pt x="247" y="247"/>
                  </a:cubicBezTo>
                  <a:cubicBezTo>
                    <a:pt x="247" y="247"/>
                    <a:pt x="247" y="248"/>
                    <a:pt x="247" y="248"/>
                  </a:cubicBezTo>
                  <a:cubicBezTo>
                    <a:pt x="246" y="249"/>
                    <a:pt x="246" y="249"/>
                    <a:pt x="245" y="250"/>
                  </a:cubicBezTo>
                  <a:cubicBezTo>
                    <a:pt x="245" y="250"/>
                    <a:pt x="245" y="250"/>
                    <a:pt x="244" y="251"/>
                  </a:cubicBezTo>
                  <a:cubicBezTo>
                    <a:pt x="244" y="251"/>
                    <a:pt x="243" y="252"/>
                    <a:pt x="243" y="252"/>
                  </a:cubicBezTo>
                  <a:cubicBezTo>
                    <a:pt x="243" y="252"/>
                    <a:pt x="242" y="253"/>
                    <a:pt x="242" y="253"/>
                  </a:cubicBezTo>
                  <a:cubicBezTo>
                    <a:pt x="241" y="254"/>
                    <a:pt x="241" y="255"/>
                    <a:pt x="240" y="255"/>
                  </a:cubicBezTo>
                  <a:cubicBezTo>
                    <a:pt x="237" y="258"/>
                    <a:pt x="234" y="261"/>
                    <a:pt x="231" y="263"/>
                  </a:cubicBezTo>
                  <a:cubicBezTo>
                    <a:pt x="230" y="264"/>
                    <a:pt x="228" y="266"/>
                    <a:pt x="227" y="267"/>
                  </a:cubicBezTo>
                  <a:cubicBezTo>
                    <a:pt x="225" y="268"/>
                    <a:pt x="224" y="269"/>
                    <a:pt x="222" y="270"/>
                  </a:cubicBezTo>
                  <a:cubicBezTo>
                    <a:pt x="220" y="271"/>
                    <a:pt x="219" y="272"/>
                    <a:pt x="217" y="273"/>
                  </a:cubicBezTo>
                  <a:cubicBezTo>
                    <a:pt x="216" y="273"/>
                    <a:pt x="216" y="274"/>
                    <a:pt x="215" y="274"/>
                  </a:cubicBezTo>
                  <a:cubicBezTo>
                    <a:pt x="209" y="277"/>
                    <a:pt x="204" y="280"/>
                    <a:pt x="198" y="282"/>
                  </a:cubicBezTo>
                  <a:cubicBezTo>
                    <a:pt x="157" y="297"/>
                    <a:pt x="111" y="288"/>
                    <a:pt x="78" y="255"/>
                  </a:cubicBezTo>
                  <a:cubicBezTo>
                    <a:pt x="109" y="225"/>
                    <a:pt x="109" y="225"/>
                    <a:pt x="109" y="225"/>
                  </a:cubicBezTo>
                  <a:cubicBezTo>
                    <a:pt x="53" y="217"/>
                    <a:pt x="53" y="217"/>
                    <a:pt x="53" y="217"/>
                  </a:cubicBezTo>
                  <a:cubicBezTo>
                    <a:pt x="4" y="210"/>
                    <a:pt x="4" y="210"/>
                    <a:pt x="4" y="210"/>
                  </a:cubicBezTo>
                  <a:cubicBezTo>
                    <a:pt x="0" y="210"/>
                    <a:pt x="0" y="210"/>
                    <a:pt x="0" y="210"/>
                  </a:cubicBezTo>
                  <a:cubicBezTo>
                    <a:pt x="15" y="319"/>
                    <a:pt x="15" y="319"/>
                    <a:pt x="15" y="319"/>
                  </a:cubicBezTo>
                  <a:cubicBezTo>
                    <a:pt x="47" y="287"/>
                    <a:pt x="47" y="287"/>
                    <a:pt x="47" y="287"/>
                  </a:cubicBezTo>
                  <a:cubicBezTo>
                    <a:pt x="89" y="330"/>
                    <a:pt x="150" y="343"/>
                    <a:pt x="204" y="327"/>
                  </a:cubicBezTo>
                  <a:cubicBezTo>
                    <a:pt x="206" y="327"/>
                    <a:pt x="207" y="326"/>
                    <a:pt x="208" y="326"/>
                  </a:cubicBezTo>
                  <a:cubicBezTo>
                    <a:pt x="210" y="325"/>
                    <a:pt x="213" y="324"/>
                    <a:pt x="215" y="323"/>
                  </a:cubicBezTo>
                  <a:cubicBezTo>
                    <a:pt x="233" y="316"/>
                    <a:pt x="250" y="306"/>
                    <a:pt x="266" y="292"/>
                  </a:cubicBezTo>
                  <a:cubicBezTo>
                    <a:pt x="268" y="291"/>
                    <a:pt x="270" y="289"/>
                    <a:pt x="271" y="287"/>
                  </a:cubicBezTo>
                  <a:cubicBezTo>
                    <a:pt x="272" y="286"/>
                    <a:pt x="273" y="285"/>
                    <a:pt x="274" y="284"/>
                  </a:cubicBezTo>
                  <a:cubicBezTo>
                    <a:pt x="275" y="283"/>
                    <a:pt x="275" y="283"/>
                    <a:pt x="275" y="283"/>
                  </a:cubicBezTo>
                  <a:cubicBezTo>
                    <a:pt x="276" y="282"/>
                    <a:pt x="277" y="281"/>
                    <a:pt x="277" y="281"/>
                  </a:cubicBezTo>
                  <a:cubicBezTo>
                    <a:pt x="278" y="280"/>
                    <a:pt x="278" y="280"/>
                    <a:pt x="278" y="279"/>
                  </a:cubicBezTo>
                  <a:cubicBezTo>
                    <a:pt x="279" y="279"/>
                    <a:pt x="280" y="278"/>
                    <a:pt x="280" y="277"/>
                  </a:cubicBezTo>
                  <a:cubicBezTo>
                    <a:pt x="281" y="277"/>
                    <a:pt x="281" y="276"/>
                    <a:pt x="281" y="276"/>
                  </a:cubicBezTo>
                  <a:cubicBezTo>
                    <a:pt x="282" y="275"/>
                    <a:pt x="282" y="275"/>
                    <a:pt x="283" y="274"/>
                  </a:cubicBezTo>
                  <a:cubicBezTo>
                    <a:pt x="283" y="274"/>
                    <a:pt x="284" y="273"/>
                    <a:pt x="284" y="273"/>
                  </a:cubicBezTo>
                  <a:cubicBezTo>
                    <a:pt x="285" y="272"/>
                    <a:pt x="285" y="271"/>
                    <a:pt x="286" y="271"/>
                  </a:cubicBezTo>
                  <a:cubicBezTo>
                    <a:pt x="286" y="270"/>
                    <a:pt x="286" y="270"/>
                    <a:pt x="287" y="269"/>
                  </a:cubicBezTo>
                  <a:cubicBezTo>
                    <a:pt x="287" y="269"/>
                    <a:pt x="288" y="268"/>
                    <a:pt x="288" y="267"/>
                  </a:cubicBezTo>
                  <a:cubicBezTo>
                    <a:pt x="288" y="267"/>
                    <a:pt x="289" y="266"/>
                    <a:pt x="289" y="266"/>
                  </a:cubicBezTo>
                  <a:cubicBezTo>
                    <a:pt x="290" y="265"/>
                    <a:pt x="290" y="265"/>
                    <a:pt x="290" y="264"/>
                  </a:cubicBezTo>
                  <a:cubicBezTo>
                    <a:pt x="291" y="263"/>
                    <a:pt x="291" y="263"/>
                    <a:pt x="291" y="263"/>
                  </a:cubicBezTo>
                  <a:cubicBezTo>
                    <a:pt x="292" y="262"/>
                    <a:pt x="292" y="261"/>
                    <a:pt x="293" y="260"/>
                  </a:cubicBezTo>
                  <a:cubicBezTo>
                    <a:pt x="293" y="260"/>
                    <a:pt x="293" y="259"/>
                    <a:pt x="294" y="259"/>
                  </a:cubicBezTo>
                  <a:cubicBezTo>
                    <a:pt x="294" y="258"/>
                    <a:pt x="295" y="257"/>
                    <a:pt x="295" y="257"/>
                  </a:cubicBezTo>
                  <a:cubicBezTo>
                    <a:pt x="295" y="256"/>
                    <a:pt x="296" y="256"/>
                    <a:pt x="296" y="255"/>
                  </a:cubicBezTo>
                  <a:cubicBezTo>
                    <a:pt x="297" y="254"/>
                    <a:pt x="297" y="253"/>
                    <a:pt x="298" y="252"/>
                  </a:cubicBezTo>
                  <a:cubicBezTo>
                    <a:pt x="298" y="252"/>
                    <a:pt x="298" y="252"/>
                    <a:pt x="298" y="252"/>
                  </a:cubicBezTo>
                  <a:cubicBezTo>
                    <a:pt x="299" y="251"/>
                    <a:pt x="299" y="249"/>
                    <a:pt x="300" y="248"/>
                  </a:cubicBezTo>
                  <a:cubicBezTo>
                    <a:pt x="300" y="248"/>
                    <a:pt x="300" y="248"/>
                    <a:pt x="300" y="248"/>
                  </a:cubicBezTo>
                  <a:cubicBezTo>
                    <a:pt x="301" y="247"/>
                    <a:pt x="301" y="246"/>
                    <a:pt x="302" y="245"/>
                  </a:cubicBezTo>
                  <a:cubicBezTo>
                    <a:pt x="302" y="244"/>
                    <a:pt x="302" y="244"/>
                    <a:pt x="302" y="243"/>
                  </a:cubicBezTo>
                  <a:cubicBezTo>
                    <a:pt x="303" y="243"/>
                    <a:pt x="303" y="242"/>
                    <a:pt x="304" y="241"/>
                  </a:cubicBezTo>
                  <a:cubicBezTo>
                    <a:pt x="304" y="240"/>
                    <a:pt x="304" y="240"/>
                    <a:pt x="304" y="240"/>
                  </a:cubicBezTo>
                  <a:cubicBezTo>
                    <a:pt x="304" y="239"/>
                    <a:pt x="305" y="238"/>
                    <a:pt x="305" y="237"/>
                  </a:cubicBezTo>
                  <a:cubicBezTo>
                    <a:pt x="305" y="237"/>
                    <a:pt x="306" y="236"/>
                    <a:pt x="306" y="236"/>
                  </a:cubicBezTo>
                  <a:cubicBezTo>
                    <a:pt x="306" y="235"/>
                    <a:pt x="306" y="234"/>
                    <a:pt x="307" y="233"/>
                  </a:cubicBezTo>
                  <a:cubicBezTo>
                    <a:pt x="307" y="233"/>
                    <a:pt x="307" y="232"/>
                    <a:pt x="307" y="232"/>
                  </a:cubicBezTo>
                  <a:cubicBezTo>
                    <a:pt x="308" y="231"/>
                    <a:pt x="308" y="230"/>
                    <a:pt x="308" y="229"/>
                  </a:cubicBezTo>
                  <a:cubicBezTo>
                    <a:pt x="308" y="229"/>
                    <a:pt x="309" y="229"/>
                    <a:pt x="309" y="228"/>
                  </a:cubicBezTo>
                  <a:cubicBezTo>
                    <a:pt x="309" y="227"/>
                    <a:pt x="309" y="226"/>
                    <a:pt x="310" y="225"/>
                  </a:cubicBezTo>
                  <a:cubicBezTo>
                    <a:pt x="310" y="225"/>
                    <a:pt x="310" y="225"/>
                    <a:pt x="310" y="224"/>
                  </a:cubicBezTo>
                  <a:cubicBezTo>
                    <a:pt x="310" y="223"/>
                    <a:pt x="311" y="222"/>
                    <a:pt x="311" y="221"/>
                  </a:cubicBezTo>
                  <a:cubicBezTo>
                    <a:pt x="311" y="221"/>
                    <a:pt x="311" y="221"/>
                    <a:pt x="311" y="220"/>
                  </a:cubicBezTo>
                  <a:cubicBezTo>
                    <a:pt x="312" y="219"/>
                    <a:pt x="312" y="218"/>
                    <a:pt x="312" y="217"/>
                  </a:cubicBezTo>
                  <a:cubicBezTo>
                    <a:pt x="312" y="217"/>
                    <a:pt x="312" y="217"/>
                    <a:pt x="312" y="216"/>
                  </a:cubicBezTo>
                  <a:cubicBezTo>
                    <a:pt x="313" y="212"/>
                    <a:pt x="314" y="208"/>
                    <a:pt x="315" y="204"/>
                  </a:cubicBezTo>
                  <a:cubicBezTo>
                    <a:pt x="315" y="204"/>
                    <a:pt x="315" y="204"/>
                    <a:pt x="315" y="204"/>
                  </a:cubicBezTo>
                  <a:cubicBezTo>
                    <a:pt x="315" y="203"/>
                    <a:pt x="316" y="202"/>
                    <a:pt x="316" y="200"/>
                  </a:cubicBezTo>
                  <a:cubicBezTo>
                    <a:pt x="316" y="200"/>
                    <a:pt x="316" y="200"/>
                    <a:pt x="316" y="199"/>
                  </a:cubicBezTo>
                  <a:cubicBezTo>
                    <a:pt x="316" y="198"/>
                    <a:pt x="316" y="197"/>
                    <a:pt x="316" y="196"/>
                  </a:cubicBezTo>
                  <a:cubicBezTo>
                    <a:pt x="317" y="196"/>
                    <a:pt x="317" y="196"/>
                    <a:pt x="317" y="195"/>
                  </a:cubicBezTo>
                  <a:cubicBezTo>
                    <a:pt x="317" y="194"/>
                    <a:pt x="317" y="193"/>
                    <a:pt x="317" y="192"/>
                  </a:cubicBezTo>
                  <a:cubicBezTo>
                    <a:pt x="317" y="192"/>
                    <a:pt x="317" y="192"/>
                    <a:pt x="317" y="191"/>
                  </a:cubicBezTo>
                  <a:cubicBezTo>
                    <a:pt x="317" y="190"/>
                    <a:pt x="317" y="189"/>
                    <a:pt x="317" y="188"/>
                  </a:cubicBezTo>
                  <a:cubicBezTo>
                    <a:pt x="317" y="188"/>
                    <a:pt x="317" y="188"/>
                    <a:pt x="317" y="187"/>
                  </a:cubicBezTo>
                  <a:cubicBezTo>
                    <a:pt x="318" y="186"/>
                    <a:pt x="318" y="185"/>
                    <a:pt x="318" y="184"/>
                  </a:cubicBezTo>
                  <a:cubicBezTo>
                    <a:pt x="318" y="184"/>
                    <a:pt x="318" y="183"/>
                    <a:pt x="318" y="183"/>
                  </a:cubicBezTo>
                  <a:cubicBezTo>
                    <a:pt x="318" y="182"/>
                    <a:pt x="318" y="181"/>
                    <a:pt x="318" y="180"/>
                  </a:cubicBezTo>
                  <a:cubicBezTo>
                    <a:pt x="318" y="180"/>
                    <a:pt x="318" y="179"/>
                    <a:pt x="318" y="179"/>
                  </a:cubicBezTo>
                  <a:cubicBezTo>
                    <a:pt x="318" y="178"/>
                    <a:pt x="318" y="177"/>
                    <a:pt x="318" y="176"/>
                  </a:cubicBezTo>
                  <a:cubicBezTo>
                    <a:pt x="318" y="175"/>
                    <a:pt x="318" y="175"/>
                    <a:pt x="318" y="175"/>
                  </a:cubicBezTo>
                  <a:cubicBezTo>
                    <a:pt x="318" y="171"/>
                    <a:pt x="318" y="167"/>
                    <a:pt x="318" y="163"/>
                  </a:cubicBezTo>
                  <a:cubicBezTo>
                    <a:pt x="318" y="163"/>
                    <a:pt x="318" y="163"/>
                    <a:pt x="318" y="163"/>
                  </a:cubicBezTo>
                  <a:cubicBezTo>
                    <a:pt x="272" y="156"/>
                    <a:pt x="272" y="156"/>
                    <a:pt x="272" y="156"/>
                  </a:cubicBezTo>
                  <a:close/>
                  <a:moveTo>
                    <a:pt x="271" y="62"/>
                  </a:moveTo>
                  <a:cubicBezTo>
                    <a:pt x="209" y="0"/>
                    <a:pt x="109" y="0"/>
                    <a:pt x="47" y="62"/>
                  </a:cubicBezTo>
                  <a:cubicBezTo>
                    <a:pt x="47" y="62"/>
                    <a:pt x="46" y="62"/>
                    <a:pt x="46" y="62"/>
                  </a:cubicBezTo>
                  <a:cubicBezTo>
                    <a:pt x="45" y="63"/>
                    <a:pt x="45" y="64"/>
                    <a:pt x="44" y="65"/>
                  </a:cubicBezTo>
                  <a:cubicBezTo>
                    <a:pt x="43" y="66"/>
                    <a:pt x="43" y="66"/>
                    <a:pt x="43" y="66"/>
                  </a:cubicBezTo>
                  <a:cubicBezTo>
                    <a:pt x="42" y="67"/>
                    <a:pt x="41" y="68"/>
                    <a:pt x="41" y="68"/>
                  </a:cubicBezTo>
                  <a:cubicBezTo>
                    <a:pt x="40" y="69"/>
                    <a:pt x="40" y="69"/>
                    <a:pt x="40" y="70"/>
                  </a:cubicBezTo>
                  <a:cubicBezTo>
                    <a:pt x="39" y="70"/>
                    <a:pt x="39" y="71"/>
                    <a:pt x="38" y="72"/>
                  </a:cubicBezTo>
                  <a:cubicBezTo>
                    <a:pt x="38" y="72"/>
                    <a:pt x="37" y="72"/>
                    <a:pt x="37" y="73"/>
                  </a:cubicBezTo>
                  <a:cubicBezTo>
                    <a:pt x="36" y="74"/>
                    <a:pt x="36" y="74"/>
                    <a:pt x="35" y="75"/>
                  </a:cubicBezTo>
                  <a:cubicBezTo>
                    <a:pt x="35" y="75"/>
                    <a:pt x="34" y="76"/>
                    <a:pt x="34" y="76"/>
                  </a:cubicBezTo>
                  <a:cubicBezTo>
                    <a:pt x="34" y="77"/>
                    <a:pt x="33" y="78"/>
                    <a:pt x="33" y="78"/>
                  </a:cubicBezTo>
                  <a:cubicBezTo>
                    <a:pt x="32" y="79"/>
                    <a:pt x="32" y="79"/>
                    <a:pt x="32" y="80"/>
                  </a:cubicBezTo>
                  <a:cubicBezTo>
                    <a:pt x="31" y="80"/>
                    <a:pt x="31" y="81"/>
                    <a:pt x="30" y="82"/>
                  </a:cubicBezTo>
                  <a:cubicBezTo>
                    <a:pt x="30" y="82"/>
                    <a:pt x="29" y="83"/>
                    <a:pt x="29" y="83"/>
                  </a:cubicBezTo>
                  <a:cubicBezTo>
                    <a:pt x="29" y="84"/>
                    <a:pt x="28" y="84"/>
                    <a:pt x="28" y="85"/>
                  </a:cubicBezTo>
                  <a:cubicBezTo>
                    <a:pt x="27" y="85"/>
                    <a:pt x="27" y="86"/>
                    <a:pt x="27" y="86"/>
                  </a:cubicBezTo>
                  <a:cubicBezTo>
                    <a:pt x="26" y="87"/>
                    <a:pt x="26" y="88"/>
                    <a:pt x="25" y="89"/>
                  </a:cubicBezTo>
                  <a:cubicBezTo>
                    <a:pt x="25" y="89"/>
                    <a:pt x="25" y="89"/>
                    <a:pt x="24" y="90"/>
                  </a:cubicBezTo>
                  <a:cubicBezTo>
                    <a:pt x="24" y="91"/>
                    <a:pt x="23" y="91"/>
                    <a:pt x="23" y="92"/>
                  </a:cubicBezTo>
                  <a:cubicBezTo>
                    <a:pt x="23" y="93"/>
                    <a:pt x="23" y="93"/>
                    <a:pt x="22" y="94"/>
                  </a:cubicBezTo>
                  <a:cubicBezTo>
                    <a:pt x="22" y="95"/>
                    <a:pt x="21" y="96"/>
                    <a:pt x="20" y="97"/>
                  </a:cubicBezTo>
                  <a:cubicBezTo>
                    <a:pt x="20" y="97"/>
                    <a:pt x="20" y="97"/>
                    <a:pt x="20" y="97"/>
                  </a:cubicBezTo>
                  <a:cubicBezTo>
                    <a:pt x="20" y="98"/>
                    <a:pt x="19" y="99"/>
                    <a:pt x="18" y="101"/>
                  </a:cubicBezTo>
                  <a:cubicBezTo>
                    <a:pt x="18" y="101"/>
                    <a:pt x="18" y="101"/>
                    <a:pt x="18" y="102"/>
                  </a:cubicBezTo>
                  <a:cubicBezTo>
                    <a:pt x="17" y="103"/>
                    <a:pt x="17" y="103"/>
                    <a:pt x="16" y="104"/>
                  </a:cubicBezTo>
                  <a:cubicBezTo>
                    <a:pt x="16" y="105"/>
                    <a:pt x="16" y="105"/>
                    <a:pt x="16" y="106"/>
                  </a:cubicBezTo>
                  <a:cubicBezTo>
                    <a:pt x="15" y="106"/>
                    <a:pt x="15" y="107"/>
                    <a:pt x="15" y="108"/>
                  </a:cubicBezTo>
                  <a:cubicBezTo>
                    <a:pt x="14" y="109"/>
                    <a:pt x="14" y="109"/>
                    <a:pt x="14" y="110"/>
                  </a:cubicBezTo>
                  <a:cubicBezTo>
                    <a:pt x="14" y="110"/>
                    <a:pt x="13" y="111"/>
                    <a:pt x="13" y="112"/>
                  </a:cubicBezTo>
                  <a:cubicBezTo>
                    <a:pt x="13" y="112"/>
                    <a:pt x="13" y="113"/>
                    <a:pt x="12" y="113"/>
                  </a:cubicBezTo>
                  <a:cubicBezTo>
                    <a:pt x="12" y="114"/>
                    <a:pt x="12" y="115"/>
                    <a:pt x="11" y="116"/>
                  </a:cubicBezTo>
                  <a:cubicBezTo>
                    <a:pt x="11" y="116"/>
                    <a:pt x="11" y="117"/>
                    <a:pt x="11" y="117"/>
                  </a:cubicBezTo>
                  <a:cubicBezTo>
                    <a:pt x="11" y="118"/>
                    <a:pt x="10" y="119"/>
                    <a:pt x="10" y="120"/>
                  </a:cubicBezTo>
                  <a:cubicBezTo>
                    <a:pt x="10" y="120"/>
                    <a:pt x="10" y="120"/>
                    <a:pt x="9" y="121"/>
                  </a:cubicBezTo>
                  <a:cubicBezTo>
                    <a:pt x="9" y="122"/>
                    <a:pt x="9" y="123"/>
                    <a:pt x="9" y="123"/>
                  </a:cubicBezTo>
                  <a:cubicBezTo>
                    <a:pt x="8" y="124"/>
                    <a:pt x="8" y="124"/>
                    <a:pt x="8" y="125"/>
                  </a:cubicBezTo>
                  <a:cubicBezTo>
                    <a:pt x="8" y="126"/>
                    <a:pt x="8" y="127"/>
                    <a:pt x="7" y="127"/>
                  </a:cubicBezTo>
                  <a:cubicBezTo>
                    <a:pt x="7" y="128"/>
                    <a:pt x="7" y="128"/>
                    <a:pt x="7" y="129"/>
                  </a:cubicBezTo>
                  <a:cubicBezTo>
                    <a:pt x="7" y="130"/>
                    <a:pt x="6" y="131"/>
                    <a:pt x="6" y="132"/>
                  </a:cubicBezTo>
                  <a:cubicBezTo>
                    <a:pt x="6" y="132"/>
                    <a:pt x="6" y="132"/>
                    <a:pt x="6" y="133"/>
                  </a:cubicBezTo>
                  <a:cubicBezTo>
                    <a:pt x="5" y="137"/>
                    <a:pt x="4" y="141"/>
                    <a:pt x="3" y="145"/>
                  </a:cubicBezTo>
                  <a:cubicBezTo>
                    <a:pt x="3" y="145"/>
                    <a:pt x="3" y="145"/>
                    <a:pt x="3" y="145"/>
                  </a:cubicBezTo>
                  <a:cubicBezTo>
                    <a:pt x="3" y="146"/>
                    <a:pt x="2" y="147"/>
                    <a:pt x="2" y="149"/>
                  </a:cubicBezTo>
                  <a:cubicBezTo>
                    <a:pt x="2" y="149"/>
                    <a:pt x="2" y="149"/>
                    <a:pt x="2" y="150"/>
                  </a:cubicBezTo>
                  <a:cubicBezTo>
                    <a:pt x="2" y="151"/>
                    <a:pt x="2" y="152"/>
                    <a:pt x="2" y="153"/>
                  </a:cubicBezTo>
                  <a:cubicBezTo>
                    <a:pt x="2" y="153"/>
                    <a:pt x="2" y="153"/>
                    <a:pt x="2" y="154"/>
                  </a:cubicBezTo>
                  <a:cubicBezTo>
                    <a:pt x="1" y="155"/>
                    <a:pt x="1" y="156"/>
                    <a:pt x="1" y="157"/>
                  </a:cubicBezTo>
                  <a:cubicBezTo>
                    <a:pt x="1" y="157"/>
                    <a:pt x="1" y="157"/>
                    <a:pt x="1" y="158"/>
                  </a:cubicBezTo>
                  <a:cubicBezTo>
                    <a:pt x="1" y="159"/>
                    <a:pt x="1" y="160"/>
                    <a:pt x="1" y="161"/>
                  </a:cubicBezTo>
                  <a:cubicBezTo>
                    <a:pt x="1" y="161"/>
                    <a:pt x="1" y="161"/>
                    <a:pt x="1" y="162"/>
                  </a:cubicBezTo>
                  <a:cubicBezTo>
                    <a:pt x="1" y="163"/>
                    <a:pt x="1" y="164"/>
                    <a:pt x="0" y="165"/>
                  </a:cubicBezTo>
                  <a:cubicBezTo>
                    <a:pt x="0" y="165"/>
                    <a:pt x="0" y="165"/>
                    <a:pt x="0" y="166"/>
                  </a:cubicBezTo>
                  <a:cubicBezTo>
                    <a:pt x="0" y="167"/>
                    <a:pt x="0" y="168"/>
                    <a:pt x="0" y="169"/>
                  </a:cubicBezTo>
                  <a:cubicBezTo>
                    <a:pt x="0" y="169"/>
                    <a:pt x="0" y="170"/>
                    <a:pt x="0" y="170"/>
                  </a:cubicBezTo>
                  <a:cubicBezTo>
                    <a:pt x="0" y="171"/>
                    <a:pt x="0" y="172"/>
                    <a:pt x="0" y="173"/>
                  </a:cubicBezTo>
                  <a:cubicBezTo>
                    <a:pt x="0" y="174"/>
                    <a:pt x="0" y="174"/>
                    <a:pt x="0" y="174"/>
                  </a:cubicBezTo>
                  <a:cubicBezTo>
                    <a:pt x="0" y="178"/>
                    <a:pt x="0" y="182"/>
                    <a:pt x="1" y="186"/>
                  </a:cubicBezTo>
                  <a:cubicBezTo>
                    <a:pt x="46" y="193"/>
                    <a:pt x="46" y="193"/>
                    <a:pt x="46" y="193"/>
                  </a:cubicBezTo>
                  <a:cubicBezTo>
                    <a:pt x="46" y="193"/>
                    <a:pt x="46" y="193"/>
                    <a:pt x="46" y="193"/>
                  </a:cubicBezTo>
                  <a:cubicBezTo>
                    <a:pt x="46" y="192"/>
                    <a:pt x="46" y="191"/>
                    <a:pt x="46" y="189"/>
                  </a:cubicBezTo>
                  <a:cubicBezTo>
                    <a:pt x="46" y="189"/>
                    <a:pt x="46" y="189"/>
                    <a:pt x="46" y="189"/>
                  </a:cubicBezTo>
                  <a:cubicBezTo>
                    <a:pt x="45" y="185"/>
                    <a:pt x="45" y="181"/>
                    <a:pt x="45" y="176"/>
                  </a:cubicBezTo>
                  <a:cubicBezTo>
                    <a:pt x="45" y="176"/>
                    <a:pt x="45" y="176"/>
                    <a:pt x="45" y="176"/>
                  </a:cubicBezTo>
                  <a:cubicBezTo>
                    <a:pt x="45" y="175"/>
                    <a:pt x="45" y="174"/>
                    <a:pt x="45" y="173"/>
                  </a:cubicBezTo>
                  <a:cubicBezTo>
                    <a:pt x="45" y="173"/>
                    <a:pt x="45" y="173"/>
                    <a:pt x="45" y="173"/>
                  </a:cubicBezTo>
                  <a:cubicBezTo>
                    <a:pt x="45" y="168"/>
                    <a:pt x="45" y="164"/>
                    <a:pt x="46" y="160"/>
                  </a:cubicBezTo>
                  <a:cubicBezTo>
                    <a:pt x="46" y="160"/>
                    <a:pt x="46" y="160"/>
                    <a:pt x="46" y="159"/>
                  </a:cubicBezTo>
                  <a:cubicBezTo>
                    <a:pt x="46" y="159"/>
                    <a:pt x="46" y="158"/>
                    <a:pt x="46" y="157"/>
                  </a:cubicBezTo>
                  <a:cubicBezTo>
                    <a:pt x="46" y="156"/>
                    <a:pt x="46" y="156"/>
                    <a:pt x="46" y="156"/>
                  </a:cubicBezTo>
                  <a:cubicBezTo>
                    <a:pt x="47" y="153"/>
                    <a:pt x="47" y="150"/>
                    <a:pt x="48" y="147"/>
                  </a:cubicBezTo>
                  <a:cubicBezTo>
                    <a:pt x="48" y="147"/>
                    <a:pt x="48" y="146"/>
                    <a:pt x="48" y="146"/>
                  </a:cubicBezTo>
                  <a:cubicBezTo>
                    <a:pt x="48" y="145"/>
                    <a:pt x="49" y="145"/>
                    <a:pt x="49" y="144"/>
                  </a:cubicBezTo>
                  <a:cubicBezTo>
                    <a:pt x="49" y="143"/>
                    <a:pt x="49" y="143"/>
                    <a:pt x="49" y="143"/>
                  </a:cubicBezTo>
                  <a:cubicBezTo>
                    <a:pt x="49" y="142"/>
                    <a:pt x="50" y="141"/>
                    <a:pt x="50" y="141"/>
                  </a:cubicBezTo>
                  <a:cubicBezTo>
                    <a:pt x="50" y="140"/>
                    <a:pt x="50" y="140"/>
                    <a:pt x="50" y="140"/>
                  </a:cubicBezTo>
                  <a:cubicBezTo>
                    <a:pt x="50" y="139"/>
                    <a:pt x="51" y="138"/>
                    <a:pt x="51" y="137"/>
                  </a:cubicBezTo>
                  <a:cubicBezTo>
                    <a:pt x="51" y="137"/>
                    <a:pt x="51" y="137"/>
                    <a:pt x="51" y="137"/>
                  </a:cubicBezTo>
                  <a:cubicBezTo>
                    <a:pt x="52" y="135"/>
                    <a:pt x="52" y="133"/>
                    <a:pt x="53" y="131"/>
                  </a:cubicBezTo>
                  <a:cubicBezTo>
                    <a:pt x="53" y="131"/>
                    <a:pt x="53" y="130"/>
                    <a:pt x="54" y="130"/>
                  </a:cubicBezTo>
                  <a:cubicBezTo>
                    <a:pt x="54" y="130"/>
                    <a:pt x="54" y="129"/>
                    <a:pt x="55" y="128"/>
                  </a:cubicBezTo>
                  <a:cubicBezTo>
                    <a:pt x="55" y="128"/>
                    <a:pt x="55" y="127"/>
                    <a:pt x="55" y="127"/>
                  </a:cubicBezTo>
                  <a:cubicBezTo>
                    <a:pt x="55" y="126"/>
                    <a:pt x="56" y="126"/>
                    <a:pt x="56" y="125"/>
                  </a:cubicBezTo>
                  <a:cubicBezTo>
                    <a:pt x="56" y="125"/>
                    <a:pt x="56" y="125"/>
                    <a:pt x="56" y="124"/>
                  </a:cubicBezTo>
                  <a:cubicBezTo>
                    <a:pt x="57" y="123"/>
                    <a:pt x="57" y="123"/>
                    <a:pt x="58" y="122"/>
                  </a:cubicBezTo>
                  <a:cubicBezTo>
                    <a:pt x="58" y="122"/>
                    <a:pt x="58" y="122"/>
                    <a:pt x="58" y="121"/>
                  </a:cubicBezTo>
                  <a:cubicBezTo>
                    <a:pt x="58" y="121"/>
                    <a:pt x="59" y="120"/>
                    <a:pt x="59" y="119"/>
                  </a:cubicBezTo>
                  <a:cubicBezTo>
                    <a:pt x="59" y="118"/>
                    <a:pt x="59" y="118"/>
                    <a:pt x="60" y="118"/>
                  </a:cubicBezTo>
                  <a:cubicBezTo>
                    <a:pt x="60" y="117"/>
                    <a:pt x="60" y="117"/>
                    <a:pt x="61" y="116"/>
                  </a:cubicBezTo>
                  <a:cubicBezTo>
                    <a:pt x="61" y="116"/>
                    <a:pt x="61" y="115"/>
                    <a:pt x="61" y="115"/>
                  </a:cubicBezTo>
                  <a:cubicBezTo>
                    <a:pt x="62" y="114"/>
                    <a:pt x="62" y="114"/>
                    <a:pt x="63" y="113"/>
                  </a:cubicBezTo>
                  <a:cubicBezTo>
                    <a:pt x="63" y="113"/>
                    <a:pt x="63" y="113"/>
                    <a:pt x="63" y="112"/>
                  </a:cubicBezTo>
                  <a:cubicBezTo>
                    <a:pt x="64" y="112"/>
                    <a:pt x="64" y="111"/>
                    <a:pt x="64" y="110"/>
                  </a:cubicBezTo>
                  <a:cubicBezTo>
                    <a:pt x="65" y="110"/>
                    <a:pt x="65" y="110"/>
                    <a:pt x="65" y="110"/>
                  </a:cubicBezTo>
                  <a:cubicBezTo>
                    <a:pt x="65" y="109"/>
                    <a:pt x="66" y="108"/>
                    <a:pt x="67" y="107"/>
                  </a:cubicBezTo>
                  <a:cubicBezTo>
                    <a:pt x="67" y="107"/>
                    <a:pt x="67" y="107"/>
                    <a:pt x="67" y="107"/>
                  </a:cubicBezTo>
                  <a:cubicBezTo>
                    <a:pt x="67" y="106"/>
                    <a:pt x="68" y="105"/>
                    <a:pt x="69" y="104"/>
                  </a:cubicBezTo>
                  <a:cubicBezTo>
                    <a:pt x="69" y="104"/>
                    <a:pt x="69" y="104"/>
                    <a:pt x="69" y="104"/>
                  </a:cubicBezTo>
                  <a:cubicBezTo>
                    <a:pt x="70" y="103"/>
                    <a:pt x="70" y="102"/>
                    <a:pt x="71" y="102"/>
                  </a:cubicBezTo>
                  <a:cubicBezTo>
                    <a:pt x="71" y="102"/>
                    <a:pt x="71" y="101"/>
                    <a:pt x="72" y="101"/>
                  </a:cubicBezTo>
                  <a:cubicBezTo>
                    <a:pt x="72" y="100"/>
                    <a:pt x="72" y="100"/>
                    <a:pt x="73" y="99"/>
                  </a:cubicBezTo>
                  <a:cubicBezTo>
                    <a:pt x="73" y="99"/>
                    <a:pt x="73" y="99"/>
                    <a:pt x="74" y="98"/>
                  </a:cubicBezTo>
                  <a:cubicBezTo>
                    <a:pt x="74" y="98"/>
                    <a:pt x="75" y="97"/>
                    <a:pt x="75" y="97"/>
                  </a:cubicBezTo>
                  <a:cubicBezTo>
                    <a:pt x="75" y="96"/>
                    <a:pt x="76" y="96"/>
                    <a:pt x="76" y="96"/>
                  </a:cubicBezTo>
                  <a:cubicBezTo>
                    <a:pt x="77" y="95"/>
                    <a:pt x="77" y="94"/>
                    <a:pt x="78" y="94"/>
                  </a:cubicBezTo>
                  <a:cubicBezTo>
                    <a:pt x="81" y="91"/>
                    <a:pt x="84" y="88"/>
                    <a:pt x="87" y="86"/>
                  </a:cubicBezTo>
                  <a:cubicBezTo>
                    <a:pt x="88" y="85"/>
                    <a:pt x="90" y="83"/>
                    <a:pt x="91" y="82"/>
                  </a:cubicBezTo>
                  <a:cubicBezTo>
                    <a:pt x="93" y="81"/>
                    <a:pt x="95" y="80"/>
                    <a:pt x="96" y="79"/>
                  </a:cubicBezTo>
                  <a:cubicBezTo>
                    <a:pt x="100" y="76"/>
                    <a:pt x="105" y="74"/>
                    <a:pt x="109" y="72"/>
                  </a:cubicBezTo>
                  <a:cubicBezTo>
                    <a:pt x="152" y="51"/>
                    <a:pt x="205" y="58"/>
                    <a:pt x="240" y="94"/>
                  </a:cubicBezTo>
                  <a:cubicBezTo>
                    <a:pt x="210" y="124"/>
                    <a:pt x="210" y="124"/>
                    <a:pt x="210" y="124"/>
                  </a:cubicBezTo>
                  <a:cubicBezTo>
                    <a:pt x="265" y="132"/>
                    <a:pt x="265" y="132"/>
                    <a:pt x="265" y="132"/>
                  </a:cubicBezTo>
                  <a:cubicBezTo>
                    <a:pt x="314" y="139"/>
                    <a:pt x="314" y="139"/>
                    <a:pt x="314" y="139"/>
                  </a:cubicBezTo>
                  <a:cubicBezTo>
                    <a:pt x="318" y="139"/>
                    <a:pt x="318" y="139"/>
                    <a:pt x="318" y="139"/>
                  </a:cubicBezTo>
                  <a:cubicBezTo>
                    <a:pt x="303" y="30"/>
                    <a:pt x="303" y="30"/>
                    <a:pt x="303" y="30"/>
                  </a:cubicBezTo>
                  <a:lnTo>
                    <a:pt x="271" y="62"/>
                  </a:lnTo>
                  <a:close/>
                </a:path>
              </a:pathLst>
            </a:custGeom>
            <a:solidFill>
              <a:srgbClr val="068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3" name="Rectangle 2"/>
          <p:cNvSpPr/>
          <p:nvPr/>
        </p:nvSpPr>
        <p:spPr>
          <a:xfrm>
            <a:off x="453788" y="2600006"/>
            <a:ext cx="6216650" cy="4280659"/>
          </a:xfrm>
          <a:prstGeom prst="rect">
            <a:avLst/>
          </a:prstGeom>
        </p:spPr>
        <p:txBody>
          <a:bodyPr>
            <a:spAutoFit/>
          </a:bodyPr>
          <a:lstStyle/>
          <a:p>
            <a:pPr>
              <a:spcBef>
                <a:spcPts val="1200"/>
              </a:spcBef>
            </a:pPr>
            <a:r>
              <a:rPr lang="en-US" altLang="zh-CN" sz="1600" b="1" spc="-102" dirty="0">
                <a:ln w="3175">
                  <a:noFill/>
                </a:ln>
                <a:solidFill>
                  <a:srgbClr val="505050"/>
                </a:solidFill>
                <a:cs typeface="Segoe UI" panose="020B0502040204020203" pitchFamily="34" charset="0"/>
              </a:rPr>
              <a:t>Enterprise compliant </a:t>
            </a:r>
            <a:r>
              <a:rPr lang="en-US" altLang="zh-CN" sz="1600" b="1" spc="-102" dirty="0" smtClean="0">
                <a:ln w="3175">
                  <a:noFill/>
                </a:ln>
                <a:solidFill>
                  <a:srgbClr val="505050"/>
                </a:solidFill>
                <a:cs typeface="Segoe UI" panose="020B0502040204020203" pitchFamily="34" charset="0"/>
              </a:rPr>
              <a:t>Services</a:t>
            </a:r>
          </a:p>
          <a:p>
            <a:pPr lvl="1">
              <a:lnSpc>
                <a:spcPts val="1000"/>
              </a:lnSpc>
              <a:spcBef>
                <a:spcPts val="1200"/>
              </a:spcBef>
            </a:pPr>
            <a:r>
              <a:rPr lang="en-US" altLang="zh-CN" sz="1600" spc="-102" dirty="0" smtClean="0">
                <a:ln w="3175">
                  <a:noFill/>
                </a:ln>
                <a:solidFill>
                  <a:srgbClr val="505050"/>
                </a:solidFill>
                <a:cs typeface="Segoe UI" panose="020B0502040204020203" pitchFamily="34" charset="0"/>
              </a:rPr>
              <a:t>Roaming Settings, Windows backup/Restore, Store access…</a:t>
            </a:r>
          </a:p>
          <a:p>
            <a:pPr lvl="1">
              <a:lnSpc>
                <a:spcPts val="1000"/>
              </a:lnSpc>
              <a:spcBef>
                <a:spcPts val="1200"/>
              </a:spcBef>
            </a:pPr>
            <a:r>
              <a:rPr lang="en-US" altLang="zh-CN" sz="1600" spc="-102" dirty="0" smtClean="0">
                <a:ln w="3175">
                  <a:noFill/>
                </a:ln>
                <a:solidFill>
                  <a:srgbClr val="505050"/>
                </a:solidFill>
                <a:cs typeface="Segoe UI" panose="020B0502040204020203" pitchFamily="34" charset="0"/>
              </a:rPr>
              <a:t>Data stored in enterprise compliant backend services on Azure.</a:t>
            </a:r>
          </a:p>
          <a:p>
            <a:pPr lvl="1">
              <a:lnSpc>
                <a:spcPts val="1000"/>
              </a:lnSpc>
              <a:spcBef>
                <a:spcPts val="1200"/>
              </a:spcBef>
            </a:pPr>
            <a:r>
              <a:rPr lang="en-US" altLang="zh-CN" sz="1600" spc="-102" dirty="0" smtClean="0">
                <a:ln w="3175">
                  <a:noFill/>
                </a:ln>
                <a:solidFill>
                  <a:srgbClr val="505050"/>
                </a:solidFill>
                <a:cs typeface="Segoe UI" panose="020B0502040204020203" pitchFamily="34" charset="0"/>
              </a:rPr>
              <a:t>No need to add a personal Microsoft account.</a:t>
            </a:r>
          </a:p>
          <a:p>
            <a:pPr>
              <a:lnSpc>
                <a:spcPts val="1500"/>
              </a:lnSpc>
              <a:spcBef>
                <a:spcPts val="1200"/>
              </a:spcBef>
              <a:buClr>
                <a:srgbClr val="FFFF99"/>
              </a:buClr>
              <a:buSzPct val="120000"/>
              <a:defRPr/>
            </a:pPr>
            <a:r>
              <a:rPr lang="en-US" altLang="zh-CN" sz="1600" b="1" spc="-102" dirty="0" smtClean="0">
                <a:ln w="3175">
                  <a:noFill/>
                </a:ln>
                <a:solidFill>
                  <a:srgbClr val="505050"/>
                </a:solidFill>
                <a:cs typeface="Segoe UI" panose="020B0502040204020203" pitchFamily="34" charset="0"/>
              </a:rPr>
              <a:t>SSO </a:t>
            </a:r>
            <a:r>
              <a:rPr lang="en-US" altLang="zh-CN" sz="1600" b="1" spc="-102" dirty="0">
                <a:ln w="3175">
                  <a:noFill/>
                </a:ln>
                <a:solidFill>
                  <a:srgbClr val="505050"/>
                </a:solidFill>
                <a:cs typeface="Segoe UI" panose="020B0502040204020203" pitchFamily="34" charset="0"/>
              </a:rPr>
              <a:t>from the desktop to org  resources </a:t>
            </a:r>
            <a:endParaRPr lang="en-US" altLang="zh-CN" sz="1600" b="1" spc="-102" dirty="0" smtClean="0">
              <a:ln w="3175">
                <a:noFill/>
              </a:ln>
              <a:solidFill>
                <a:srgbClr val="505050"/>
              </a:solidFill>
              <a:cs typeface="Segoe UI" panose="020B0502040204020203" pitchFamily="34" charset="0"/>
            </a:endParaRPr>
          </a:p>
          <a:p>
            <a:pPr lvl="1">
              <a:lnSpc>
                <a:spcPts val="1700"/>
              </a:lnSpc>
              <a:spcBef>
                <a:spcPts val="1200"/>
              </a:spcBef>
              <a:buClr>
                <a:srgbClr val="FFFF99"/>
              </a:buClr>
              <a:buSzPct val="120000"/>
              <a:defRPr/>
            </a:pPr>
            <a:r>
              <a:rPr lang="en-US" altLang="zh-CN" sz="1600" spc="-102" dirty="0" smtClean="0">
                <a:ln w="3175">
                  <a:noFill/>
                </a:ln>
                <a:solidFill>
                  <a:srgbClr val="505050"/>
                </a:solidFill>
                <a:cs typeface="Segoe UI" panose="020B0502040204020203" pitchFamily="34" charset="0"/>
              </a:rPr>
              <a:t>SSO </a:t>
            </a:r>
            <a:r>
              <a:rPr lang="en-US" altLang="zh-CN" sz="1600" spc="-102" dirty="0">
                <a:ln w="3175">
                  <a:noFill/>
                </a:ln>
                <a:solidFill>
                  <a:srgbClr val="505050"/>
                </a:solidFill>
                <a:cs typeface="Segoe UI" panose="020B0502040204020203" pitchFamily="34" charset="0"/>
              </a:rPr>
              <a:t>from desktop to Office 365 and 1,000’s of enterprise apps</a:t>
            </a:r>
            <a:r>
              <a:rPr lang="en-US" sz="1600" spc="-102" dirty="0">
                <a:ln w="3175">
                  <a:noFill/>
                </a:ln>
                <a:solidFill>
                  <a:srgbClr val="505050"/>
                </a:solidFill>
                <a:cs typeface="Segoe UI" panose="020B0502040204020203" pitchFamily="34" charset="0"/>
              </a:rPr>
              <a:t>, websites and </a:t>
            </a:r>
            <a:r>
              <a:rPr lang="en-US" sz="1600" spc="-102" dirty="0" smtClean="0">
                <a:ln w="3175">
                  <a:noFill/>
                </a:ln>
                <a:solidFill>
                  <a:srgbClr val="505050"/>
                </a:solidFill>
                <a:cs typeface="Segoe UI" panose="020B0502040204020203" pitchFamily="34" charset="0"/>
              </a:rPr>
              <a:t>resources.</a:t>
            </a:r>
            <a:endParaRPr lang="en-US" sz="1600" spc="-102" dirty="0">
              <a:ln w="3175">
                <a:noFill/>
              </a:ln>
              <a:solidFill>
                <a:srgbClr val="505050"/>
              </a:solidFill>
              <a:cs typeface="Segoe UI" panose="020B0502040204020203" pitchFamily="34" charset="0"/>
            </a:endParaRPr>
          </a:p>
          <a:p>
            <a:pPr lvl="1">
              <a:lnSpc>
                <a:spcPts val="1000"/>
              </a:lnSpc>
              <a:spcBef>
                <a:spcPts val="1200"/>
              </a:spcBef>
              <a:buClr>
                <a:srgbClr val="FFFF99"/>
              </a:buClr>
              <a:buSzPct val="120000"/>
              <a:defRPr/>
            </a:pPr>
            <a:r>
              <a:rPr lang="en-US" altLang="zh-CN" sz="1600" spc="-102" dirty="0" smtClean="0">
                <a:ln w="3175">
                  <a:noFill/>
                </a:ln>
                <a:solidFill>
                  <a:srgbClr val="505050"/>
                </a:solidFill>
                <a:cs typeface="Segoe UI" panose="020B0502040204020203" pitchFamily="34" charset="0"/>
              </a:rPr>
              <a:t>Access </a:t>
            </a:r>
            <a:r>
              <a:rPr lang="en-US" altLang="zh-CN" sz="1600" spc="-102" dirty="0">
                <a:ln w="3175">
                  <a:noFill/>
                </a:ln>
                <a:solidFill>
                  <a:srgbClr val="505050"/>
                </a:solidFill>
                <a:cs typeface="Segoe UI" panose="020B0502040204020203" pitchFamily="34" charset="0"/>
              </a:rPr>
              <a:t>enterprise-curated Store and install apps using a work </a:t>
            </a:r>
            <a:r>
              <a:rPr lang="en-US" altLang="zh-CN" sz="1600" spc="-102" dirty="0" smtClean="0">
                <a:ln w="3175">
                  <a:noFill/>
                </a:ln>
                <a:solidFill>
                  <a:srgbClr val="505050"/>
                </a:solidFill>
                <a:cs typeface="Segoe UI" panose="020B0502040204020203" pitchFamily="34" charset="0"/>
              </a:rPr>
              <a:t>account.</a:t>
            </a:r>
            <a:endParaRPr lang="en-US" altLang="zh-CN" sz="1600" spc="-102" dirty="0">
              <a:ln w="3175">
                <a:noFill/>
              </a:ln>
              <a:solidFill>
                <a:srgbClr val="505050"/>
              </a:solidFill>
              <a:cs typeface="Segoe UI" panose="020B0502040204020203" pitchFamily="34" charset="0"/>
            </a:endParaRPr>
          </a:p>
          <a:p>
            <a:pPr>
              <a:lnSpc>
                <a:spcPts val="1500"/>
              </a:lnSpc>
              <a:spcBef>
                <a:spcPts val="1200"/>
              </a:spcBef>
              <a:buClr>
                <a:srgbClr val="FFFF99"/>
              </a:buClr>
              <a:buSzPct val="120000"/>
              <a:defRPr/>
            </a:pPr>
            <a:r>
              <a:rPr lang="en-US" altLang="zh-CN" sz="1600" b="1" spc="-102" dirty="0" smtClean="0">
                <a:ln w="3175">
                  <a:noFill/>
                </a:ln>
                <a:solidFill>
                  <a:srgbClr val="505050"/>
                </a:solidFill>
                <a:cs typeface="Segoe UI" panose="020B0502040204020203" pitchFamily="34" charset="0"/>
              </a:rPr>
              <a:t>Management</a:t>
            </a:r>
          </a:p>
          <a:p>
            <a:pPr lvl="1">
              <a:lnSpc>
                <a:spcPts val="1500"/>
              </a:lnSpc>
              <a:spcBef>
                <a:spcPts val="1200"/>
              </a:spcBef>
              <a:buClr>
                <a:srgbClr val="FFFF99"/>
              </a:buClr>
              <a:buSzPct val="120000"/>
              <a:defRPr/>
            </a:pPr>
            <a:r>
              <a:rPr lang="en-US" altLang="zh-CN" sz="1600" spc="-102" dirty="0" smtClean="0">
                <a:ln w="3175">
                  <a:noFill/>
                </a:ln>
                <a:solidFill>
                  <a:srgbClr val="505050"/>
                </a:solidFill>
                <a:cs typeface="Segoe UI" panose="020B0502040204020203" pitchFamily="34" charset="0"/>
              </a:rPr>
              <a:t>Automatic </a:t>
            </a:r>
            <a:r>
              <a:rPr lang="en-US" altLang="zh-CN" sz="1600" spc="-102" dirty="0">
                <a:ln w="3175">
                  <a:noFill/>
                </a:ln>
                <a:solidFill>
                  <a:srgbClr val="505050"/>
                </a:solidFill>
                <a:cs typeface="Segoe UI" panose="020B0502040204020203" pitchFamily="34" charset="0"/>
              </a:rPr>
              <a:t>MDM enrollment during first-run </a:t>
            </a:r>
            <a:r>
              <a:rPr lang="en-US" altLang="zh-CN" sz="1600" spc="-102" dirty="0" smtClean="0">
                <a:ln w="3175">
                  <a:noFill/>
                </a:ln>
                <a:solidFill>
                  <a:srgbClr val="505050"/>
                </a:solidFill>
                <a:cs typeface="Segoe UI" panose="020B0502040204020203" pitchFamily="34" charset="0"/>
              </a:rPr>
              <a:t>experience.</a:t>
            </a:r>
            <a:endParaRPr lang="en-US" altLang="zh-CN" sz="1600" spc="-102" dirty="0">
              <a:ln w="3175">
                <a:noFill/>
              </a:ln>
              <a:solidFill>
                <a:srgbClr val="505050"/>
              </a:solidFill>
              <a:cs typeface="Segoe UI" panose="020B0502040204020203" pitchFamily="34" charset="0"/>
            </a:endParaRPr>
          </a:p>
          <a:p>
            <a:pPr>
              <a:lnSpc>
                <a:spcPts val="1500"/>
              </a:lnSpc>
              <a:spcBef>
                <a:spcPts val="1200"/>
              </a:spcBef>
              <a:buClr>
                <a:srgbClr val="FFFF99"/>
              </a:buClr>
              <a:buSzPct val="120000"/>
              <a:defRPr/>
            </a:pPr>
            <a:r>
              <a:rPr lang="en-US" altLang="zh-CN" sz="1600" b="1" spc="-102" dirty="0">
                <a:ln w="3175">
                  <a:noFill/>
                </a:ln>
                <a:solidFill>
                  <a:srgbClr val="505050"/>
                </a:solidFill>
                <a:cs typeface="Segoe UI" panose="020B0502040204020203" pitchFamily="34" charset="0"/>
              </a:rPr>
              <a:t>Support for hybrid </a:t>
            </a:r>
            <a:r>
              <a:rPr lang="en-US" altLang="zh-CN" sz="1600" b="1" spc="-102" dirty="0" smtClean="0">
                <a:ln w="3175">
                  <a:noFill/>
                </a:ln>
                <a:solidFill>
                  <a:srgbClr val="505050"/>
                </a:solidFill>
                <a:cs typeface="Segoe UI" panose="020B0502040204020203" pitchFamily="34" charset="0"/>
              </a:rPr>
              <a:t>environments</a:t>
            </a:r>
          </a:p>
          <a:p>
            <a:pPr lvl="1">
              <a:lnSpc>
                <a:spcPts val="1700"/>
              </a:lnSpc>
              <a:spcBef>
                <a:spcPts val="1200"/>
              </a:spcBef>
              <a:buClr>
                <a:srgbClr val="FFFF99"/>
              </a:buClr>
              <a:buSzPct val="120000"/>
              <a:defRPr/>
            </a:pPr>
            <a:r>
              <a:rPr lang="en-US" altLang="zh-CN" sz="1600" spc="-102" dirty="0" smtClean="0">
                <a:ln w="3175">
                  <a:noFill/>
                </a:ln>
                <a:solidFill>
                  <a:srgbClr val="505050"/>
                </a:solidFill>
                <a:cs typeface="Segoe UI" panose="020B0502040204020203" pitchFamily="34" charset="0"/>
              </a:rPr>
              <a:t>Traditional </a:t>
            </a:r>
            <a:r>
              <a:rPr lang="en-US" altLang="zh-CN" sz="1600" spc="-102" dirty="0">
                <a:ln w="3175">
                  <a:noFill/>
                </a:ln>
                <a:solidFill>
                  <a:srgbClr val="505050"/>
                </a:solidFill>
                <a:cs typeface="Segoe UI" panose="020B0502040204020203" pitchFamily="34" charset="0"/>
              </a:rPr>
              <a:t>Domain Joined PCs also benefit from Cloud Domain Join functionality when the on-</a:t>
            </a:r>
            <a:r>
              <a:rPr lang="en-US" altLang="zh-CN" sz="1600" spc="-102" dirty="0" err="1">
                <a:ln w="3175">
                  <a:noFill/>
                </a:ln>
                <a:solidFill>
                  <a:srgbClr val="505050"/>
                </a:solidFill>
                <a:cs typeface="Segoe UI" panose="020B0502040204020203" pitchFamily="34" charset="0"/>
              </a:rPr>
              <a:t>prem</a:t>
            </a:r>
            <a:r>
              <a:rPr lang="en-US" altLang="zh-CN" sz="1600" spc="-102" dirty="0">
                <a:ln w="3175">
                  <a:noFill/>
                </a:ln>
                <a:solidFill>
                  <a:srgbClr val="505050"/>
                </a:solidFill>
                <a:cs typeface="Segoe UI" panose="020B0502040204020203" pitchFamily="34" charset="0"/>
              </a:rPr>
              <a:t> </a:t>
            </a:r>
            <a:r>
              <a:rPr lang="en-US" altLang="zh-CN" sz="1600" spc="-102" dirty="0" smtClean="0">
                <a:ln w="3175">
                  <a:noFill/>
                </a:ln>
                <a:solidFill>
                  <a:srgbClr val="505050"/>
                </a:solidFill>
                <a:cs typeface="Segoe UI" panose="020B0502040204020203" pitchFamily="34" charset="0"/>
              </a:rPr>
              <a:t>Active Directory is </a:t>
            </a:r>
            <a:r>
              <a:rPr lang="en-US" altLang="zh-CN" sz="1600" spc="-102" dirty="0">
                <a:ln w="3175">
                  <a:noFill/>
                </a:ln>
                <a:solidFill>
                  <a:srgbClr val="505050"/>
                </a:solidFill>
                <a:cs typeface="Segoe UI" panose="020B0502040204020203" pitchFamily="34" charset="0"/>
              </a:rPr>
              <a:t>connected with an Azure </a:t>
            </a:r>
            <a:r>
              <a:rPr lang="en-US" altLang="zh-CN" sz="1600" spc="-102" dirty="0" smtClean="0">
                <a:ln w="3175">
                  <a:noFill/>
                </a:ln>
                <a:solidFill>
                  <a:srgbClr val="505050"/>
                </a:solidFill>
                <a:cs typeface="Segoe UI" panose="020B0502040204020203" pitchFamily="34" charset="0"/>
              </a:rPr>
              <a:t>Active Directory in </a:t>
            </a:r>
            <a:r>
              <a:rPr lang="en-US" altLang="zh-CN" sz="1600" spc="-102" dirty="0">
                <a:ln w="3175">
                  <a:noFill/>
                </a:ln>
                <a:solidFill>
                  <a:srgbClr val="505050"/>
                </a:solidFill>
                <a:cs typeface="Segoe UI" panose="020B0502040204020203" pitchFamily="34" charset="0"/>
              </a:rPr>
              <a:t>the cloud.</a:t>
            </a:r>
          </a:p>
        </p:txBody>
      </p:sp>
      <p:sp>
        <p:nvSpPr>
          <p:cNvPr id="62" name="Title 5"/>
          <p:cNvSpPr txBox="1">
            <a:spLocks/>
          </p:cNvSpPr>
          <p:nvPr/>
        </p:nvSpPr>
        <p:spPr>
          <a:xfrm>
            <a:off x="274638" y="292082"/>
            <a:ext cx="11375536" cy="946413"/>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400">
                <a:solidFill>
                  <a:srgbClr val="505050"/>
                </a:solidFill>
                <a:cs typeface="Segoe UI Light" panose="020B0502040204020203" pitchFamily="34" charset="0"/>
              </a:rPr>
              <a:t>Cloud Domain Join</a:t>
            </a:r>
          </a:p>
        </p:txBody>
      </p:sp>
    </p:spTree>
    <p:extLst>
      <p:ext uri="{BB962C8B-B14F-4D97-AF65-F5344CB8AC3E}">
        <p14:creationId xmlns:p14="http://schemas.microsoft.com/office/powerpoint/2010/main" val="99521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97275" y="1769985"/>
            <a:ext cx="1753753" cy="2863600"/>
            <a:chOff x="5397275" y="1769985"/>
            <a:chExt cx="1753753" cy="2863600"/>
          </a:xfrm>
        </p:grpSpPr>
        <p:grpSp>
          <p:nvGrpSpPr>
            <p:cNvPr id="38" name="Group 37"/>
            <p:cNvGrpSpPr/>
            <p:nvPr/>
          </p:nvGrpSpPr>
          <p:grpSpPr>
            <a:xfrm>
              <a:off x="5397275" y="1769985"/>
              <a:ext cx="1753753" cy="2863600"/>
              <a:chOff x="5397275" y="1769985"/>
              <a:chExt cx="1753753" cy="2863600"/>
            </a:xfrm>
          </p:grpSpPr>
          <p:sp>
            <p:nvSpPr>
              <p:cNvPr id="76" name="Rectangle 75"/>
              <p:cNvSpPr/>
              <p:nvPr/>
            </p:nvSpPr>
            <p:spPr bwMode="auto">
              <a:xfrm>
                <a:off x="5397275" y="1769985"/>
                <a:ext cx="1753753" cy="28636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defTabSz="932205" fontAlgn="base">
                  <a:lnSpc>
                    <a:spcPct val="90000"/>
                  </a:lnSpc>
                  <a:spcBef>
                    <a:spcPct val="0"/>
                  </a:spcBef>
                  <a:spcAft>
                    <a:spcPct val="0"/>
                  </a:spcAft>
                  <a:defRPr/>
                </a:pPr>
                <a:r>
                  <a:rPr lang="en-US" sz="2000" dirty="0">
                    <a:solidFill>
                      <a:srgbClr val="505050"/>
                    </a:solidFill>
                    <a:latin typeface="Segoe UI Light"/>
                  </a:rPr>
                  <a:t>Self-service</a:t>
                </a:r>
              </a:p>
            </p:txBody>
          </p:sp>
          <p:grpSp>
            <p:nvGrpSpPr>
              <p:cNvPr id="30" name="Group 29"/>
              <p:cNvGrpSpPr/>
              <p:nvPr/>
            </p:nvGrpSpPr>
            <p:grpSpPr>
              <a:xfrm>
                <a:off x="5586313" y="2425556"/>
                <a:ext cx="1374099" cy="807315"/>
                <a:chOff x="5206395" y="-1116208"/>
                <a:chExt cx="1575473" cy="925627"/>
              </a:xfrm>
            </p:grpSpPr>
            <p:sp>
              <p:nvSpPr>
                <p:cNvPr id="221" name="Rectangle 220"/>
                <p:cNvSpPr/>
                <p:nvPr/>
              </p:nvSpPr>
              <p:spPr bwMode="auto">
                <a:xfrm>
                  <a:off x="6348324" y="-1093792"/>
                  <a:ext cx="393363" cy="77810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28" name="Group 27"/>
                <p:cNvGrpSpPr/>
                <p:nvPr/>
              </p:nvGrpSpPr>
              <p:grpSpPr>
                <a:xfrm>
                  <a:off x="5206395" y="-1116208"/>
                  <a:ext cx="1575473" cy="925627"/>
                  <a:chOff x="5206396" y="-1645228"/>
                  <a:chExt cx="2119013" cy="1244967"/>
                </a:xfrm>
              </p:grpSpPr>
              <p:sp>
                <p:nvSpPr>
                  <p:cNvPr id="219" name="Freeform 5"/>
                  <p:cNvSpPr>
                    <a:spLocks noChangeAspect="1" noEditPoints="1"/>
                  </p:cNvSpPr>
                  <p:nvPr/>
                </p:nvSpPr>
                <p:spPr bwMode="auto">
                  <a:xfrm>
                    <a:off x="6690557" y="-1645228"/>
                    <a:ext cx="634852" cy="1220267"/>
                  </a:xfrm>
                  <a:custGeom>
                    <a:avLst/>
                    <a:gdLst>
                      <a:gd name="T0" fmla="*/ 179 w 192"/>
                      <a:gd name="T1" fmla="*/ 0 h 370"/>
                      <a:gd name="T2" fmla="*/ 12 w 192"/>
                      <a:gd name="T3" fmla="*/ 0 h 370"/>
                      <a:gd name="T4" fmla="*/ 0 w 192"/>
                      <a:gd name="T5" fmla="*/ 13 h 370"/>
                      <a:gd name="T6" fmla="*/ 0 w 192"/>
                      <a:gd name="T7" fmla="*/ 358 h 370"/>
                      <a:gd name="T8" fmla="*/ 12 w 192"/>
                      <a:gd name="T9" fmla="*/ 370 h 370"/>
                      <a:gd name="T10" fmla="*/ 179 w 192"/>
                      <a:gd name="T11" fmla="*/ 370 h 370"/>
                      <a:gd name="T12" fmla="*/ 192 w 192"/>
                      <a:gd name="T13" fmla="*/ 358 h 370"/>
                      <a:gd name="T14" fmla="*/ 192 w 192"/>
                      <a:gd name="T15" fmla="*/ 13 h 370"/>
                      <a:gd name="T16" fmla="*/ 179 w 192"/>
                      <a:gd name="T17" fmla="*/ 0 h 370"/>
                      <a:gd name="T18" fmla="*/ 94 w 192"/>
                      <a:gd name="T19" fmla="*/ 353 h 370"/>
                      <a:gd name="T20" fmla="*/ 86 w 192"/>
                      <a:gd name="T21" fmla="*/ 352 h 370"/>
                      <a:gd name="T22" fmla="*/ 86 w 192"/>
                      <a:gd name="T23" fmla="*/ 345 h 370"/>
                      <a:gd name="T24" fmla="*/ 94 w 192"/>
                      <a:gd name="T25" fmla="*/ 345 h 370"/>
                      <a:gd name="T26" fmla="*/ 94 w 192"/>
                      <a:gd name="T27" fmla="*/ 353 h 370"/>
                      <a:gd name="T28" fmla="*/ 94 w 192"/>
                      <a:gd name="T29" fmla="*/ 344 h 370"/>
                      <a:gd name="T30" fmla="*/ 86 w 192"/>
                      <a:gd name="T31" fmla="*/ 344 h 370"/>
                      <a:gd name="T32" fmla="*/ 86 w 192"/>
                      <a:gd name="T33" fmla="*/ 337 h 370"/>
                      <a:gd name="T34" fmla="*/ 94 w 192"/>
                      <a:gd name="T35" fmla="*/ 336 h 370"/>
                      <a:gd name="T36" fmla="*/ 94 w 192"/>
                      <a:gd name="T37" fmla="*/ 344 h 370"/>
                      <a:gd name="T38" fmla="*/ 106 w 192"/>
                      <a:gd name="T39" fmla="*/ 355 h 370"/>
                      <a:gd name="T40" fmla="*/ 95 w 192"/>
                      <a:gd name="T41" fmla="*/ 353 h 370"/>
                      <a:gd name="T42" fmla="*/ 95 w 192"/>
                      <a:gd name="T43" fmla="*/ 345 h 370"/>
                      <a:gd name="T44" fmla="*/ 106 w 192"/>
                      <a:gd name="T45" fmla="*/ 345 h 370"/>
                      <a:gd name="T46" fmla="*/ 106 w 192"/>
                      <a:gd name="T47" fmla="*/ 355 h 370"/>
                      <a:gd name="T48" fmla="*/ 106 w 192"/>
                      <a:gd name="T49" fmla="*/ 344 h 370"/>
                      <a:gd name="T50" fmla="*/ 95 w 192"/>
                      <a:gd name="T51" fmla="*/ 344 h 370"/>
                      <a:gd name="T52" fmla="*/ 95 w 192"/>
                      <a:gd name="T53" fmla="*/ 336 h 370"/>
                      <a:gd name="T54" fmla="*/ 106 w 192"/>
                      <a:gd name="T55" fmla="*/ 334 h 370"/>
                      <a:gd name="T56" fmla="*/ 106 w 192"/>
                      <a:gd name="T57" fmla="*/ 344 h 370"/>
                      <a:gd name="T58" fmla="*/ 175 w 192"/>
                      <a:gd name="T59" fmla="*/ 320 h 370"/>
                      <a:gd name="T60" fmla="*/ 18 w 192"/>
                      <a:gd name="T61" fmla="*/ 320 h 370"/>
                      <a:gd name="T62" fmla="*/ 18 w 192"/>
                      <a:gd name="T63" fmla="*/ 30 h 370"/>
                      <a:gd name="T64" fmla="*/ 175 w 192"/>
                      <a:gd name="T65" fmla="*/ 30 h 370"/>
                      <a:gd name="T66" fmla="*/ 175 w 192"/>
                      <a:gd name="T67" fmla="*/ 32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70">
                        <a:moveTo>
                          <a:pt x="179" y="0"/>
                        </a:moveTo>
                        <a:cubicBezTo>
                          <a:pt x="12" y="0"/>
                          <a:pt x="12" y="0"/>
                          <a:pt x="12" y="0"/>
                        </a:cubicBezTo>
                        <a:cubicBezTo>
                          <a:pt x="5" y="0"/>
                          <a:pt x="0" y="6"/>
                          <a:pt x="0" y="13"/>
                        </a:cubicBezTo>
                        <a:cubicBezTo>
                          <a:pt x="0" y="358"/>
                          <a:pt x="0" y="358"/>
                          <a:pt x="0" y="358"/>
                        </a:cubicBezTo>
                        <a:cubicBezTo>
                          <a:pt x="0" y="364"/>
                          <a:pt x="5" y="370"/>
                          <a:pt x="12" y="370"/>
                        </a:cubicBezTo>
                        <a:cubicBezTo>
                          <a:pt x="179" y="370"/>
                          <a:pt x="179" y="370"/>
                          <a:pt x="179" y="370"/>
                        </a:cubicBezTo>
                        <a:cubicBezTo>
                          <a:pt x="187" y="370"/>
                          <a:pt x="192" y="364"/>
                          <a:pt x="192" y="358"/>
                        </a:cubicBezTo>
                        <a:cubicBezTo>
                          <a:pt x="192" y="13"/>
                          <a:pt x="192" y="13"/>
                          <a:pt x="192" y="13"/>
                        </a:cubicBezTo>
                        <a:cubicBezTo>
                          <a:pt x="192" y="6"/>
                          <a:pt x="187" y="0"/>
                          <a:pt x="179" y="0"/>
                        </a:cubicBezTo>
                        <a:close/>
                        <a:moveTo>
                          <a:pt x="94" y="353"/>
                        </a:moveTo>
                        <a:cubicBezTo>
                          <a:pt x="86" y="352"/>
                          <a:pt x="86" y="352"/>
                          <a:pt x="86" y="352"/>
                        </a:cubicBezTo>
                        <a:cubicBezTo>
                          <a:pt x="86" y="345"/>
                          <a:pt x="86" y="345"/>
                          <a:pt x="86" y="345"/>
                        </a:cubicBezTo>
                        <a:cubicBezTo>
                          <a:pt x="94" y="345"/>
                          <a:pt x="94" y="345"/>
                          <a:pt x="94" y="345"/>
                        </a:cubicBezTo>
                        <a:lnTo>
                          <a:pt x="94" y="353"/>
                        </a:lnTo>
                        <a:close/>
                        <a:moveTo>
                          <a:pt x="94" y="344"/>
                        </a:moveTo>
                        <a:cubicBezTo>
                          <a:pt x="86" y="344"/>
                          <a:pt x="86" y="344"/>
                          <a:pt x="86" y="344"/>
                        </a:cubicBezTo>
                        <a:cubicBezTo>
                          <a:pt x="86" y="337"/>
                          <a:pt x="86" y="337"/>
                          <a:pt x="86" y="337"/>
                        </a:cubicBezTo>
                        <a:cubicBezTo>
                          <a:pt x="94" y="336"/>
                          <a:pt x="94" y="336"/>
                          <a:pt x="94" y="336"/>
                        </a:cubicBezTo>
                        <a:lnTo>
                          <a:pt x="94" y="344"/>
                        </a:lnTo>
                        <a:close/>
                        <a:moveTo>
                          <a:pt x="106" y="355"/>
                        </a:moveTo>
                        <a:cubicBezTo>
                          <a:pt x="95" y="353"/>
                          <a:pt x="95" y="353"/>
                          <a:pt x="95" y="353"/>
                        </a:cubicBezTo>
                        <a:cubicBezTo>
                          <a:pt x="95" y="345"/>
                          <a:pt x="95" y="345"/>
                          <a:pt x="95" y="345"/>
                        </a:cubicBezTo>
                        <a:cubicBezTo>
                          <a:pt x="106" y="345"/>
                          <a:pt x="106" y="345"/>
                          <a:pt x="106" y="345"/>
                        </a:cubicBezTo>
                        <a:lnTo>
                          <a:pt x="106" y="355"/>
                        </a:lnTo>
                        <a:close/>
                        <a:moveTo>
                          <a:pt x="106" y="344"/>
                        </a:moveTo>
                        <a:cubicBezTo>
                          <a:pt x="95" y="344"/>
                          <a:pt x="95" y="344"/>
                          <a:pt x="95" y="344"/>
                        </a:cubicBezTo>
                        <a:cubicBezTo>
                          <a:pt x="95" y="336"/>
                          <a:pt x="95" y="336"/>
                          <a:pt x="95" y="336"/>
                        </a:cubicBezTo>
                        <a:cubicBezTo>
                          <a:pt x="106" y="334"/>
                          <a:pt x="106" y="334"/>
                          <a:pt x="106" y="334"/>
                        </a:cubicBezTo>
                        <a:lnTo>
                          <a:pt x="106" y="344"/>
                        </a:lnTo>
                        <a:close/>
                        <a:moveTo>
                          <a:pt x="175" y="320"/>
                        </a:moveTo>
                        <a:cubicBezTo>
                          <a:pt x="18" y="320"/>
                          <a:pt x="18" y="320"/>
                          <a:pt x="18" y="320"/>
                        </a:cubicBezTo>
                        <a:cubicBezTo>
                          <a:pt x="18" y="58"/>
                          <a:pt x="18" y="30"/>
                          <a:pt x="18" y="30"/>
                        </a:cubicBezTo>
                        <a:cubicBezTo>
                          <a:pt x="175" y="30"/>
                          <a:pt x="175" y="30"/>
                          <a:pt x="175" y="30"/>
                        </a:cubicBezTo>
                        <a:lnTo>
                          <a:pt x="175" y="320"/>
                        </a:lnTo>
                        <a:close/>
                      </a:path>
                    </a:pathLst>
                  </a:custGeom>
                  <a:solidFill>
                    <a:schemeClr val="bg2">
                      <a:lumMod val="75000"/>
                    </a:schemeClr>
                  </a:solidFill>
                  <a:ln>
                    <a:noFill/>
                  </a:ln>
                </p:spPr>
                <p:txBody>
                  <a:bodyPr/>
                  <a:lstStyle/>
                  <a:p>
                    <a:pPr defTabSz="932509">
                      <a:defRPr/>
                    </a:pPr>
                    <a:endParaRPr lang="en-US" sz="1836" dirty="0">
                      <a:solidFill>
                        <a:srgbClr val="505050"/>
                      </a:solidFill>
                      <a:ea typeface="ＭＳ Ｐゴシック" charset="0"/>
                    </a:endParaRPr>
                  </a:p>
                </p:txBody>
              </p:sp>
              <p:pic>
                <p:nvPicPr>
                  <p:cNvPr id="23" name="Picture 22"/>
                  <p:cNvPicPr>
                    <a:picLocks noChangeAspect="1"/>
                  </p:cNvPicPr>
                  <p:nvPr/>
                </p:nvPicPr>
                <p:blipFill>
                  <a:blip r:embed="rId3"/>
                  <a:stretch>
                    <a:fillRect/>
                  </a:stretch>
                </p:blipFill>
                <p:spPr>
                  <a:xfrm>
                    <a:off x="5206396" y="-1645228"/>
                    <a:ext cx="1460260" cy="1244967"/>
                  </a:xfrm>
                  <a:prstGeom prst="rect">
                    <a:avLst/>
                  </a:prstGeom>
                </p:spPr>
              </p:pic>
              <p:pic>
                <p:nvPicPr>
                  <p:cNvPr id="228" name="Picture 227"/>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6842329" y="-1265818"/>
                    <a:ext cx="338493" cy="394914"/>
                  </a:xfrm>
                  <a:prstGeom prst="rect">
                    <a:avLst/>
                  </a:prstGeom>
                  <a:noFill/>
                  <a:ln>
                    <a:noFill/>
                  </a:ln>
                </p:spPr>
              </p:pic>
              <p:pic>
                <p:nvPicPr>
                  <p:cNvPr id="229" name="Picture 228"/>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6158969" y="-1265818"/>
                    <a:ext cx="338493" cy="394914"/>
                  </a:xfrm>
                  <a:prstGeom prst="rect">
                    <a:avLst/>
                  </a:prstGeom>
                  <a:noFill/>
                  <a:ln>
                    <a:noFill/>
                  </a:ln>
                </p:spPr>
              </p:pic>
              <p:pic>
                <p:nvPicPr>
                  <p:cNvPr id="230" name="Picture 229"/>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5397275" y="-1265818"/>
                    <a:ext cx="338493" cy="394914"/>
                  </a:xfrm>
                  <a:prstGeom prst="rect">
                    <a:avLst/>
                  </a:prstGeom>
                  <a:noFill/>
                  <a:ln>
                    <a:noFill/>
                  </a:ln>
                </p:spPr>
              </p:pic>
            </p:grpSp>
          </p:grpSp>
        </p:grpSp>
        <p:grpSp>
          <p:nvGrpSpPr>
            <p:cNvPr id="13" name="Group 12"/>
            <p:cNvGrpSpPr/>
            <p:nvPr/>
          </p:nvGrpSpPr>
          <p:grpSpPr>
            <a:xfrm>
              <a:off x="5457211" y="3478754"/>
              <a:ext cx="935062" cy="484847"/>
              <a:chOff x="5338516" y="3496630"/>
              <a:chExt cx="935062" cy="484847"/>
            </a:xfrm>
          </p:grpSpPr>
          <p:pic>
            <p:nvPicPr>
              <p:cNvPr id="7" name="Picture 6"/>
              <p:cNvPicPr>
                <a:picLocks noChangeAspect="1"/>
              </p:cNvPicPr>
              <p:nvPr/>
            </p:nvPicPr>
            <p:blipFill>
              <a:blip r:embed="rId6"/>
              <a:stretch>
                <a:fillRect/>
              </a:stretch>
            </p:blipFill>
            <p:spPr>
              <a:xfrm>
                <a:off x="5338516" y="3496630"/>
                <a:ext cx="935062" cy="484847"/>
              </a:xfrm>
              <a:prstGeom prst="rect">
                <a:avLst/>
              </a:prstGeom>
            </p:spPr>
          </p:pic>
          <p:pic>
            <p:nvPicPr>
              <p:cNvPr id="173" name="Picture 172"/>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5682480" y="3607222"/>
                <a:ext cx="219500" cy="256087"/>
              </a:xfrm>
              <a:prstGeom prst="rect">
                <a:avLst/>
              </a:prstGeom>
              <a:noFill/>
              <a:ln>
                <a:noFill/>
              </a:ln>
            </p:spPr>
          </p:pic>
        </p:grpSp>
        <p:grpSp>
          <p:nvGrpSpPr>
            <p:cNvPr id="19" name="Group 18"/>
            <p:cNvGrpSpPr/>
            <p:nvPr/>
          </p:nvGrpSpPr>
          <p:grpSpPr>
            <a:xfrm>
              <a:off x="6407204" y="3301011"/>
              <a:ext cx="603142" cy="840333"/>
              <a:chOff x="6993567" y="2662187"/>
              <a:chExt cx="1001250" cy="1395000"/>
            </a:xfrm>
          </p:grpSpPr>
          <p:pic>
            <p:nvPicPr>
              <p:cNvPr id="16" name="Picture 15"/>
              <p:cNvPicPr>
                <a:picLocks noChangeAspect="1"/>
              </p:cNvPicPr>
              <p:nvPr/>
            </p:nvPicPr>
            <p:blipFill>
              <a:blip r:embed="rId7"/>
              <a:stretch>
                <a:fillRect/>
              </a:stretch>
            </p:blipFill>
            <p:spPr>
              <a:xfrm>
                <a:off x="6993567" y="2662187"/>
                <a:ext cx="1001250" cy="1395000"/>
              </a:xfrm>
              <a:prstGeom prst="rect">
                <a:avLst/>
              </a:prstGeom>
            </p:spPr>
          </p:pic>
          <p:pic>
            <p:nvPicPr>
              <p:cNvPr id="176" name="Picture 175"/>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7384442" y="3231644"/>
                <a:ext cx="219500" cy="256087"/>
              </a:xfrm>
              <a:prstGeom prst="rect">
                <a:avLst/>
              </a:prstGeom>
              <a:noFill/>
              <a:ln>
                <a:noFill/>
              </a:ln>
            </p:spPr>
          </p:pic>
        </p:grpSp>
      </p:grpSp>
      <p:grpSp>
        <p:nvGrpSpPr>
          <p:cNvPr id="10" name="Group 9"/>
          <p:cNvGrpSpPr/>
          <p:nvPr/>
        </p:nvGrpSpPr>
        <p:grpSpPr>
          <a:xfrm>
            <a:off x="7247928" y="1761930"/>
            <a:ext cx="1753753" cy="2891844"/>
            <a:chOff x="7248074" y="1761684"/>
            <a:chExt cx="1754002" cy="2892254"/>
          </a:xfrm>
        </p:grpSpPr>
        <p:sp>
          <p:nvSpPr>
            <p:cNvPr id="122" name="Rectangle 121"/>
            <p:cNvSpPr/>
            <p:nvPr/>
          </p:nvSpPr>
          <p:spPr bwMode="auto">
            <a:xfrm>
              <a:off x="7248074" y="1761684"/>
              <a:ext cx="1754002" cy="2892254"/>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defTabSz="932205" fontAlgn="base">
                <a:lnSpc>
                  <a:spcPct val="90000"/>
                </a:lnSpc>
                <a:spcBef>
                  <a:spcPct val="0"/>
                </a:spcBef>
                <a:spcAft>
                  <a:spcPct val="0"/>
                </a:spcAft>
                <a:defRPr/>
              </a:pPr>
              <a:r>
                <a:rPr lang="en-US" sz="2000" dirty="0">
                  <a:solidFill>
                    <a:srgbClr val="505050"/>
                  </a:solidFill>
                  <a:latin typeface="Segoe UI Light"/>
                </a:rPr>
                <a:t>Single</a:t>
              </a:r>
              <a:br>
                <a:rPr lang="en-US" sz="2000" dirty="0">
                  <a:solidFill>
                    <a:srgbClr val="505050"/>
                  </a:solidFill>
                  <a:latin typeface="Segoe UI Light"/>
                </a:rPr>
              </a:br>
              <a:r>
                <a:rPr lang="en-US" sz="2000" dirty="0">
                  <a:solidFill>
                    <a:srgbClr val="505050"/>
                  </a:solidFill>
                  <a:latin typeface="Segoe UI Light"/>
                </a:rPr>
                <a:t> sign on</a:t>
              </a:r>
            </a:p>
          </p:txBody>
        </p:sp>
        <p:grpSp>
          <p:nvGrpSpPr>
            <p:cNvPr id="123" name="Group 122"/>
            <p:cNvGrpSpPr/>
            <p:nvPr/>
          </p:nvGrpSpPr>
          <p:grpSpPr>
            <a:xfrm>
              <a:off x="7538811" y="3073333"/>
              <a:ext cx="1448018" cy="600423"/>
              <a:chOff x="2870280" y="3798066"/>
              <a:chExt cx="1318293" cy="499981"/>
            </a:xfrm>
          </p:grpSpPr>
          <p:sp>
            <p:nvSpPr>
              <p:cNvPr id="124" name="Rectangle 123"/>
              <p:cNvSpPr/>
              <p:nvPr/>
            </p:nvSpPr>
            <p:spPr bwMode="auto">
              <a:xfrm>
                <a:off x="2870280" y="4093972"/>
                <a:ext cx="1070116" cy="199074"/>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defTabSz="932293" fontAlgn="base">
                  <a:spcBef>
                    <a:spcPct val="0"/>
                  </a:spcBef>
                  <a:spcAft>
                    <a:spcPct val="0"/>
                  </a:spcAft>
                  <a:defRPr/>
                </a:pPr>
                <a:endParaRPr lang="en-US" dirty="0">
                  <a:solidFill>
                    <a:srgbClr val="FFFFFF"/>
                  </a:solidFill>
                </a:endParaRPr>
              </a:p>
            </p:txBody>
          </p:sp>
          <p:sp>
            <p:nvSpPr>
              <p:cNvPr id="125" name="Rectangle 124"/>
              <p:cNvSpPr/>
              <p:nvPr/>
            </p:nvSpPr>
            <p:spPr bwMode="auto">
              <a:xfrm>
                <a:off x="2906688" y="4081732"/>
                <a:ext cx="1281885" cy="21631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defTabSz="932293" fontAlgn="base">
                  <a:spcBef>
                    <a:spcPct val="0"/>
                  </a:spcBef>
                  <a:spcAft>
                    <a:spcPct val="0"/>
                  </a:spcAft>
                  <a:defRPr/>
                </a:pPr>
                <a:r>
                  <a:rPr lang="en-US" sz="1399" dirty="0">
                    <a:solidFill>
                      <a:srgbClr val="FFFFFF"/>
                    </a:solidFill>
                  </a:rPr>
                  <a:t> •••••••••••</a:t>
                </a:r>
              </a:p>
            </p:txBody>
          </p:sp>
          <p:sp>
            <p:nvSpPr>
              <p:cNvPr id="126" name="Rectangle 125"/>
              <p:cNvSpPr/>
              <p:nvPr/>
            </p:nvSpPr>
            <p:spPr bwMode="auto">
              <a:xfrm>
                <a:off x="2870280" y="3798066"/>
                <a:ext cx="1070116" cy="199074"/>
              </a:xfrm>
              <a:prstGeom prst="rect">
                <a:avLst/>
              </a:prstGeom>
              <a:solidFill>
                <a:srgbClr val="7F7F7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91423" defTabSz="932293" fontAlgn="base">
                  <a:spcBef>
                    <a:spcPct val="0"/>
                  </a:spcBef>
                  <a:spcAft>
                    <a:spcPct val="0"/>
                  </a:spcAft>
                  <a:defRPr/>
                </a:pPr>
                <a:r>
                  <a:rPr lang="en-US" sz="1000" dirty="0">
                    <a:solidFill>
                      <a:srgbClr val="FFFFFF"/>
                    </a:solidFill>
                  </a:rPr>
                  <a:t>Username</a:t>
                </a:r>
              </a:p>
            </p:txBody>
          </p:sp>
        </p:grpSp>
      </p:grpSp>
      <p:sp>
        <p:nvSpPr>
          <p:cNvPr id="6" name="Title 5"/>
          <p:cNvSpPr>
            <a:spLocks noGrp="1"/>
          </p:cNvSpPr>
          <p:nvPr>
            <p:ph type="title"/>
          </p:nvPr>
        </p:nvSpPr>
        <p:spPr/>
        <p:txBody>
          <a:bodyPr/>
          <a:lstStyle/>
          <a:p>
            <a:r>
              <a:rPr lang="en-US" dirty="0" smtClean="0">
                <a:solidFill>
                  <a:schemeClr val="tx1"/>
                </a:solidFill>
              </a:rPr>
              <a:t>Identity as the control plane</a:t>
            </a:r>
            <a:endParaRPr lang="en-US" dirty="0">
              <a:solidFill>
                <a:schemeClr val="tx1"/>
              </a:solidFill>
            </a:endParaRPr>
          </a:p>
        </p:txBody>
      </p:sp>
      <p:grpSp>
        <p:nvGrpSpPr>
          <p:cNvPr id="4" name="Group 3"/>
          <p:cNvGrpSpPr/>
          <p:nvPr/>
        </p:nvGrpSpPr>
        <p:grpSpPr>
          <a:xfrm>
            <a:off x="9476297" y="2656292"/>
            <a:ext cx="2312721" cy="1596880"/>
            <a:chOff x="9521740" y="1887431"/>
            <a:chExt cx="2313049" cy="1597107"/>
          </a:xfrm>
        </p:grpSpPr>
        <p:grpSp>
          <p:nvGrpSpPr>
            <p:cNvPr id="186" name="Group 185"/>
            <p:cNvGrpSpPr/>
            <p:nvPr/>
          </p:nvGrpSpPr>
          <p:grpSpPr>
            <a:xfrm>
              <a:off x="9521740" y="3041563"/>
              <a:ext cx="652316" cy="406532"/>
              <a:chOff x="5556947" y="2637516"/>
              <a:chExt cx="869608" cy="541950"/>
            </a:xfrm>
          </p:grpSpPr>
          <p:grpSp>
            <p:nvGrpSpPr>
              <p:cNvPr id="187" name="Group 115"/>
              <p:cNvGrpSpPr>
                <a:grpSpLocks/>
              </p:cNvGrpSpPr>
              <p:nvPr/>
            </p:nvGrpSpPr>
            <p:grpSpPr bwMode="auto">
              <a:xfrm>
                <a:off x="5556947" y="2637516"/>
                <a:ext cx="869608" cy="541950"/>
                <a:chOff x="5437366" y="1237061"/>
                <a:chExt cx="4432300" cy="2764080"/>
              </a:xfrm>
            </p:grpSpPr>
            <p:sp>
              <p:nvSpPr>
                <p:cNvPr id="194" name="Rectangle 193"/>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96" name="Oval 195"/>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202" name="Rectangle 201"/>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203" name="Oval 202"/>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grpSp>
          <p:sp>
            <p:nvSpPr>
              <p:cNvPr id="188"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007233"/>
              </a:solidFill>
              <a:ln>
                <a:noFill/>
              </a:ln>
              <a:extLst/>
            </p:spPr>
            <p:txBody>
              <a:bodyPr/>
              <a:lstStyle/>
              <a:p>
                <a:pPr defTabSz="931596" fontAlgn="base">
                  <a:spcBef>
                    <a:spcPct val="0"/>
                  </a:spcBef>
                  <a:spcAft>
                    <a:spcPct val="0"/>
                  </a:spcAft>
                </a:pPr>
                <a:endParaRPr lang="en-US" sz="2000">
                  <a:noFill/>
                  <a:ea typeface="ＭＳ Ｐゴシック" charset="0"/>
                </a:endParaRPr>
              </a:p>
            </p:txBody>
          </p:sp>
        </p:grpSp>
        <p:grpSp>
          <p:nvGrpSpPr>
            <p:cNvPr id="140" name="Group 139"/>
            <p:cNvGrpSpPr/>
            <p:nvPr/>
          </p:nvGrpSpPr>
          <p:grpSpPr>
            <a:xfrm>
              <a:off x="9871859" y="1887431"/>
              <a:ext cx="652316" cy="406532"/>
              <a:chOff x="5556947" y="2637516"/>
              <a:chExt cx="869608" cy="541950"/>
            </a:xfrm>
          </p:grpSpPr>
          <p:grpSp>
            <p:nvGrpSpPr>
              <p:cNvPr id="141" name="Group 115"/>
              <p:cNvGrpSpPr>
                <a:grpSpLocks/>
              </p:cNvGrpSpPr>
              <p:nvPr/>
            </p:nvGrpSpPr>
            <p:grpSpPr bwMode="auto">
              <a:xfrm>
                <a:off x="5556947" y="2637516"/>
                <a:ext cx="869608" cy="541950"/>
                <a:chOff x="5437366" y="1237061"/>
                <a:chExt cx="4432300" cy="2764080"/>
              </a:xfrm>
            </p:grpSpPr>
            <p:sp>
              <p:nvSpPr>
                <p:cNvPr id="143" name="Rectangle 142"/>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44" name="Oval 143"/>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45" name="Rectangle 144"/>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47" name="Oval 146"/>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grpSp>
          <p:sp>
            <p:nvSpPr>
              <p:cNvPr id="142"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442359"/>
              </a:solidFill>
              <a:ln>
                <a:noFill/>
              </a:ln>
              <a:extLst/>
            </p:spPr>
            <p:txBody>
              <a:bodyPr/>
              <a:lstStyle/>
              <a:p>
                <a:pPr defTabSz="931596" fontAlgn="base">
                  <a:spcBef>
                    <a:spcPct val="0"/>
                  </a:spcBef>
                  <a:spcAft>
                    <a:spcPct val="0"/>
                  </a:spcAft>
                </a:pPr>
                <a:endParaRPr lang="en-US" sz="2000">
                  <a:solidFill>
                    <a:srgbClr val="505050"/>
                  </a:solidFill>
                  <a:ea typeface="ＭＳ Ｐゴシック" charset="0"/>
                </a:endParaRPr>
              </a:p>
            </p:txBody>
          </p:sp>
        </p:grpSp>
        <p:grpSp>
          <p:nvGrpSpPr>
            <p:cNvPr id="133" name="Group 132"/>
            <p:cNvGrpSpPr/>
            <p:nvPr/>
          </p:nvGrpSpPr>
          <p:grpSpPr>
            <a:xfrm>
              <a:off x="11182473" y="2625949"/>
              <a:ext cx="652316" cy="406532"/>
              <a:chOff x="5556947" y="2637516"/>
              <a:chExt cx="869608" cy="541950"/>
            </a:xfrm>
          </p:grpSpPr>
          <p:grpSp>
            <p:nvGrpSpPr>
              <p:cNvPr id="134" name="Group 115"/>
              <p:cNvGrpSpPr>
                <a:grpSpLocks/>
              </p:cNvGrpSpPr>
              <p:nvPr/>
            </p:nvGrpSpPr>
            <p:grpSpPr bwMode="auto">
              <a:xfrm>
                <a:off x="5556947" y="2637516"/>
                <a:ext cx="869608" cy="541950"/>
                <a:chOff x="5437366" y="1237061"/>
                <a:chExt cx="4432300" cy="2764080"/>
              </a:xfrm>
            </p:grpSpPr>
            <p:sp>
              <p:nvSpPr>
                <p:cNvPr id="136" name="Rectangle 135"/>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37" name="Oval 136"/>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38" name="Rectangle 137"/>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39" name="Oval 138"/>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grpSp>
          <p:sp>
            <p:nvSpPr>
              <p:cNvPr id="135"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FF8C00"/>
              </a:solidFill>
              <a:ln>
                <a:noFill/>
              </a:ln>
              <a:extLst/>
            </p:spPr>
            <p:txBody>
              <a:bodyPr/>
              <a:lstStyle/>
              <a:p>
                <a:pPr defTabSz="931596" fontAlgn="base">
                  <a:spcBef>
                    <a:spcPct val="0"/>
                  </a:spcBef>
                  <a:spcAft>
                    <a:spcPct val="0"/>
                  </a:spcAft>
                </a:pPr>
                <a:endParaRPr lang="en-US" sz="2000">
                  <a:solidFill>
                    <a:srgbClr val="505050"/>
                  </a:solidFill>
                  <a:ea typeface="ＭＳ Ｐゴシック" charset="0"/>
                </a:endParaRPr>
              </a:p>
            </p:txBody>
          </p:sp>
        </p:grpSp>
        <p:grpSp>
          <p:nvGrpSpPr>
            <p:cNvPr id="5" name="Group 4"/>
            <p:cNvGrpSpPr/>
            <p:nvPr/>
          </p:nvGrpSpPr>
          <p:grpSpPr>
            <a:xfrm>
              <a:off x="9673563" y="1959773"/>
              <a:ext cx="1746705" cy="1524765"/>
              <a:chOff x="9673563" y="1959773"/>
              <a:chExt cx="1746705" cy="1524765"/>
            </a:xfrm>
          </p:grpSpPr>
          <p:grpSp>
            <p:nvGrpSpPr>
              <p:cNvPr id="11" name="Group 10"/>
              <p:cNvGrpSpPr/>
              <p:nvPr/>
            </p:nvGrpSpPr>
            <p:grpSpPr>
              <a:xfrm>
                <a:off x="10137646" y="2215552"/>
                <a:ext cx="420672" cy="419860"/>
                <a:chOff x="12908129" y="6174892"/>
                <a:chExt cx="456988" cy="456106"/>
              </a:xfrm>
            </p:grpSpPr>
            <p:sp>
              <p:nvSpPr>
                <p:cNvPr id="146" name="Oval 12"/>
                <p:cNvSpPr>
                  <a:spLocks noChangeArrowheads="1"/>
                </p:cNvSpPr>
                <p:nvPr/>
              </p:nvSpPr>
              <p:spPr bwMode="auto">
                <a:xfrm>
                  <a:off x="12908129" y="6174892"/>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148" name="Freeform 13"/>
                <p:cNvSpPr>
                  <a:spLocks/>
                </p:cNvSpPr>
                <p:nvPr/>
              </p:nvSpPr>
              <p:spPr bwMode="auto">
                <a:xfrm>
                  <a:off x="13014672" y="6333385"/>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149" name="Freeform 14"/>
                <p:cNvSpPr>
                  <a:spLocks/>
                </p:cNvSpPr>
                <p:nvPr/>
              </p:nvSpPr>
              <p:spPr bwMode="auto">
                <a:xfrm>
                  <a:off x="13137063" y="6333385"/>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150" name="Freeform 15"/>
                <p:cNvSpPr>
                  <a:spLocks/>
                </p:cNvSpPr>
                <p:nvPr/>
              </p:nvSpPr>
              <p:spPr bwMode="auto">
                <a:xfrm>
                  <a:off x="13014672" y="6263824"/>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287" name="Group 286"/>
              <p:cNvGrpSpPr/>
              <p:nvPr/>
            </p:nvGrpSpPr>
            <p:grpSpPr>
              <a:xfrm>
                <a:off x="10821785" y="2860779"/>
                <a:ext cx="511793" cy="510805"/>
                <a:chOff x="12997613" y="6264976"/>
                <a:chExt cx="456988" cy="456106"/>
              </a:xfrm>
            </p:grpSpPr>
            <p:sp>
              <p:nvSpPr>
                <p:cNvPr id="288" name="Oval 12"/>
                <p:cNvSpPr>
                  <a:spLocks noChangeArrowheads="1"/>
                </p:cNvSpPr>
                <p:nvPr/>
              </p:nvSpPr>
              <p:spPr bwMode="auto">
                <a:xfrm>
                  <a:off x="12997613" y="6264976"/>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89" name="Freeform 13"/>
                <p:cNvSpPr>
                  <a:spLocks/>
                </p:cNvSpPr>
                <p:nvPr/>
              </p:nvSpPr>
              <p:spPr bwMode="auto">
                <a:xfrm>
                  <a:off x="13104157" y="6423474"/>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0" name="Freeform 14"/>
                <p:cNvSpPr>
                  <a:spLocks/>
                </p:cNvSpPr>
                <p:nvPr/>
              </p:nvSpPr>
              <p:spPr bwMode="auto">
                <a:xfrm>
                  <a:off x="13226548" y="6423474"/>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1" name="Freeform 15"/>
                <p:cNvSpPr>
                  <a:spLocks/>
                </p:cNvSpPr>
                <p:nvPr/>
              </p:nvSpPr>
              <p:spPr bwMode="auto">
                <a:xfrm>
                  <a:off x="13104157" y="6353913"/>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292" name="Group 291"/>
              <p:cNvGrpSpPr/>
              <p:nvPr/>
            </p:nvGrpSpPr>
            <p:grpSpPr>
              <a:xfrm>
                <a:off x="10454633" y="2215550"/>
                <a:ext cx="660034" cy="660031"/>
                <a:chOff x="13614635" y="6174652"/>
                <a:chExt cx="456987" cy="456987"/>
              </a:xfrm>
            </p:grpSpPr>
            <p:sp>
              <p:nvSpPr>
                <p:cNvPr id="293"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4"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5"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6"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7"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299" name="Group 7"/>
              <p:cNvGrpSpPr>
                <a:grpSpLocks/>
              </p:cNvGrpSpPr>
              <p:nvPr/>
            </p:nvGrpSpPr>
            <p:grpSpPr bwMode="auto">
              <a:xfrm>
                <a:off x="10909468" y="1959773"/>
                <a:ext cx="510800" cy="510658"/>
                <a:chOff x="5873289" y="2477014"/>
                <a:chExt cx="1305953" cy="1315159"/>
              </a:xfrm>
            </p:grpSpPr>
            <p:sp>
              <p:nvSpPr>
                <p:cNvPr id="312"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3"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4"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5"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16" name="Group 7"/>
              <p:cNvGrpSpPr>
                <a:grpSpLocks/>
              </p:cNvGrpSpPr>
              <p:nvPr/>
            </p:nvGrpSpPr>
            <p:grpSpPr bwMode="auto">
              <a:xfrm>
                <a:off x="10119414" y="2912481"/>
                <a:ext cx="572217" cy="572057"/>
                <a:chOff x="5873289" y="2477014"/>
                <a:chExt cx="1305953" cy="1315159"/>
              </a:xfrm>
            </p:grpSpPr>
            <p:sp>
              <p:nvSpPr>
                <p:cNvPr id="317"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8"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9"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0"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31" name="Group 330"/>
              <p:cNvGrpSpPr/>
              <p:nvPr/>
            </p:nvGrpSpPr>
            <p:grpSpPr>
              <a:xfrm>
                <a:off x="9673563" y="2526268"/>
                <a:ext cx="441321" cy="441319"/>
                <a:chOff x="13614635" y="6174652"/>
                <a:chExt cx="456987" cy="456987"/>
              </a:xfrm>
            </p:grpSpPr>
            <p:sp>
              <p:nvSpPr>
                <p:cNvPr id="332"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3"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4"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5"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6"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grpSp>
      <p:grpSp>
        <p:nvGrpSpPr>
          <p:cNvPr id="9" name="Group 8"/>
          <p:cNvGrpSpPr/>
          <p:nvPr/>
        </p:nvGrpSpPr>
        <p:grpSpPr>
          <a:xfrm>
            <a:off x="3546643" y="1769985"/>
            <a:ext cx="1753753" cy="2863600"/>
            <a:chOff x="3546264" y="1769740"/>
            <a:chExt cx="1754002" cy="2864006"/>
          </a:xfrm>
        </p:grpSpPr>
        <p:sp>
          <p:nvSpPr>
            <p:cNvPr id="119" name="Rectangle 118"/>
            <p:cNvSpPr/>
            <p:nvPr/>
          </p:nvSpPr>
          <p:spPr bwMode="auto">
            <a:xfrm>
              <a:off x="3546264" y="1769740"/>
              <a:ext cx="1754002" cy="286400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defTabSz="932205" fontAlgn="base">
                <a:lnSpc>
                  <a:spcPct val="90000"/>
                </a:lnSpc>
                <a:spcBef>
                  <a:spcPct val="0"/>
                </a:spcBef>
                <a:spcAft>
                  <a:spcPct val="0"/>
                </a:spcAft>
                <a:defRPr/>
              </a:pPr>
              <a:r>
                <a:rPr lang="en-US" sz="2000" dirty="0">
                  <a:solidFill>
                    <a:srgbClr val="505050"/>
                  </a:solidFill>
                  <a:latin typeface="Segoe UI Light"/>
                </a:rPr>
                <a:t>Simple connection</a:t>
              </a:r>
            </a:p>
          </p:txBody>
        </p:sp>
        <p:grpSp>
          <p:nvGrpSpPr>
            <p:cNvPr id="8" name="Group 7"/>
            <p:cNvGrpSpPr/>
            <p:nvPr/>
          </p:nvGrpSpPr>
          <p:grpSpPr>
            <a:xfrm>
              <a:off x="3823347" y="3091711"/>
              <a:ext cx="1225479" cy="1281986"/>
              <a:chOff x="3823347" y="3091711"/>
              <a:chExt cx="1225479" cy="1281986"/>
            </a:xfrm>
          </p:grpSpPr>
          <p:sp>
            <p:nvSpPr>
              <p:cNvPr id="278" name="Freeform 31"/>
              <p:cNvSpPr>
                <a:spLocks noEditPoints="1"/>
              </p:cNvSpPr>
              <p:nvPr/>
            </p:nvSpPr>
            <p:spPr bwMode="auto">
              <a:xfrm rot="900000">
                <a:off x="4042038" y="3717351"/>
                <a:ext cx="788096" cy="656346"/>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chemeClr val="bg1">
                  <a:lumMod val="50000"/>
                </a:schemeClr>
              </a:solidFill>
              <a:ln>
                <a:noFill/>
              </a:ln>
            </p:spPr>
            <p:txBody>
              <a:bodyPr vert="horz" wrap="square" lIns="91427" tIns="45713" rIns="91427" bIns="45713" numCol="1" anchor="t" anchorCtr="0" compatLnSpc="1">
                <a:prstTxWarp prst="textNoShape">
                  <a:avLst/>
                </a:prstTxWarp>
              </a:bodyPr>
              <a:lstStyle/>
              <a:p>
                <a:pPr defTabSz="932324"/>
                <a:endParaRPr lang="en-US">
                  <a:solidFill>
                    <a:srgbClr val="505050"/>
                  </a:solidFill>
                  <a:ea typeface="ＭＳ Ｐゴシック" charset="0"/>
                </a:endParaRPr>
              </a:p>
            </p:txBody>
          </p:sp>
          <p:grpSp>
            <p:nvGrpSpPr>
              <p:cNvPr id="338" name="Group 337"/>
              <p:cNvGrpSpPr/>
              <p:nvPr/>
            </p:nvGrpSpPr>
            <p:grpSpPr>
              <a:xfrm>
                <a:off x="3823347" y="3091711"/>
                <a:ext cx="1225479" cy="378265"/>
                <a:chOff x="8854342" y="3656746"/>
                <a:chExt cx="665520" cy="205424"/>
              </a:xfrm>
              <a:solidFill>
                <a:srgbClr val="7F7F7F"/>
              </a:solidFill>
            </p:grpSpPr>
            <p:sp>
              <p:nvSpPr>
                <p:cNvPr id="339" name="Freeform 131"/>
                <p:cNvSpPr>
                  <a:spLocks/>
                </p:cNvSpPr>
                <p:nvPr/>
              </p:nvSpPr>
              <p:spPr bwMode="black">
                <a:xfrm>
                  <a:off x="9220413" y="3660251"/>
                  <a:ext cx="299449" cy="192102"/>
                </a:xfrm>
                <a:custGeom>
                  <a:avLst/>
                  <a:gdLst>
                    <a:gd name="T0" fmla="*/ 427 w 427"/>
                    <a:gd name="T1" fmla="*/ 123 h 274"/>
                    <a:gd name="T2" fmla="*/ 312 w 427"/>
                    <a:gd name="T3" fmla="*/ 123 h 274"/>
                    <a:gd name="T4" fmla="*/ 312 w 427"/>
                    <a:gd name="T5" fmla="*/ 0 h 274"/>
                    <a:gd name="T6" fmla="*/ 253 w 427"/>
                    <a:gd name="T7" fmla="*/ 0 h 274"/>
                    <a:gd name="T8" fmla="*/ 253 w 427"/>
                    <a:gd name="T9" fmla="*/ 23 h 274"/>
                    <a:gd name="T10" fmla="*/ 118 w 427"/>
                    <a:gd name="T11" fmla="*/ 23 h 274"/>
                    <a:gd name="T12" fmla="*/ 118 w 427"/>
                    <a:gd name="T13" fmla="*/ 68 h 274"/>
                    <a:gd name="T14" fmla="*/ 0 w 427"/>
                    <a:gd name="T15" fmla="*/ 68 h 274"/>
                    <a:gd name="T16" fmla="*/ 0 w 427"/>
                    <a:gd name="T17" fmla="*/ 99 h 274"/>
                    <a:gd name="T18" fmla="*/ 118 w 427"/>
                    <a:gd name="T19" fmla="*/ 99 h 274"/>
                    <a:gd name="T20" fmla="*/ 118 w 427"/>
                    <a:gd name="T21" fmla="*/ 175 h 274"/>
                    <a:gd name="T22" fmla="*/ 0 w 427"/>
                    <a:gd name="T23" fmla="*/ 175 h 274"/>
                    <a:gd name="T24" fmla="*/ 0 w 427"/>
                    <a:gd name="T25" fmla="*/ 208 h 274"/>
                    <a:gd name="T26" fmla="*/ 118 w 427"/>
                    <a:gd name="T27" fmla="*/ 208 h 274"/>
                    <a:gd name="T28" fmla="*/ 118 w 427"/>
                    <a:gd name="T29" fmla="*/ 250 h 274"/>
                    <a:gd name="T30" fmla="*/ 253 w 427"/>
                    <a:gd name="T31" fmla="*/ 250 h 274"/>
                    <a:gd name="T32" fmla="*/ 253 w 427"/>
                    <a:gd name="T33" fmla="*/ 274 h 274"/>
                    <a:gd name="T34" fmla="*/ 312 w 427"/>
                    <a:gd name="T35" fmla="*/ 274 h 274"/>
                    <a:gd name="T36" fmla="*/ 312 w 427"/>
                    <a:gd name="T37" fmla="*/ 160 h 274"/>
                    <a:gd name="T38" fmla="*/ 427 w 427"/>
                    <a:gd name="T39" fmla="*/ 160 h 274"/>
                    <a:gd name="T40" fmla="*/ 427 w 427"/>
                    <a:gd name="T41" fmla="*/ 12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7" h="274">
                      <a:moveTo>
                        <a:pt x="427" y="123"/>
                      </a:moveTo>
                      <a:lnTo>
                        <a:pt x="312" y="123"/>
                      </a:lnTo>
                      <a:lnTo>
                        <a:pt x="312" y="0"/>
                      </a:lnTo>
                      <a:lnTo>
                        <a:pt x="253" y="0"/>
                      </a:lnTo>
                      <a:lnTo>
                        <a:pt x="253" y="23"/>
                      </a:lnTo>
                      <a:lnTo>
                        <a:pt x="118" y="23"/>
                      </a:lnTo>
                      <a:lnTo>
                        <a:pt x="118" y="68"/>
                      </a:lnTo>
                      <a:lnTo>
                        <a:pt x="0" y="68"/>
                      </a:lnTo>
                      <a:lnTo>
                        <a:pt x="0" y="99"/>
                      </a:lnTo>
                      <a:lnTo>
                        <a:pt x="118" y="99"/>
                      </a:lnTo>
                      <a:lnTo>
                        <a:pt x="118" y="175"/>
                      </a:lnTo>
                      <a:lnTo>
                        <a:pt x="0" y="175"/>
                      </a:lnTo>
                      <a:lnTo>
                        <a:pt x="0" y="208"/>
                      </a:lnTo>
                      <a:lnTo>
                        <a:pt x="118" y="208"/>
                      </a:lnTo>
                      <a:lnTo>
                        <a:pt x="118" y="250"/>
                      </a:lnTo>
                      <a:lnTo>
                        <a:pt x="253" y="250"/>
                      </a:lnTo>
                      <a:lnTo>
                        <a:pt x="253" y="274"/>
                      </a:lnTo>
                      <a:lnTo>
                        <a:pt x="312" y="274"/>
                      </a:lnTo>
                      <a:lnTo>
                        <a:pt x="312" y="160"/>
                      </a:lnTo>
                      <a:lnTo>
                        <a:pt x="427" y="160"/>
                      </a:lnTo>
                      <a:lnTo>
                        <a:pt x="427" y="123"/>
                      </a:lnTo>
                      <a:close/>
                    </a:path>
                  </a:pathLst>
                </a:custGeom>
                <a:solidFill>
                  <a:schemeClr val="bg1">
                    <a:lumMod val="65000"/>
                  </a:schemeClr>
                </a:solidFill>
                <a:ln>
                  <a:noFill/>
                </a:ln>
              </p:spPr>
              <p:txBody>
                <a:bodyPr vert="horz" wrap="square" lIns="82293" tIns="41147" rIns="82293" bIns="41147" numCol="1" anchor="t" anchorCtr="0" compatLnSpc="1">
                  <a:prstTxWarp prst="textNoShape">
                    <a:avLst/>
                  </a:prstTxWarp>
                </a:bodyPr>
                <a:lstStyle/>
                <a:p>
                  <a:pPr defTabSz="931596" fontAlgn="base">
                    <a:spcBef>
                      <a:spcPct val="0"/>
                    </a:spcBef>
                    <a:spcAft>
                      <a:spcPct val="0"/>
                    </a:spcAft>
                  </a:pPr>
                  <a:endParaRPr lang="en-US" sz="1599">
                    <a:solidFill>
                      <a:srgbClr val="505050"/>
                    </a:solidFill>
                    <a:ea typeface="ＭＳ Ｐゴシック" charset="0"/>
                  </a:endParaRPr>
                </a:p>
              </p:txBody>
            </p:sp>
            <p:sp>
              <p:nvSpPr>
                <p:cNvPr id="340" name="Freeform 132"/>
                <p:cNvSpPr>
                  <a:spLocks/>
                </p:cNvSpPr>
                <p:nvPr/>
              </p:nvSpPr>
              <p:spPr bwMode="black">
                <a:xfrm>
                  <a:off x="8854342" y="3656746"/>
                  <a:ext cx="307865" cy="205424"/>
                </a:xfrm>
                <a:custGeom>
                  <a:avLst/>
                  <a:gdLst>
                    <a:gd name="T0" fmla="*/ 156 w 439"/>
                    <a:gd name="T1" fmla="*/ 0 h 293"/>
                    <a:gd name="T2" fmla="*/ 113 w 439"/>
                    <a:gd name="T3" fmla="*/ 57 h 293"/>
                    <a:gd name="T4" fmla="*/ 111 w 439"/>
                    <a:gd name="T5" fmla="*/ 57 h 293"/>
                    <a:gd name="T6" fmla="*/ 111 w 439"/>
                    <a:gd name="T7" fmla="*/ 59 h 293"/>
                    <a:gd name="T8" fmla="*/ 111 w 439"/>
                    <a:gd name="T9" fmla="*/ 61 h 293"/>
                    <a:gd name="T10" fmla="*/ 111 w 439"/>
                    <a:gd name="T11" fmla="*/ 61 h 293"/>
                    <a:gd name="T12" fmla="*/ 111 w 439"/>
                    <a:gd name="T13" fmla="*/ 123 h 293"/>
                    <a:gd name="T14" fmla="*/ 0 w 439"/>
                    <a:gd name="T15" fmla="*/ 123 h 293"/>
                    <a:gd name="T16" fmla="*/ 0 w 439"/>
                    <a:gd name="T17" fmla="*/ 161 h 293"/>
                    <a:gd name="T18" fmla="*/ 111 w 439"/>
                    <a:gd name="T19" fmla="*/ 161 h 293"/>
                    <a:gd name="T20" fmla="*/ 111 w 439"/>
                    <a:gd name="T21" fmla="*/ 234 h 293"/>
                    <a:gd name="T22" fmla="*/ 111 w 439"/>
                    <a:gd name="T23" fmla="*/ 234 h 293"/>
                    <a:gd name="T24" fmla="*/ 111 w 439"/>
                    <a:gd name="T25" fmla="*/ 234 h 293"/>
                    <a:gd name="T26" fmla="*/ 111 w 439"/>
                    <a:gd name="T27" fmla="*/ 239 h 293"/>
                    <a:gd name="T28" fmla="*/ 115 w 439"/>
                    <a:gd name="T29" fmla="*/ 239 h 293"/>
                    <a:gd name="T30" fmla="*/ 156 w 439"/>
                    <a:gd name="T31" fmla="*/ 293 h 293"/>
                    <a:gd name="T32" fmla="*/ 439 w 439"/>
                    <a:gd name="T33" fmla="*/ 293 h 293"/>
                    <a:gd name="T34" fmla="*/ 437 w 439"/>
                    <a:gd name="T35" fmla="*/ 239 h 293"/>
                    <a:gd name="T36" fmla="*/ 437 w 439"/>
                    <a:gd name="T37" fmla="*/ 239 h 293"/>
                    <a:gd name="T38" fmla="*/ 437 w 439"/>
                    <a:gd name="T39" fmla="*/ 57 h 293"/>
                    <a:gd name="T40" fmla="*/ 437 w 439"/>
                    <a:gd name="T41" fmla="*/ 57 h 293"/>
                    <a:gd name="T42" fmla="*/ 439 w 439"/>
                    <a:gd name="T43" fmla="*/ 0 h 293"/>
                    <a:gd name="T44" fmla="*/ 156 w 439"/>
                    <a:gd name="T4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93">
                      <a:moveTo>
                        <a:pt x="156" y="0"/>
                      </a:moveTo>
                      <a:lnTo>
                        <a:pt x="113" y="57"/>
                      </a:lnTo>
                      <a:lnTo>
                        <a:pt x="111" y="57"/>
                      </a:lnTo>
                      <a:lnTo>
                        <a:pt x="111" y="59"/>
                      </a:lnTo>
                      <a:lnTo>
                        <a:pt x="111" y="61"/>
                      </a:lnTo>
                      <a:lnTo>
                        <a:pt x="111" y="61"/>
                      </a:lnTo>
                      <a:lnTo>
                        <a:pt x="111" y="123"/>
                      </a:lnTo>
                      <a:lnTo>
                        <a:pt x="0" y="123"/>
                      </a:lnTo>
                      <a:lnTo>
                        <a:pt x="0" y="161"/>
                      </a:lnTo>
                      <a:lnTo>
                        <a:pt x="111" y="161"/>
                      </a:lnTo>
                      <a:lnTo>
                        <a:pt x="111" y="234"/>
                      </a:lnTo>
                      <a:lnTo>
                        <a:pt x="111" y="234"/>
                      </a:lnTo>
                      <a:lnTo>
                        <a:pt x="111" y="234"/>
                      </a:lnTo>
                      <a:lnTo>
                        <a:pt x="111" y="239"/>
                      </a:lnTo>
                      <a:lnTo>
                        <a:pt x="115" y="239"/>
                      </a:lnTo>
                      <a:lnTo>
                        <a:pt x="156" y="293"/>
                      </a:lnTo>
                      <a:lnTo>
                        <a:pt x="439" y="293"/>
                      </a:lnTo>
                      <a:lnTo>
                        <a:pt x="437" y="239"/>
                      </a:lnTo>
                      <a:lnTo>
                        <a:pt x="437" y="239"/>
                      </a:lnTo>
                      <a:lnTo>
                        <a:pt x="437" y="57"/>
                      </a:lnTo>
                      <a:lnTo>
                        <a:pt x="437" y="57"/>
                      </a:lnTo>
                      <a:lnTo>
                        <a:pt x="439" y="0"/>
                      </a:lnTo>
                      <a:lnTo>
                        <a:pt x="156" y="0"/>
                      </a:lnTo>
                      <a:close/>
                    </a:path>
                  </a:pathLst>
                </a:custGeom>
                <a:grpFill/>
                <a:ln>
                  <a:noFill/>
                </a:ln>
              </p:spPr>
              <p:txBody>
                <a:bodyPr vert="horz" wrap="square" lIns="82293" tIns="41147" rIns="82293" bIns="41147" numCol="1" anchor="t" anchorCtr="0" compatLnSpc="1">
                  <a:prstTxWarp prst="textNoShape">
                    <a:avLst/>
                  </a:prstTxWarp>
                </a:bodyPr>
                <a:lstStyle/>
                <a:p>
                  <a:pPr defTabSz="931596" fontAlgn="base">
                    <a:spcBef>
                      <a:spcPct val="0"/>
                    </a:spcBef>
                    <a:spcAft>
                      <a:spcPct val="0"/>
                    </a:spcAft>
                  </a:pPr>
                  <a:endParaRPr lang="en-US" sz="1599">
                    <a:solidFill>
                      <a:srgbClr val="505050"/>
                    </a:solidFill>
                    <a:ea typeface="ＭＳ Ｐゴシック" charset="0"/>
                  </a:endParaRPr>
                </a:p>
              </p:txBody>
            </p:sp>
          </p:grpSp>
        </p:grpSp>
      </p:grpSp>
      <p:grpSp>
        <p:nvGrpSpPr>
          <p:cNvPr id="15" name="Group 14"/>
          <p:cNvGrpSpPr/>
          <p:nvPr/>
        </p:nvGrpSpPr>
        <p:grpSpPr>
          <a:xfrm>
            <a:off x="8822415" y="4045446"/>
            <a:ext cx="3079337" cy="2459062"/>
            <a:chOff x="8822415" y="4045446"/>
            <a:chExt cx="3079337" cy="2459062"/>
          </a:xfrm>
        </p:grpSpPr>
        <p:sp>
          <p:nvSpPr>
            <p:cNvPr id="281" name="Rectangle 280"/>
            <p:cNvSpPr/>
            <p:nvPr/>
          </p:nvSpPr>
          <p:spPr bwMode="auto">
            <a:xfrm>
              <a:off x="8822416" y="5921686"/>
              <a:ext cx="3026266" cy="58282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fontAlgn="base">
                <a:lnSpc>
                  <a:spcPct val="90000"/>
                </a:lnSpc>
                <a:spcBef>
                  <a:spcPct val="0"/>
                </a:spcBef>
                <a:spcAft>
                  <a:spcPct val="0"/>
                </a:spcAft>
                <a:defRPr/>
              </a:pPr>
              <a:r>
                <a:rPr lang="en-US" sz="2000" dirty="0">
                  <a:solidFill>
                    <a:srgbClr val="505050"/>
                  </a:solidFill>
                  <a:latin typeface="Segoe UI Light"/>
                </a:rPr>
                <a:t>Cloud</a:t>
              </a:r>
            </a:p>
          </p:txBody>
        </p:sp>
        <p:grpSp>
          <p:nvGrpSpPr>
            <p:cNvPr id="12" name="Group 11"/>
            <p:cNvGrpSpPr/>
            <p:nvPr/>
          </p:nvGrpSpPr>
          <p:grpSpPr>
            <a:xfrm>
              <a:off x="8822415" y="4045446"/>
              <a:ext cx="3079337" cy="1985188"/>
              <a:chOff x="9300956" y="3223358"/>
              <a:chExt cx="2946190" cy="1899351"/>
            </a:xfrm>
          </p:grpSpPr>
          <p:grpSp>
            <p:nvGrpSpPr>
              <p:cNvPr id="35" name="Group 34"/>
              <p:cNvGrpSpPr/>
              <p:nvPr/>
            </p:nvGrpSpPr>
            <p:grpSpPr>
              <a:xfrm>
                <a:off x="10788656" y="3223358"/>
                <a:ext cx="1458490" cy="980587"/>
                <a:chOff x="10628955" y="3238085"/>
                <a:chExt cx="1458490" cy="980587"/>
              </a:xfrm>
            </p:grpSpPr>
            <p:pic>
              <p:nvPicPr>
                <p:cNvPr id="32" name="Picture 31"/>
                <p:cNvPicPr>
                  <a:picLocks noChangeAspect="1"/>
                </p:cNvPicPr>
                <p:nvPr/>
              </p:nvPicPr>
              <p:blipFill>
                <a:blip r:embed="rId8"/>
                <a:stretch>
                  <a:fillRect/>
                </a:stretch>
              </p:blipFill>
              <p:spPr>
                <a:xfrm>
                  <a:off x="10628955" y="3238085"/>
                  <a:ext cx="1458490" cy="980587"/>
                </a:xfrm>
                <a:prstGeom prst="rect">
                  <a:avLst/>
                </a:prstGeom>
              </p:spPr>
            </p:pic>
            <p:sp>
              <p:nvSpPr>
                <p:cNvPr id="180" name="TextBox 179"/>
                <p:cNvSpPr txBox="1"/>
                <p:nvPr/>
              </p:nvSpPr>
              <p:spPr>
                <a:xfrm>
                  <a:off x="10691609" y="3647935"/>
                  <a:ext cx="1333920" cy="238520"/>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SaaS</a:t>
                  </a:r>
                </a:p>
              </p:txBody>
            </p:sp>
          </p:grpSp>
          <p:grpSp>
            <p:nvGrpSpPr>
              <p:cNvPr id="36" name="Group 35"/>
              <p:cNvGrpSpPr/>
              <p:nvPr/>
            </p:nvGrpSpPr>
            <p:grpSpPr>
              <a:xfrm>
                <a:off x="9418029" y="3373118"/>
                <a:ext cx="1641567" cy="1112793"/>
                <a:chOff x="9408112" y="3317093"/>
                <a:chExt cx="1292341" cy="876058"/>
              </a:xfrm>
            </p:grpSpPr>
            <p:pic>
              <p:nvPicPr>
                <p:cNvPr id="33" name="Picture 32"/>
                <p:cNvPicPr>
                  <a:picLocks noChangeAspect="1"/>
                </p:cNvPicPr>
                <p:nvPr/>
              </p:nvPicPr>
              <p:blipFill>
                <a:blip r:embed="rId9"/>
                <a:stretch>
                  <a:fillRect/>
                </a:stretch>
              </p:blipFill>
              <p:spPr>
                <a:xfrm>
                  <a:off x="9408112" y="3317093"/>
                  <a:ext cx="1292341" cy="876058"/>
                </a:xfrm>
                <a:prstGeom prst="rect">
                  <a:avLst/>
                </a:prstGeom>
              </p:spPr>
            </p:pic>
            <p:sp>
              <p:nvSpPr>
                <p:cNvPr id="204" name="TextBox 203"/>
                <p:cNvSpPr txBox="1"/>
                <p:nvPr/>
              </p:nvSpPr>
              <p:spPr>
                <a:xfrm>
                  <a:off x="9442526" y="3700547"/>
                  <a:ext cx="1185112" cy="187777"/>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Azure</a:t>
                  </a:r>
                </a:p>
              </p:txBody>
            </p:sp>
          </p:grpSp>
          <p:grpSp>
            <p:nvGrpSpPr>
              <p:cNvPr id="34" name="Group 33"/>
              <p:cNvGrpSpPr/>
              <p:nvPr/>
            </p:nvGrpSpPr>
            <p:grpSpPr>
              <a:xfrm>
                <a:off x="10474084" y="3905483"/>
                <a:ext cx="1740922" cy="1174699"/>
                <a:chOff x="10266385" y="3762279"/>
                <a:chExt cx="1740922" cy="1174699"/>
              </a:xfrm>
            </p:grpSpPr>
            <p:pic>
              <p:nvPicPr>
                <p:cNvPr id="31" name="Picture 30"/>
                <p:cNvPicPr>
                  <a:picLocks noChangeAspect="1"/>
                </p:cNvPicPr>
                <p:nvPr/>
              </p:nvPicPr>
              <p:blipFill>
                <a:blip r:embed="rId10"/>
                <a:stretch>
                  <a:fillRect/>
                </a:stretch>
              </p:blipFill>
              <p:spPr>
                <a:xfrm>
                  <a:off x="10266385" y="3762279"/>
                  <a:ext cx="1740922" cy="1174699"/>
                </a:xfrm>
                <a:prstGeom prst="rect">
                  <a:avLst/>
                </a:prstGeom>
              </p:spPr>
            </p:pic>
            <p:sp>
              <p:nvSpPr>
                <p:cNvPr id="121" name="TextBox 120"/>
                <p:cNvSpPr txBox="1"/>
                <p:nvPr/>
              </p:nvSpPr>
              <p:spPr>
                <a:xfrm>
                  <a:off x="10405117" y="4325388"/>
                  <a:ext cx="1489586" cy="238520"/>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Office 365</a:t>
                  </a:r>
                </a:p>
              </p:txBody>
            </p:sp>
          </p:grpSp>
          <p:grpSp>
            <p:nvGrpSpPr>
              <p:cNvPr id="37" name="Group 36"/>
              <p:cNvGrpSpPr/>
              <p:nvPr/>
            </p:nvGrpSpPr>
            <p:grpSpPr>
              <a:xfrm>
                <a:off x="9300956" y="4146061"/>
                <a:ext cx="1452632" cy="976648"/>
                <a:chOff x="9301960" y="4339948"/>
                <a:chExt cx="1452632" cy="976648"/>
              </a:xfrm>
            </p:grpSpPr>
            <p:pic>
              <p:nvPicPr>
                <p:cNvPr id="210" name="Picture 209"/>
                <p:cNvPicPr>
                  <a:picLocks noChangeAspect="1"/>
                </p:cNvPicPr>
                <p:nvPr/>
              </p:nvPicPr>
              <p:blipFill>
                <a:blip r:embed="rId8"/>
                <a:stretch>
                  <a:fillRect/>
                </a:stretch>
              </p:blipFill>
              <p:spPr>
                <a:xfrm>
                  <a:off x="9301960" y="4339948"/>
                  <a:ext cx="1452632" cy="976648"/>
                </a:xfrm>
                <a:prstGeom prst="rect">
                  <a:avLst/>
                </a:prstGeom>
              </p:spPr>
            </p:pic>
            <p:sp>
              <p:nvSpPr>
                <p:cNvPr id="174" name="TextBox 173"/>
                <p:cNvSpPr txBox="1"/>
                <p:nvPr/>
              </p:nvSpPr>
              <p:spPr>
                <a:xfrm>
                  <a:off x="9637156" y="4658664"/>
                  <a:ext cx="836500" cy="477039"/>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Public</a:t>
                  </a:r>
                </a:p>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cloud</a:t>
                  </a:r>
                </a:p>
              </p:txBody>
            </p:sp>
          </p:grpSp>
        </p:grpSp>
      </p:grpSp>
      <p:grpSp>
        <p:nvGrpSpPr>
          <p:cNvPr id="22" name="Group 21"/>
          <p:cNvGrpSpPr/>
          <p:nvPr/>
        </p:nvGrpSpPr>
        <p:grpSpPr>
          <a:xfrm>
            <a:off x="452147" y="2891636"/>
            <a:ext cx="3019924" cy="4013157"/>
            <a:chOff x="452147" y="2891636"/>
            <a:chExt cx="3019924" cy="4013157"/>
          </a:xfrm>
        </p:grpSpPr>
        <p:grpSp>
          <p:nvGrpSpPr>
            <p:cNvPr id="24" name="Group 23"/>
            <p:cNvGrpSpPr/>
            <p:nvPr/>
          </p:nvGrpSpPr>
          <p:grpSpPr>
            <a:xfrm>
              <a:off x="657780" y="4081871"/>
              <a:ext cx="1446550" cy="1323565"/>
              <a:chOff x="2501656" y="3425981"/>
              <a:chExt cx="1199283" cy="1097328"/>
            </a:xfrm>
          </p:grpSpPr>
          <p:grpSp>
            <p:nvGrpSpPr>
              <p:cNvPr id="222" name="Group 221"/>
              <p:cNvGrpSpPr/>
              <p:nvPr/>
            </p:nvGrpSpPr>
            <p:grpSpPr>
              <a:xfrm>
                <a:off x="2501656" y="3425981"/>
                <a:ext cx="1098104" cy="1097328"/>
                <a:chOff x="13721177" y="6333144"/>
                <a:chExt cx="776180" cy="775633"/>
              </a:xfrm>
            </p:grpSpPr>
            <p:sp>
              <p:nvSpPr>
                <p:cNvPr id="223" name="Oval 7"/>
                <p:cNvSpPr>
                  <a:spLocks noChangeArrowheads="1"/>
                </p:cNvSpPr>
                <p:nvPr/>
              </p:nvSpPr>
              <p:spPr bwMode="auto">
                <a:xfrm>
                  <a:off x="14040370" y="6651788"/>
                  <a:ext cx="456987" cy="456989"/>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24" name="Freeform 8"/>
                <p:cNvSpPr>
                  <a:spLocks/>
                </p:cNvSpPr>
                <p:nvPr/>
              </p:nvSpPr>
              <p:spPr bwMode="auto">
                <a:xfrm>
                  <a:off x="14139586" y="678825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25"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26" name="Freeform 10"/>
                <p:cNvSpPr>
                  <a:spLocks/>
                </p:cNvSpPr>
                <p:nvPr/>
              </p:nvSpPr>
              <p:spPr bwMode="auto">
                <a:xfrm>
                  <a:off x="14261979" y="678825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31" name="Freeform 11"/>
                <p:cNvSpPr>
                  <a:spLocks/>
                </p:cNvSpPr>
                <p:nvPr/>
              </p:nvSpPr>
              <p:spPr bwMode="auto">
                <a:xfrm>
                  <a:off x="14140465" y="6718695"/>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21" name="Group 320"/>
              <p:cNvGrpSpPr/>
              <p:nvPr/>
            </p:nvGrpSpPr>
            <p:grpSpPr>
              <a:xfrm>
                <a:off x="2933524" y="3467810"/>
                <a:ext cx="511794" cy="510807"/>
                <a:chOff x="13445955" y="6796212"/>
                <a:chExt cx="456988" cy="456109"/>
              </a:xfrm>
            </p:grpSpPr>
            <p:sp>
              <p:nvSpPr>
                <p:cNvPr id="322" name="Oval 12"/>
                <p:cNvSpPr>
                  <a:spLocks noChangeArrowheads="1"/>
                </p:cNvSpPr>
                <p:nvPr/>
              </p:nvSpPr>
              <p:spPr bwMode="auto">
                <a:xfrm>
                  <a:off x="13445955" y="6796212"/>
                  <a:ext cx="456988" cy="456109"/>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3" name="Freeform 13"/>
                <p:cNvSpPr>
                  <a:spLocks/>
                </p:cNvSpPr>
                <p:nvPr/>
              </p:nvSpPr>
              <p:spPr bwMode="auto">
                <a:xfrm>
                  <a:off x="13533952" y="6963973"/>
                  <a:ext cx="123272" cy="206923"/>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4" name="Freeform 14"/>
                <p:cNvSpPr>
                  <a:spLocks/>
                </p:cNvSpPr>
                <p:nvPr/>
              </p:nvSpPr>
              <p:spPr bwMode="auto">
                <a:xfrm>
                  <a:off x="13656342" y="6945399"/>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5" name="Freeform 15"/>
                <p:cNvSpPr>
                  <a:spLocks/>
                </p:cNvSpPr>
                <p:nvPr/>
              </p:nvSpPr>
              <p:spPr bwMode="auto">
                <a:xfrm>
                  <a:off x="13524680" y="6875836"/>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26" name="Group 7"/>
              <p:cNvGrpSpPr>
                <a:grpSpLocks/>
              </p:cNvGrpSpPr>
              <p:nvPr/>
            </p:nvGrpSpPr>
            <p:grpSpPr bwMode="auto">
              <a:xfrm>
                <a:off x="3304795" y="3695801"/>
                <a:ext cx="396144" cy="396143"/>
                <a:chOff x="7857929" y="4717012"/>
                <a:chExt cx="1304516" cy="1314073"/>
              </a:xfrm>
            </p:grpSpPr>
            <p:sp>
              <p:nvSpPr>
                <p:cNvPr id="327" name="Freeform 16"/>
                <p:cNvSpPr>
                  <a:spLocks/>
                </p:cNvSpPr>
                <p:nvPr/>
              </p:nvSpPr>
              <p:spPr bwMode="auto">
                <a:xfrm>
                  <a:off x="7857929" y="4717012"/>
                  <a:ext cx="1304516" cy="1314073"/>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8" name="Freeform 19"/>
                <p:cNvSpPr>
                  <a:spLocks/>
                </p:cNvSpPr>
                <p:nvPr/>
              </p:nvSpPr>
              <p:spPr bwMode="auto">
                <a:xfrm>
                  <a:off x="8162648" y="5104697"/>
                  <a:ext cx="350056"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9" name="Freeform 20"/>
                <p:cNvSpPr>
                  <a:spLocks/>
                </p:cNvSpPr>
                <p:nvPr/>
              </p:nvSpPr>
              <p:spPr bwMode="auto">
                <a:xfrm>
                  <a:off x="8512704" y="5104697"/>
                  <a:ext cx="347536"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0" name="Freeform 21"/>
                <p:cNvSpPr>
                  <a:spLocks/>
                </p:cNvSpPr>
                <p:nvPr/>
              </p:nvSpPr>
              <p:spPr bwMode="auto">
                <a:xfrm>
                  <a:off x="8128450" y="4800955"/>
                  <a:ext cx="697589" cy="398284"/>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grpSp>
          <p:nvGrpSpPr>
            <p:cNvPr id="2" name="Group 1"/>
            <p:cNvGrpSpPr/>
            <p:nvPr/>
          </p:nvGrpSpPr>
          <p:grpSpPr>
            <a:xfrm>
              <a:off x="452147" y="2891636"/>
              <a:ext cx="3019924" cy="1258353"/>
              <a:chOff x="452147" y="2891636"/>
              <a:chExt cx="3019924" cy="1258353"/>
            </a:xfrm>
          </p:grpSpPr>
          <p:grpSp>
            <p:nvGrpSpPr>
              <p:cNvPr id="14" name="Group 13"/>
              <p:cNvGrpSpPr/>
              <p:nvPr/>
            </p:nvGrpSpPr>
            <p:grpSpPr>
              <a:xfrm>
                <a:off x="1027539" y="2964450"/>
                <a:ext cx="2444532" cy="1185539"/>
                <a:chOff x="1026802" y="2964358"/>
                <a:chExt cx="2444879" cy="1185707"/>
              </a:xfrm>
            </p:grpSpPr>
            <p:sp>
              <p:nvSpPr>
                <p:cNvPr id="69" name="Rectangle 68"/>
                <p:cNvSpPr/>
                <p:nvPr/>
              </p:nvSpPr>
              <p:spPr bwMode="auto">
                <a:xfrm>
                  <a:off x="1026802" y="3691328"/>
                  <a:ext cx="2444879" cy="458737"/>
                </a:xfrm>
                <a:prstGeom prst="rect">
                  <a:avLst/>
                </a:prstGeom>
                <a:noFill/>
                <a:ln w="19050">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defTabSz="913923" fontAlgn="base">
                    <a:lnSpc>
                      <a:spcPct val="90000"/>
                    </a:lnSpc>
                    <a:spcBef>
                      <a:spcPct val="0"/>
                    </a:spcBef>
                    <a:spcAft>
                      <a:spcPct val="0"/>
                    </a:spcAft>
                  </a:pPr>
                  <a:endParaRPr lang="en-US" sz="2000" dirty="0">
                    <a:solidFill>
                      <a:srgbClr val="002050"/>
                    </a:solidFill>
                  </a:endParaRPr>
                </a:p>
                <a:p>
                  <a:pPr defTabSz="913923" fontAlgn="base">
                    <a:lnSpc>
                      <a:spcPct val="90000"/>
                    </a:lnSpc>
                    <a:spcBef>
                      <a:spcPct val="0"/>
                    </a:spcBef>
                    <a:spcAft>
                      <a:spcPct val="0"/>
                    </a:spcAft>
                  </a:pPr>
                  <a:endParaRPr lang="en-US" sz="2000" dirty="0">
                    <a:solidFill>
                      <a:srgbClr val="002050"/>
                    </a:solidFill>
                  </a:endParaRPr>
                </a:p>
                <a:p>
                  <a:pPr defTabSz="913923" fontAlgn="base">
                    <a:lnSpc>
                      <a:spcPct val="90000"/>
                    </a:lnSpc>
                    <a:spcBef>
                      <a:spcPct val="0"/>
                    </a:spcBef>
                    <a:spcAft>
                      <a:spcPct val="0"/>
                    </a:spcAft>
                    <a:buSzPct val="80000"/>
                  </a:pPr>
                  <a:r>
                    <a:rPr lang="en-US" sz="1399" dirty="0">
                      <a:solidFill>
                        <a:srgbClr val="002050"/>
                      </a:solidFill>
                    </a:rPr>
                    <a:t>Other </a:t>
                  </a:r>
                  <a:br>
                    <a:rPr lang="en-US" sz="1399" dirty="0">
                      <a:solidFill>
                        <a:srgbClr val="002050"/>
                      </a:solidFill>
                    </a:rPr>
                  </a:br>
                  <a:r>
                    <a:rPr lang="en-US" sz="1399" dirty="0">
                      <a:solidFill>
                        <a:srgbClr val="002050"/>
                      </a:solidFill>
                    </a:rPr>
                    <a:t>Directories</a:t>
                  </a:r>
                </a:p>
              </p:txBody>
            </p:sp>
            <p:sp>
              <p:nvSpPr>
                <p:cNvPr id="285" name="Rectangle 284"/>
                <p:cNvSpPr/>
                <p:nvPr/>
              </p:nvSpPr>
              <p:spPr>
                <a:xfrm>
                  <a:off x="1194501" y="2964358"/>
                  <a:ext cx="1698924" cy="395313"/>
                </a:xfrm>
                <a:prstGeom prst="rect">
                  <a:avLst/>
                </a:prstGeom>
                <a:ln>
                  <a:noFill/>
                </a:ln>
              </p:spPr>
              <p:txBody>
                <a:bodyPr wrap="square" lIns="0" tIns="0" rIns="0" bIns="0" anchor="ctr">
                  <a:spAutoFit/>
                </a:bodyPr>
                <a:lstStyle/>
                <a:p>
                  <a:pPr defTabSz="913923" fontAlgn="base">
                    <a:lnSpc>
                      <a:spcPct val="90000"/>
                    </a:lnSpc>
                    <a:spcBef>
                      <a:spcPct val="0"/>
                    </a:spcBef>
                    <a:spcAft>
                      <a:spcPct val="0"/>
                    </a:spcAft>
                    <a:buSzPct val="80000"/>
                  </a:pPr>
                  <a:r>
                    <a:rPr lang="en-US" sz="1399" dirty="0">
                      <a:solidFill>
                        <a:srgbClr val="002050"/>
                      </a:solidFill>
                      <a:ea typeface="ＭＳ Ｐゴシック" charset="0"/>
                    </a:rPr>
                    <a:t>Windows Server</a:t>
                  </a:r>
                </a:p>
                <a:p>
                  <a:pPr defTabSz="913923" fontAlgn="base">
                    <a:lnSpc>
                      <a:spcPct val="90000"/>
                    </a:lnSpc>
                    <a:spcBef>
                      <a:spcPct val="0"/>
                    </a:spcBef>
                    <a:spcAft>
                      <a:spcPct val="0"/>
                    </a:spcAft>
                    <a:buSzPct val="80000"/>
                  </a:pPr>
                  <a:r>
                    <a:rPr lang="en-US" sz="1399" dirty="0">
                      <a:solidFill>
                        <a:srgbClr val="002050"/>
                      </a:solidFill>
                      <a:ea typeface="ＭＳ Ｐゴシック" charset="0"/>
                    </a:rPr>
                    <a:t>Active Directory</a:t>
                  </a:r>
                </a:p>
              </p:txBody>
            </p:sp>
          </p:grpSp>
          <p:pic>
            <p:nvPicPr>
              <p:cNvPr id="206" name="Picture 205"/>
              <p:cNvPicPr>
                <a:picLocks noChangeAspect="1"/>
              </p:cNvPicPr>
              <p:nvPr/>
            </p:nvPicPr>
            <p:blipFill>
              <a:blip r:embed="rId11"/>
              <a:stretch>
                <a:fillRect/>
              </a:stretch>
            </p:blipFill>
            <p:spPr>
              <a:xfrm>
                <a:off x="452147" y="2891636"/>
                <a:ext cx="690146" cy="456857"/>
              </a:xfrm>
              <a:prstGeom prst="rect">
                <a:avLst/>
              </a:prstGeom>
            </p:spPr>
          </p:pic>
          <p:pic>
            <p:nvPicPr>
              <p:cNvPr id="207" name="Picture 206"/>
              <p:cNvPicPr>
                <a:picLocks noChangeAspect="1"/>
              </p:cNvPicPr>
              <p:nvPr/>
            </p:nvPicPr>
            <p:blipFill>
              <a:blip r:embed="rId12"/>
              <a:stretch>
                <a:fillRect/>
              </a:stretch>
            </p:blipFill>
            <p:spPr>
              <a:xfrm>
                <a:off x="606183" y="3581552"/>
                <a:ext cx="366507" cy="513929"/>
              </a:xfrm>
              <a:prstGeom prst="rect">
                <a:avLst/>
              </a:prstGeom>
            </p:spPr>
          </p:pic>
        </p:grpSp>
        <p:grpSp>
          <p:nvGrpSpPr>
            <p:cNvPr id="17" name="Group 16"/>
            <p:cNvGrpSpPr/>
            <p:nvPr/>
          </p:nvGrpSpPr>
          <p:grpSpPr>
            <a:xfrm>
              <a:off x="1341864" y="4194317"/>
              <a:ext cx="1701865" cy="2710476"/>
              <a:chOff x="1341864" y="4194317"/>
              <a:chExt cx="1701865" cy="2710476"/>
            </a:xfrm>
          </p:grpSpPr>
          <p:grpSp>
            <p:nvGrpSpPr>
              <p:cNvPr id="211" name="Group 210"/>
              <p:cNvGrpSpPr/>
              <p:nvPr/>
            </p:nvGrpSpPr>
            <p:grpSpPr>
              <a:xfrm>
                <a:off x="1638076" y="4194317"/>
                <a:ext cx="1286469" cy="1827789"/>
                <a:chOff x="4410437" y="5171160"/>
                <a:chExt cx="871461" cy="1238332"/>
              </a:xfrm>
            </p:grpSpPr>
            <p:sp>
              <p:nvSpPr>
                <p:cNvPr id="213"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4"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5"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6"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7"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8"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20"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2"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3"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4"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5"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6"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7"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8"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0"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1"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2"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3"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4"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5"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6"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7"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8"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9"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0"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1"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2"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3"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4"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5"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6"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7"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8"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9"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60"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grpSp>
          <p:sp>
            <p:nvSpPr>
              <p:cNvPr id="262" name="Rectangle 261"/>
              <p:cNvSpPr/>
              <p:nvPr/>
            </p:nvSpPr>
            <p:spPr bwMode="auto">
              <a:xfrm>
                <a:off x="1341864" y="5915020"/>
                <a:ext cx="1701865" cy="98977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fontAlgn="base">
                  <a:lnSpc>
                    <a:spcPct val="90000"/>
                  </a:lnSpc>
                  <a:spcBef>
                    <a:spcPct val="0"/>
                  </a:spcBef>
                  <a:spcAft>
                    <a:spcPct val="0"/>
                  </a:spcAft>
                  <a:defRPr/>
                </a:pPr>
                <a:r>
                  <a:rPr lang="en-US" sz="2000" dirty="0">
                    <a:solidFill>
                      <a:srgbClr val="505050"/>
                    </a:solidFill>
                    <a:latin typeface="Segoe UI Light"/>
                  </a:rPr>
                  <a:t>On-premises</a:t>
                </a:r>
              </a:p>
            </p:txBody>
          </p:sp>
        </p:grpSp>
      </p:grpSp>
      <p:grpSp>
        <p:nvGrpSpPr>
          <p:cNvPr id="3" name="Group 2"/>
          <p:cNvGrpSpPr/>
          <p:nvPr/>
        </p:nvGrpSpPr>
        <p:grpSpPr>
          <a:xfrm>
            <a:off x="3980707" y="4224074"/>
            <a:ext cx="4570497" cy="2141224"/>
            <a:chOff x="3980707" y="4224074"/>
            <a:chExt cx="4570497" cy="2141224"/>
          </a:xfrm>
        </p:grpSpPr>
        <p:grpSp>
          <p:nvGrpSpPr>
            <p:cNvPr id="18" name="Group 17"/>
            <p:cNvGrpSpPr/>
            <p:nvPr/>
          </p:nvGrpSpPr>
          <p:grpSpPr>
            <a:xfrm>
              <a:off x="5079169" y="4224074"/>
              <a:ext cx="2338242" cy="1671108"/>
              <a:chOff x="5084066" y="4224074"/>
              <a:chExt cx="2338242" cy="1671108"/>
            </a:xfrm>
          </p:grpSpPr>
          <p:grpSp>
            <p:nvGrpSpPr>
              <p:cNvPr id="29" name="Group 28"/>
              <p:cNvGrpSpPr/>
              <p:nvPr/>
            </p:nvGrpSpPr>
            <p:grpSpPr>
              <a:xfrm>
                <a:off x="5084066" y="4224074"/>
                <a:ext cx="2338242" cy="1671108"/>
                <a:chOff x="2658482" y="4224074"/>
                <a:chExt cx="2338242" cy="1671108"/>
              </a:xfrm>
            </p:grpSpPr>
            <p:grpSp>
              <p:nvGrpSpPr>
                <p:cNvPr id="26" name="Group 25"/>
                <p:cNvGrpSpPr/>
                <p:nvPr/>
              </p:nvGrpSpPr>
              <p:grpSpPr>
                <a:xfrm>
                  <a:off x="2658482" y="4224074"/>
                  <a:ext cx="2338242" cy="1671108"/>
                  <a:chOff x="2658482" y="4224074"/>
                  <a:chExt cx="2338242" cy="1671108"/>
                </a:xfrm>
              </p:grpSpPr>
              <p:pic>
                <p:nvPicPr>
                  <p:cNvPr id="21" name="Picture 20"/>
                  <p:cNvPicPr>
                    <a:picLocks noChangeAspect="1"/>
                  </p:cNvPicPr>
                  <p:nvPr/>
                </p:nvPicPr>
                <p:blipFill>
                  <a:blip r:embed="rId13"/>
                  <a:stretch>
                    <a:fillRect/>
                  </a:stretch>
                </p:blipFill>
                <p:spPr>
                  <a:xfrm>
                    <a:off x="2658482" y="4315745"/>
                    <a:ext cx="2338242" cy="1579437"/>
                  </a:xfrm>
                  <a:prstGeom prst="rect">
                    <a:avLst/>
                  </a:prstGeom>
                </p:spPr>
              </p:pic>
              <p:sp>
                <p:nvSpPr>
                  <p:cNvPr id="208" name="Oval 207"/>
                  <p:cNvSpPr/>
                  <p:nvPr/>
                </p:nvSpPr>
                <p:spPr bwMode="auto">
                  <a:xfrm>
                    <a:off x="4215886" y="4224074"/>
                    <a:ext cx="734386" cy="734384"/>
                  </a:xfrm>
                  <a:prstGeom prst="ellipse">
                    <a:avLst/>
                  </a:prstGeom>
                  <a:solidFill>
                    <a:srgbClr val="0072C6"/>
                  </a:solidFill>
                  <a:ln>
                    <a:noFill/>
                    <a:headEnd type="none" w="med" len="med"/>
                    <a:tailEnd type="none" w="med" len="med"/>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grpSp>
            <p:sp>
              <p:nvSpPr>
                <p:cNvPr id="209" name="Freeform 208"/>
                <p:cNvSpPr>
                  <a:spLocks noEditPoints="1"/>
                </p:cNvSpPr>
                <p:nvPr/>
              </p:nvSpPr>
              <p:spPr bwMode="black">
                <a:xfrm>
                  <a:off x="4436768" y="4388319"/>
                  <a:ext cx="292621" cy="405895"/>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bg1"/>
                </a:solidFill>
                <a:ln>
                  <a:noFill/>
                </a:ln>
                <a:extLst/>
              </p:spPr>
              <p:txBody>
                <a:bodyPr/>
                <a:lstStyle/>
                <a:p>
                  <a:pPr defTabSz="932509">
                    <a:defRPr/>
                  </a:pPr>
                  <a:endParaRPr lang="en-US" sz="1836" dirty="0">
                    <a:solidFill>
                      <a:srgbClr val="505050"/>
                    </a:solidFill>
                    <a:ea typeface="ＭＳ Ｐゴシック" charset="0"/>
                  </a:endParaRPr>
                </a:p>
              </p:txBody>
            </p:sp>
          </p:grpSp>
          <p:pic>
            <p:nvPicPr>
              <p:cNvPr id="205" name="Picture 204"/>
              <p:cNvPicPr>
                <a:picLocks noChangeAspect="1"/>
              </p:cNvPicPr>
              <p:nvPr/>
            </p:nvPicPr>
            <p:blipFill>
              <a:blip r:embed="rId14"/>
              <a:stretch>
                <a:fillRect/>
              </a:stretch>
            </p:blipFill>
            <p:spPr>
              <a:xfrm>
                <a:off x="5836281" y="4743137"/>
                <a:ext cx="869145" cy="869145"/>
              </a:xfrm>
              <a:prstGeom prst="rect">
                <a:avLst/>
              </a:prstGeom>
            </p:spPr>
          </p:pic>
        </p:grpSp>
        <p:sp>
          <p:nvSpPr>
            <p:cNvPr id="264" name="TextBox 263"/>
            <p:cNvSpPr txBox="1"/>
            <p:nvPr/>
          </p:nvSpPr>
          <p:spPr>
            <a:xfrm>
              <a:off x="3980707" y="6088299"/>
              <a:ext cx="4570497" cy="276999"/>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2000" dirty="0" smtClean="0">
                  <a:solidFill>
                    <a:srgbClr val="505050"/>
                  </a:solidFill>
                  <a:latin typeface="Segoe UI Light"/>
                  <a:ea typeface="ＭＳ Ｐゴシック" charset="0"/>
                  <a:cs typeface="Segoe UI Semibold" panose="020B0702040204020203" pitchFamily="34" charset="0"/>
                </a:rPr>
                <a:t>Microsoft Azure Active Directory</a:t>
              </a:r>
              <a:endParaRPr lang="en-US" sz="2000" dirty="0">
                <a:solidFill>
                  <a:srgbClr val="505050"/>
                </a:solidFill>
                <a:latin typeface="Segoe UI Light"/>
                <a:ea typeface="ＭＳ Ｐゴシック" charset="0"/>
                <a:cs typeface="Segoe UI Semibold" panose="020B0702040204020203" pitchFamily="34" charset="0"/>
              </a:endParaRPr>
            </a:p>
          </p:txBody>
        </p:sp>
      </p:grpSp>
      <p:cxnSp>
        <p:nvCxnSpPr>
          <p:cNvPr id="167" name="Straight Arrow Connector 166"/>
          <p:cNvCxnSpPr/>
          <p:nvPr/>
        </p:nvCxnSpPr>
        <p:spPr>
          <a:xfrm flipH="1">
            <a:off x="3043729" y="5222839"/>
            <a:ext cx="2005264" cy="0"/>
          </a:xfrm>
          <a:prstGeom prst="straightConnector1">
            <a:avLst/>
          </a:prstGeom>
          <a:ln w="31750" cap="rnd">
            <a:solidFill>
              <a:schemeClr val="tx1"/>
            </a:solidFill>
            <a:prstDash val="sysDot"/>
            <a:headEnd type="triangle" w="sm" len="med"/>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7525021" y="5326935"/>
            <a:ext cx="1390447"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7490896" y="5092182"/>
            <a:ext cx="1319401"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902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EA prices"/>
          <p:cNvGrpSpPr/>
          <p:nvPr/>
        </p:nvGrpSpPr>
        <p:grpSpPr>
          <a:xfrm>
            <a:off x="312155" y="6244802"/>
            <a:ext cx="11172442" cy="595361"/>
            <a:chOff x="312155" y="6140298"/>
            <a:chExt cx="11172442" cy="595361"/>
          </a:xfrm>
        </p:grpSpPr>
        <p:sp>
          <p:nvSpPr>
            <p:cNvPr id="2" name="Rectangle 1"/>
            <p:cNvSpPr/>
            <p:nvPr/>
          </p:nvSpPr>
          <p:spPr bwMode="auto">
            <a:xfrm>
              <a:off x="312156" y="6140298"/>
              <a:ext cx="11172441" cy="595361"/>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Text Placeholder 12"/>
            <p:cNvSpPr txBox="1">
              <a:spLocks/>
            </p:cNvSpPr>
            <p:nvPr/>
          </p:nvSpPr>
          <p:spPr>
            <a:xfrm>
              <a:off x="312155" y="6221372"/>
              <a:ext cx="11172441" cy="16619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Aft>
                  <a:spcPts val="0"/>
                </a:spcAft>
              </a:pPr>
              <a:endParaRPr lang="en-US" sz="1200" spc="0" dirty="0" smtClean="0">
                <a:solidFill>
                  <a:srgbClr val="969696">
                    <a:lumMod val="50000"/>
                  </a:srgbClr>
                </a:solidFill>
                <a:latin typeface="Segoe UI"/>
                <a:ea typeface="Segoe UI" pitchFamily="34" charset="0"/>
                <a:cs typeface="Segoe UI" pitchFamily="34" charset="0"/>
              </a:endParaRPr>
            </a:p>
          </p:txBody>
        </p:sp>
      </p:grpSp>
      <p:grpSp>
        <p:nvGrpSpPr>
          <p:cNvPr id="45" name="Mobile device management"/>
          <p:cNvGrpSpPr/>
          <p:nvPr/>
        </p:nvGrpSpPr>
        <p:grpSpPr>
          <a:xfrm>
            <a:off x="312156" y="2906612"/>
            <a:ext cx="11172441" cy="1521508"/>
            <a:chOff x="312156" y="2802108"/>
            <a:chExt cx="11172441" cy="1521508"/>
          </a:xfrm>
        </p:grpSpPr>
        <p:sp>
          <p:nvSpPr>
            <p:cNvPr id="33" name="1a Hybrid identity management">
              <a:hlinkClick r:id="rId3"/>
            </p:cNvPr>
            <p:cNvSpPr/>
            <p:nvPr/>
          </p:nvSpPr>
          <p:spPr bwMode="auto">
            <a:xfrm>
              <a:off x="312156" y="2804364"/>
              <a:ext cx="2743200" cy="1518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124347" rIns="124347" bIns="124347" numCol="1" spcCol="0" rtlCol="0" fromWordArt="0" anchor="t" anchorCtr="0" forceAA="0" compatLnSpc="1">
              <a:prstTxWarp prst="textNoShape">
                <a:avLst/>
              </a:prstTxWarp>
              <a:noAutofit/>
            </a:bodyPr>
            <a:lstStyle/>
            <a:p>
              <a:pPr defTabSz="931790" fontAlgn="base">
                <a:spcBef>
                  <a:spcPct val="0"/>
                </a:spcBef>
                <a:spcAft>
                  <a:spcPct val="0"/>
                </a:spcAft>
              </a:pPr>
              <a:r>
                <a:rPr lang="en-US" sz="2800"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Mobile device management</a:t>
              </a:r>
              <a:endParaRPr lang="en-US" sz="2800"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endParaRPr>
            </a:p>
          </p:txBody>
        </p:sp>
        <p:sp>
          <p:nvSpPr>
            <p:cNvPr id="35" name="1 DETAILS: HIM by Azure AD"/>
            <p:cNvSpPr/>
            <p:nvPr/>
          </p:nvSpPr>
          <p:spPr bwMode="auto">
            <a:xfrm>
              <a:off x="3121902" y="2802108"/>
              <a:ext cx="8362694" cy="365760"/>
            </a:xfrm>
            <a:prstGeom prst="rect">
              <a:avLst/>
            </a:prstGeom>
            <a:solidFill>
              <a:srgbClr val="696969"/>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36576" rIns="182880" bIns="0" numCol="1" spcCol="0" rtlCol="0" fromWordArt="0" anchor="t" anchorCtr="0" forceAA="0" compatLnSpc="1">
              <a:prstTxWarp prst="textNoShape">
                <a:avLst/>
              </a:prstTxWarp>
              <a:noAutofit/>
            </a:bodyPr>
            <a:lstStyle/>
            <a:p>
              <a:pPr algn="ctr">
                <a:spcBef>
                  <a:spcPts val="600"/>
                </a:spcBef>
              </a:pPr>
              <a:r>
                <a:rPr lang="en-US" sz="2000" spc="-50" dirty="0" smtClean="0">
                  <a:solidFill>
                    <a:srgbClr val="FFFFFF"/>
                  </a:solidFill>
                  <a:cs typeface="Segoe UI" panose="020B0502040204020203" pitchFamily="34" charset="0"/>
                </a:rPr>
                <a:t>Windows Intune</a:t>
              </a:r>
              <a:endParaRPr lang="en-US" sz="2000" spc="-50" dirty="0">
                <a:solidFill>
                  <a:srgbClr val="FFFFFF"/>
                </a:solidFill>
                <a:cs typeface="Segoe UI" panose="020B0502040204020203" pitchFamily="34" charset="0"/>
              </a:endParaRPr>
            </a:p>
          </p:txBody>
        </p:sp>
        <p:sp>
          <p:nvSpPr>
            <p:cNvPr id="36" name="1 DETAILS: HIM by Azure AD"/>
            <p:cNvSpPr/>
            <p:nvPr/>
          </p:nvSpPr>
          <p:spPr bwMode="auto">
            <a:xfrm>
              <a:off x="3121903" y="3226336"/>
              <a:ext cx="2743200" cy="1097280"/>
            </a:xfrm>
            <a:prstGeom prst="rect">
              <a:avLst/>
            </a:prstGeom>
            <a:solidFill>
              <a:schemeClr val="accent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r>
                <a:rPr lang="en-US" spc="-50" dirty="0">
                  <a:solidFill>
                    <a:srgbClr val="FFFFFF"/>
                  </a:solidFill>
                  <a:cs typeface="Segoe UI" panose="020B0502040204020203" pitchFamily="34" charset="0"/>
                </a:rPr>
                <a:t>Mobile device settings management</a:t>
              </a:r>
            </a:p>
          </p:txBody>
        </p:sp>
        <p:sp>
          <p:nvSpPr>
            <p:cNvPr id="37" name="1 DETAILS: HIM by Azure AD"/>
            <p:cNvSpPr/>
            <p:nvPr/>
          </p:nvSpPr>
          <p:spPr bwMode="auto">
            <a:xfrm>
              <a:off x="5931650" y="3226336"/>
              <a:ext cx="2743200" cy="1097280"/>
            </a:xfrm>
            <a:prstGeom prst="rect">
              <a:avLst/>
            </a:prstGeom>
            <a:solidFill>
              <a:schemeClr val="accent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r>
                <a:rPr lang="en-US" spc="-50" dirty="0">
                  <a:solidFill>
                    <a:srgbClr val="FFFFFF"/>
                  </a:solidFill>
                  <a:cs typeface="Segoe UI" panose="020B0502040204020203" pitchFamily="34" charset="0"/>
                </a:rPr>
                <a:t>Mobile application management</a:t>
              </a:r>
            </a:p>
          </p:txBody>
        </p:sp>
        <p:sp>
          <p:nvSpPr>
            <p:cNvPr id="38" name="1 DETAILS: HIM by Azure AD"/>
            <p:cNvSpPr/>
            <p:nvPr/>
          </p:nvSpPr>
          <p:spPr bwMode="auto">
            <a:xfrm>
              <a:off x="8741397" y="3226336"/>
              <a:ext cx="2743200" cy="1097280"/>
            </a:xfrm>
            <a:prstGeom prst="rect">
              <a:avLst/>
            </a:prstGeom>
            <a:solidFill>
              <a:schemeClr val="accent1"/>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r>
                <a:rPr lang="en-US" spc="-50" dirty="0">
                  <a:solidFill>
                    <a:srgbClr val="FFFFFF"/>
                  </a:solidFill>
                  <a:cs typeface="Segoe UI" panose="020B0502040204020203" pitchFamily="34" charset="0"/>
                </a:rPr>
                <a:t>Selective wipe</a:t>
              </a:r>
            </a:p>
          </p:txBody>
        </p:sp>
      </p:grpSp>
      <p:grpSp>
        <p:nvGrpSpPr>
          <p:cNvPr id="21" name="Hybrid identity management"/>
          <p:cNvGrpSpPr/>
          <p:nvPr/>
        </p:nvGrpSpPr>
        <p:grpSpPr>
          <a:xfrm>
            <a:off x="312156" y="1240337"/>
            <a:ext cx="11172441" cy="1518124"/>
            <a:chOff x="312156" y="1135833"/>
            <a:chExt cx="11172441" cy="1518124"/>
          </a:xfrm>
        </p:grpSpPr>
        <p:sp>
          <p:nvSpPr>
            <p:cNvPr id="22" name="1a Hybrid identity management">
              <a:hlinkClick r:id="rId3"/>
            </p:cNvPr>
            <p:cNvSpPr/>
            <p:nvPr/>
          </p:nvSpPr>
          <p:spPr bwMode="auto">
            <a:xfrm>
              <a:off x="312156" y="1135833"/>
              <a:ext cx="2743200" cy="1518124"/>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124347" rIns="124347" bIns="124347" numCol="1" spcCol="0" rtlCol="0" fromWordArt="0" anchor="t" anchorCtr="0" forceAA="0" compatLnSpc="1">
              <a:prstTxWarp prst="textNoShape">
                <a:avLst/>
              </a:prstTxWarp>
              <a:noAutofit/>
            </a:bodyPr>
            <a:lstStyle/>
            <a:p>
              <a:pPr defTabSz="931790" fontAlgn="base">
                <a:spcBef>
                  <a:spcPct val="0"/>
                </a:spcBef>
                <a:spcAft>
                  <a:spcPct val="0"/>
                </a:spcAft>
              </a:pPr>
              <a:r>
                <a:rPr lang="en-US" sz="2800"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Hybrid </a:t>
              </a:r>
              <a:r>
                <a:rPr lang="en-US" sz="2800"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identity</a:t>
              </a:r>
              <a:endParaRPr lang="en-US" sz="2800"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endParaRPr>
            </a:p>
          </p:txBody>
        </p:sp>
        <p:sp>
          <p:nvSpPr>
            <p:cNvPr id="11" name="1 DETAILS: HIM by Azure AD"/>
            <p:cNvSpPr/>
            <p:nvPr/>
          </p:nvSpPr>
          <p:spPr bwMode="auto">
            <a:xfrm>
              <a:off x="3121903" y="1135833"/>
              <a:ext cx="8362694" cy="365760"/>
            </a:xfrm>
            <a:prstGeom prst="rect">
              <a:avLst/>
            </a:prstGeom>
            <a:solidFill>
              <a:srgbClr val="696969"/>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36576" rIns="182880" bIns="0" numCol="1" spcCol="0" rtlCol="0" fromWordArt="0" anchor="t" anchorCtr="0" forceAA="0" compatLnSpc="1">
              <a:prstTxWarp prst="textNoShape">
                <a:avLst/>
              </a:prstTxWarp>
              <a:noAutofit/>
            </a:bodyPr>
            <a:lstStyle/>
            <a:p>
              <a:pPr algn="ctr">
                <a:spcBef>
                  <a:spcPts val="600"/>
                </a:spcBef>
              </a:pPr>
              <a:r>
                <a:rPr lang="en-US" sz="2000" spc="-50" dirty="0" smtClean="0">
                  <a:solidFill>
                    <a:srgbClr val="FFFFFF"/>
                  </a:solidFill>
                  <a:cs typeface="Segoe UI" panose="020B0502040204020203" pitchFamily="34" charset="0"/>
                </a:rPr>
                <a:t>Microsoft Azure Active Directory Premium</a:t>
              </a:r>
              <a:endParaRPr lang="en-US" sz="2000" spc="-50" dirty="0">
                <a:solidFill>
                  <a:srgbClr val="FFFFFF"/>
                </a:solidFill>
                <a:cs typeface="Segoe UI" panose="020B0502040204020203" pitchFamily="34" charset="0"/>
              </a:endParaRPr>
            </a:p>
          </p:txBody>
        </p:sp>
        <p:sp>
          <p:nvSpPr>
            <p:cNvPr id="12" name="1 DETAILS: HIM by Azure AD"/>
            <p:cNvSpPr/>
            <p:nvPr/>
          </p:nvSpPr>
          <p:spPr bwMode="auto">
            <a:xfrm>
              <a:off x="3121903" y="1556677"/>
              <a:ext cx="2743200" cy="1097280"/>
            </a:xfrm>
            <a:prstGeom prst="rect">
              <a:avLst/>
            </a:prstGeom>
            <a:solidFill>
              <a:srgbClr val="0072C6"/>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r>
                <a:rPr lang="en-US" spc="-50" dirty="0" smtClean="0">
                  <a:solidFill>
                    <a:srgbClr val="FFFFFF"/>
                  </a:solidFill>
                  <a:cs typeface="Segoe UI" panose="020B0502040204020203" pitchFamily="34" charset="0"/>
                </a:rPr>
                <a:t>security </a:t>
              </a:r>
              <a:r>
                <a:rPr lang="en-US" spc="-50" dirty="0">
                  <a:solidFill>
                    <a:srgbClr val="FFFFFF"/>
                  </a:solidFill>
                  <a:cs typeface="Segoe UI" panose="020B0502040204020203" pitchFamily="34" charset="0"/>
                </a:rPr>
                <a:t>reports, and audit reports, multi-factor authentication</a:t>
              </a:r>
            </a:p>
          </p:txBody>
        </p:sp>
        <p:sp>
          <p:nvSpPr>
            <p:cNvPr id="13" name="1 DETAILS: HIM by Azure AD"/>
            <p:cNvSpPr/>
            <p:nvPr/>
          </p:nvSpPr>
          <p:spPr bwMode="auto">
            <a:xfrm>
              <a:off x="5931650" y="1556677"/>
              <a:ext cx="2743200" cy="1097280"/>
            </a:xfrm>
            <a:prstGeom prst="rect">
              <a:avLst/>
            </a:prstGeom>
            <a:solidFill>
              <a:srgbClr val="0072C6"/>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r>
                <a:rPr lang="en-US" spc="-50" dirty="0">
                  <a:solidFill>
                    <a:srgbClr val="FFFFFF"/>
                  </a:solidFill>
                  <a:cs typeface="Segoe UI" panose="020B0502040204020203" pitchFamily="34" charset="0"/>
                </a:rPr>
                <a:t>Self-service password reset and </a:t>
              </a:r>
              <a:r>
                <a:rPr lang="en-US" spc="-50" dirty="0" smtClean="0">
                  <a:solidFill>
                    <a:srgbClr val="FFFFFF"/>
                  </a:solidFill>
                  <a:cs typeface="Segoe UI" panose="020B0502040204020203" pitchFamily="34" charset="0"/>
                </a:rPr>
                <a:t>group management </a:t>
              </a:r>
              <a:endParaRPr lang="en-US" spc="-50" dirty="0">
                <a:solidFill>
                  <a:srgbClr val="FFFFFF"/>
                </a:solidFill>
                <a:cs typeface="Segoe UI" panose="020B0502040204020203" pitchFamily="34" charset="0"/>
              </a:endParaRPr>
            </a:p>
          </p:txBody>
        </p:sp>
        <p:sp>
          <p:nvSpPr>
            <p:cNvPr id="14" name="1 DETAILS: HIM by Azure AD"/>
            <p:cNvSpPr/>
            <p:nvPr/>
          </p:nvSpPr>
          <p:spPr bwMode="auto">
            <a:xfrm>
              <a:off x="8741397" y="1556677"/>
              <a:ext cx="2743200" cy="1097280"/>
            </a:xfrm>
            <a:prstGeom prst="rect">
              <a:avLst/>
            </a:prstGeom>
            <a:solidFill>
              <a:srgbClr val="0072C6"/>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r>
                <a:rPr lang="en-US" spc="-50" dirty="0">
                  <a:solidFill>
                    <a:srgbClr val="FFFFFF"/>
                  </a:solidFill>
                  <a:cs typeface="Segoe UI" panose="020B0502040204020203" pitchFamily="34" charset="0"/>
                </a:rPr>
                <a:t>Connection between Active Directory and Azure Active Directory</a:t>
              </a:r>
            </a:p>
          </p:txBody>
        </p:sp>
      </p:grpSp>
      <p:grpSp>
        <p:nvGrpSpPr>
          <p:cNvPr id="3" name="Data protection"/>
          <p:cNvGrpSpPr/>
          <p:nvPr/>
        </p:nvGrpSpPr>
        <p:grpSpPr>
          <a:xfrm>
            <a:off x="312156" y="4577399"/>
            <a:ext cx="11172441" cy="1518124"/>
            <a:chOff x="312156" y="4472895"/>
            <a:chExt cx="11172441" cy="1518124"/>
          </a:xfrm>
        </p:grpSpPr>
        <p:sp>
          <p:nvSpPr>
            <p:cNvPr id="34" name="1a Hybrid identity management">
              <a:hlinkClick r:id="rId3"/>
            </p:cNvPr>
            <p:cNvSpPr/>
            <p:nvPr/>
          </p:nvSpPr>
          <p:spPr bwMode="auto">
            <a:xfrm>
              <a:off x="312156" y="4472895"/>
              <a:ext cx="2743200" cy="1518124"/>
            </a:xfrm>
            <a:prstGeom prst="rect">
              <a:avLst/>
            </a:prstGeom>
            <a:solidFill>
              <a:srgbClr val="DC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347" tIns="124347" rIns="124347" bIns="124347" numCol="1" spcCol="0" rtlCol="0" fromWordArt="0" anchor="t" anchorCtr="0" forceAA="0" compatLnSpc="1">
              <a:prstTxWarp prst="textNoShape">
                <a:avLst/>
              </a:prstTxWarp>
              <a:noAutofit/>
            </a:bodyPr>
            <a:lstStyle/>
            <a:p>
              <a:pPr defTabSz="931790" fontAlgn="base">
                <a:spcBef>
                  <a:spcPct val="0"/>
                </a:spcBef>
                <a:spcAft>
                  <a:spcPct val="0"/>
                </a:spcAft>
              </a:pPr>
              <a:r>
                <a:rPr lang="en-US" sz="2800" dirty="0" smtClean="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rPr>
                <a:t>Access &amp; Information protection</a:t>
              </a:r>
              <a:endParaRPr lang="en-US" sz="2800" dirty="0">
                <a:gradFill>
                  <a:gsLst>
                    <a:gs pos="0">
                      <a:srgbClr val="FFFFFF"/>
                    </a:gs>
                    <a:gs pos="100000">
                      <a:srgbClr val="FFFFFF"/>
                    </a:gs>
                  </a:gsLst>
                  <a:lin ang="5400000" scaled="0"/>
                </a:gradFill>
                <a:latin typeface="Segoe UI Light"/>
                <a:ea typeface="Segoe UI" panose="020B0502040204020203" pitchFamily="34" charset="0"/>
                <a:cs typeface="Segoe UI" panose="020B0502040204020203" pitchFamily="34" charset="0"/>
              </a:endParaRPr>
            </a:p>
          </p:txBody>
        </p:sp>
        <p:sp>
          <p:nvSpPr>
            <p:cNvPr id="39" name="1 DETAILS: HIM by Azure AD"/>
            <p:cNvSpPr/>
            <p:nvPr/>
          </p:nvSpPr>
          <p:spPr bwMode="auto">
            <a:xfrm>
              <a:off x="3121903" y="4472895"/>
              <a:ext cx="8362694" cy="365760"/>
            </a:xfrm>
            <a:prstGeom prst="rect">
              <a:avLst/>
            </a:prstGeom>
            <a:solidFill>
              <a:srgbClr val="696969"/>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36576" rIns="182880" bIns="0" numCol="1" spcCol="0" rtlCol="0" fromWordArt="0" anchor="t" anchorCtr="0" forceAA="0" compatLnSpc="1">
              <a:prstTxWarp prst="textNoShape">
                <a:avLst/>
              </a:prstTxWarp>
              <a:noAutofit/>
            </a:bodyPr>
            <a:lstStyle/>
            <a:p>
              <a:pPr algn="ctr">
                <a:spcBef>
                  <a:spcPts val="600"/>
                </a:spcBef>
              </a:pPr>
              <a:r>
                <a:rPr lang="en-US" sz="2000" spc="-50" dirty="0" smtClean="0">
                  <a:solidFill>
                    <a:srgbClr val="FFFFFF"/>
                  </a:solidFill>
                  <a:cs typeface="Segoe UI" panose="020B0502040204020203" pitchFamily="34" charset="0"/>
                </a:rPr>
                <a:t>Microsoft Azure Rights Management service</a:t>
              </a:r>
              <a:endParaRPr lang="en-US" sz="2000" spc="-50" dirty="0">
                <a:solidFill>
                  <a:srgbClr val="FFFFFF"/>
                </a:solidFill>
                <a:cs typeface="Segoe UI" panose="020B0502040204020203" pitchFamily="34" charset="0"/>
              </a:endParaRPr>
            </a:p>
          </p:txBody>
        </p:sp>
        <p:sp>
          <p:nvSpPr>
            <p:cNvPr id="23" name="1 DETAILS: HIM by Azure AD"/>
            <p:cNvSpPr/>
            <p:nvPr/>
          </p:nvSpPr>
          <p:spPr bwMode="auto">
            <a:xfrm>
              <a:off x="3121903" y="4893739"/>
              <a:ext cx="2743200" cy="1097280"/>
            </a:xfrm>
            <a:prstGeom prst="rect">
              <a:avLst/>
            </a:prstGeom>
            <a:solidFill>
              <a:srgbClr val="DC3C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r>
                <a:rPr lang="en-US" spc="-50" dirty="0" smtClean="0">
                  <a:solidFill>
                    <a:srgbClr val="FFFFFF"/>
                  </a:solidFill>
                  <a:cs typeface="Segoe UI" panose="020B0502040204020203" pitchFamily="34" charset="0"/>
                </a:rPr>
                <a:t>Information protection</a:t>
              </a:r>
              <a:endParaRPr lang="en-US" spc="-50" dirty="0">
                <a:solidFill>
                  <a:srgbClr val="FFFFFF"/>
                </a:solidFill>
                <a:cs typeface="Segoe UI" panose="020B0502040204020203" pitchFamily="34" charset="0"/>
              </a:endParaRPr>
            </a:p>
          </p:txBody>
        </p:sp>
        <p:sp>
          <p:nvSpPr>
            <p:cNvPr id="24" name="1 DETAILS: HIM by Azure AD"/>
            <p:cNvSpPr/>
            <p:nvPr/>
          </p:nvSpPr>
          <p:spPr bwMode="auto">
            <a:xfrm>
              <a:off x="5931650" y="4893739"/>
              <a:ext cx="2743200" cy="1097280"/>
            </a:xfrm>
            <a:prstGeom prst="rect">
              <a:avLst/>
            </a:prstGeom>
            <a:solidFill>
              <a:srgbClr val="DC3C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r>
                <a:rPr lang="en-US" spc="-50" dirty="0">
                  <a:solidFill>
                    <a:srgbClr val="FFFFFF"/>
                  </a:solidFill>
                  <a:cs typeface="Segoe UI" panose="020B0502040204020203" pitchFamily="34" charset="0"/>
                </a:rPr>
                <a:t>Connection to on-premises assets</a:t>
              </a:r>
            </a:p>
          </p:txBody>
        </p:sp>
        <p:sp>
          <p:nvSpPr>
            <p:cNvPr id="25" name="1 DETAILS: HIM by Azure AD"/>
            <p:cNvSpPr/>
            <p:nvPr/>
          </p:nvSpPr>
          <p:spPr bwMode="auto">
            <a:xfrm>
              <a:off x="8741397" y="4893739"/>
              <a:ext cx="2743200" cy="1097280"/>
            </a:xfrm>
            <a:prstGeom prst="rect">
              <a:avLst/>
            </a:prstGeom>
            <a:solidFill>
              <a:srgbClr val="DC3C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r>
                <a:rPr lang="en-US" spc="-50" dirty="0" smtClean="0">
                  <a:solidFill>
                    <a:srgbClr val="FFFFFF"/>
                  </a:solidFill>
                  <a:cs typeface="Segoe UI" panose="020B0502040204020203" pitchFamily="34" charset="0"/>
                </a:rPr>
                <a:t>Bring your own key</a:t>
              </a:r>
              <a:endParaRPr lang="en-US" spc="-50" dirty="0">
                <a:solidFill>
                  <a:srgbClr val="FFFFFF"/>
                </a:solidFill>
                <a:cs typeface="Segoe UI" panose="020B0502040204020203" pitchFamily="34" charset="0"/>
              </a:endParaRPr>
            </a:p>
          </p:txBody>
        </p:sp>
      </p:grpSp>
      <p:sp>
        <p:nvSpPr>
          <p:cNvPr id="27" name="Title 5"/>
          <p:cNvSpPr txBox="1">
            <a:spLocks/>
          </p:cNvSpPr>
          <p:nvPr/>
        </p:nvSpPr>
        <p:spPr>
          <a:xfrm>
            <a:off x="274640" y="295277"/>
            <a:ext cx="11888787"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2400"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5400" dirty="0">
                <a:solidFill>
                  <a:srgbClr val="000000">
                    <a:lumMod val="65000"/>
                    <a:lumOff val="35000"/>
                  </a:srgbClr>
                </a:solidFill>
              </a:rPr>
              <a:t>Enterprise Mobility Suite</a:t>
            </a:r>
          </a:p>
          <a:p>
            <a:endParaRPr sz="5400" dirty="0">
              <a:solidFill>
                <a:srgbClr val="000000">
                  <a:lumMod val="65000"/>
                  <a:lumOff val="35000"/>
                </a:srgbClr>
              </a:solidFill>
            </a:endParaRPr>
          </a:p>
        </p:txBody>
      </p:sp>
    </p:spTree>
    <p:extLst>
      <p:ext uri="{BB962C8B-B14F-4D97-AF65-F5344CB8AC3E}">
        <p14:creationId xmlns:p14="http://schemas.microsoft.com/office/powerpoint/2010/main" val="278511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 y="498"/>
            <a:ext cx="11887878" cy="917444"/>
          </a:xfrm>
        </p:spPr>
        <p:txBody>
          <a:bodyPr/>
          <a:lstStyle/>
          <a:p>
            <a:r>
              <a:rPr lang="en-US" dirty="0" smtClean="0"/>
              <a:t>Related content</a:t>
            </a:r>
            <a:endParaRPr lang="en-US" dirty="0"/>
          </a:p>
        </p:txBody>
      </p:sp>
      <p:sp>
        <p:nvSpPr>
          <p:cNvPr id="11" name="Text Placeholder 7"/>
          <p:cNvSpPr txBox="1">
            <a:spLocks/>
          </p:cNvSpPr>
          <p:nvPr/>
        </p:nvSpPr>
        <p:spPr>
          <a:xfrm>
            <a:off x="882" y="5714320"/>
            <a:ext cx="12068300" cy="523655"/>
          </a:xfrm>
          <a:prstGeom prst="rect">
            <a:avLst/>
          </a:prstGeom>
        </p:spPr>
        <p:txBody>
          <a:bodyPr vert="horz" wrap="square" lIns="146283" tIns="91427" rIns="146283" bIns="91427"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2400" dirty="0">
                <a:gradFill>
                  <a:gsLst>
                    <a:gs pos="1250">
                      <a:srgbClr val="FFFFFF"/>
                    </a:gs>
                    <a:gs pos="100000">
                      <a:srgbClr val="FFFFFF"/>
                    </a:gs>
                  </a:gsLst>
                  <a:lin ang="5400000" scaled="0"/>
                </a:gradFill>
              </a:rPr>
              <a:t>Microsoft Solutions Experience Location (MSE)</a:t>
            </a:r>
          </a:p>
        </p:txBody>
      </p:sp>
      <p:graphicFrame>
        <p:nvGraphicFramePr>
          <p:cNvPr id="9" name="Table 8"/>
          <p:cNvGraphicFramePr>
            <a:graphicFrameLocks noGrp="1"/>
          </p:cNvGraphicFramePr>
          <p:nvPr>
            <p:extLst/>
          </p:nvPr>
        </p:nvGraphicFramePr>
        <p:xfrm>
          <a:off x="229480" y="941434"/>
          <a:ext cx="11611106" cy="4703243"/>
        </p:xfrm>
        <a:graphic>
          <a:graphicData uri="http://schemas.openxmlformats.org/drawingml/2006/table">
            <a:tbl>
              <a:tblPr firstRow="1" bandRow="1">
                <a:tableStyleId>{5940675A-B579-460E-94D1-54222C63F5DA}</a:tableStyleId>
              </a:tblPr>
              <a:tblGrid>
                <a:gridCol w="3223661"/>
                <a:gridCol w="1660936"/>
                <a:gridCol w="6726509"/>
              </a:tblGrid>
              <a:tr h="526641">
                <a:tc>
                  <a:txBody>
                    <a:bodyPr/>
                    <a:lstStyle/>
                    <a:p>
                      <a:r>
                        <a:rPr lang="en-US" sz="1400" kern="1200" dirty="0" smtClean="0">
                          <a:solidFill>
                            <a:schemeClr val="tx1"/>
                          </a:solidFill>
                          <a:latin typeface="+mn-lt"/>
                          <a:ea typeface="+mn-ea"/>
                          <a:cs typeface="+mn-cs"/>
                        </a:rPr>
                        <a:t>Tue, Oct 28 3:15 PM-4:30 PM</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EM-B214</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Privileged Access Management for Active Directory</a:t>
                      </a:r>
                    </a:p>
                    <a:p>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526641">
                <a:tc>
                  <a:txBody>
                    <a:bodyPr/>
                    <a:lstStyle/>
                    <a:p>
                      <a:r>
                        <a:rPr lang="en-US" sz="1400" kern="1200" dirty="0" smtClean="0">
                          <a:solidFill>
                            <a:schemeClr val="tx1"/>
                          </a:solidFill>
                          <a:latin typeface="+mn-lt"/>
                          <a:ea typeface="+mn-ea"/>
                          <a:cs typeface="+mn-cs"/>
                        </a:rPr>
                        <a:t>Wed, Oct 29 8:30 AM-9:45 AM</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EM-B316</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Directory Integration: Creating One Directory with Active Directory and Azure Active Directory</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309034">
                <a:tc>
                  <a:txBody>
                    <a:bodyPr/>
                    <a:lstStyle/>
                    <a:p>
                      <a:r>
                        <a:rPr lang="en-US" sz="1400" kern="1200" dirty="0" smtClean="0">
                          <a:solidFill>
                            <a:schemeClr val="tx1"/>
                          </a:solidFill>
                          <a:latin typeface="+mn-lt"/>
                          <a:ea typeface="+mn-ea"/>
                          <a:cs typeface="+mn-cs"/>
                        </a:rPr>
                        <a:t>Wed, Oct 29 3:15 PM-4:30 PM</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EM-B319</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Microsoft Identity Manager </a:t>
                      </a:r>
                      <a:r>
                        <a:rPr lang="en-US" sz="1400" kern="1200" dirty="0" err="1" smtClean="0">
                          <a:solidFill>
                            <a:schemeClr val="tx1"/>
                          </a:solidFill>
                          <a:latin typeface="+mn-lt"/>
                          <a:ea typeface="+mn-ea"/>
                          <a:cs typeface="+mn-cs"/>
                        </a:rPr>
                        <a:t>vNext</a:t>
                      </a:r>
                      <a:r>
                        <a:rPr lang="en-US" sz="1400" kern="1200" dirty="0" smtClean="0">
                          <a:solidFill>
                            <a:schemeClr val="tx1"/>
                          </a:solidFill>
                          <a:latin typeface="+mn-lt"/>
                          <a:ea typeface="+mn-ea"/>
                          <a:cs typeface="+mn-cs"/>
                        </a:rPr>
                        <a:t> Overview </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309034">
                <a:tc>
                  <a:txBody>
                    <a:bodyPr/>
                    <a:lstStyle/>
                    <a:p>
                      <a:r>
                        <a:rPr lang="en-US" sz="1400" kern="1200" dirty="0" smtClean="0">
                          <a:solidFill>
                            <a:schemeClr val="tx1"/>
                          </a:solidFill>
                          <a:latin typeface="+mn-lt"/>
                          <a:ea typeface="+mn-ea"/>
                          <a:cs typeface="+mn-cs"/>
                        </a:rPr>
                        <a:t>Wed, Oct 29 3:15 PM-4:30 PM </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CDP-B210 </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Cloud Identity: Microsoft Azure Active Directory Explained </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526641">
                <a:tc>
                  <a:txBody>
                    <a:bodyPr/>
                    <a:lstStyle/>
                    <a:p>
                      <a:r>
                        <a:rPr lang="en-US" sz="1400" kern="1200" dirty="0" smtClean="0">
                          <a:solidFill>
                            <a:schemeClr val="tx1"/>
                          </a:solidFill>
                          <a:latin typeface="+mn-lt"/>
                          <a:ea typeface="+mn-ea"/>
                          <a:cs typeface="+mn-cs"/>
                        </a:rPr>
                        <a:t>Wed, Oct 29 5:00 PM-6:15 PM</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EM-B318</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Free Your Apps: Introducing Microsoft Azure Active Directory Application Proxy and Windows Server Web Application Proxy</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339841">
                <a:tc>
                  <a:txBody>
                    <a:bodyPr/>
                    <a:lstStyle/>
                    <a:p>
                      <a:r>
                        <a:rPr lang="en-US" sz="1400" kern="1200" dirty="0" smtClean="0">
                          <a:solidFill>
                            <a:schemeClr val="tx1"/>
                          </a:solidFill>
                          <a:latin typeface="+mn-lt"/>
                          <a:ea typeface="+mn-ea"/>
                          <a:cs typeface="+mn-cs"/>
                        </a:rPr>
                        <a:t>Thu, Oct 30 10:15 AM-11:30 AM</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CDP-B312</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Microsoft Azure Active Directory Premium, in Depth</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526641">
                <a:tc>
                  <a:txBody>
                    <a:bodyPr/>
                    <a:lstStyle/>
                    <a:p>
                      <a:r>
                        <a:rPr lang="en-US" sz="1400" kern="1200" dirty="0" smtClean="0">
                          <a:solidFill>
                            <a:schemeClr val="tx1"/>
                          </a:solidFill>
                          <a:latin typeface="+mn-lt"/>
                          <a:ea typeface="+mn-ea"/>
                          <a:cs typeface="+mn-cs"/>
                        </a:rPr>
                        <a:t>Fri, Oct 31 2:45 PM-4:00 PM </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EM-B313</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lvl="0">
                        <a:spcBef>
                          <a:spcPts val="2400"/>
                        </a:spcBef>
                      </a:pPr>
                      <a:r>
                        <a:rPr lang="en-US" sz="1400" kern="1200" dirty="0" smtClean="0">
                          <a:solidFill>
                            <a:schemeClr val="tx1"/>
                          </a:solidFill>
                          <a:latin typeface="+mn-lt"/>
                          <a:ea typeface="+mn-ea"/>
                          <a:cs typeface="+mn-cs"/>
                        </a:rPr>
                        <a:t>Microsoft Azure Multi-Factor Authentication Deep Dive: Securing Access on Premises and in the Cloud  </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309034">
                <a:tc>
                  <a:txBody>
                    <a:bodyPr/>
                    <a:lstStyle/>
                    <a:p>
                      <a:r>
                        <a:rPr lang="en-US" sz="1400" kern="1200" dirty="0" smtClean="0">
                          <a:solidFill>
                            <a:schemeClr val="tx1"/>
                          </a:solidFill>
                          <a:latin typeface="+mn-lt"/>
                          <a:ea typeface="+mn-ea"/>
                          <a:cs typeface="+mn-cs"/>
                        </a:rPr>
                        <a:t>Thu, Oct 30 12:00 PM-1:15 PM </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EM-B310 </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Active Directory + BYOD = Peace of Mind</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526641">
                <a:tc>
                  <a:txBody>
                    <a:bodyPr/>
                    <a:lstStyle/>
                    <a:p>
                      <a:r>
                        <a:rPr lang="en-US" sz="1400" kern="1200" dirty="0" smtClean="0">
                          <a:solidFill>
                            <a:schemeClr val="tx1"/>
                          </a:solidFill>
                          <a:latin typeface="+mn-lt"/>
                          <a:ea typeface="+mn-ea"/>
                          <a:cs typeface="+mn-cs"/>
                        </a:rPr>
                        <a:t>Thu, Oct 30 5:00 PM-6:15 PM </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DEV-B322</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Building Web Apps and Mobile Apps Using Microsoft Azure Active Directory for Identity Management </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r h="803095">
                <a:tc>
                  <a:txBody>
                    <a:bodyPr/>
                    <a:lstStyle/>
                    <a:p>
                      <a:r>
                        <a:rPr lang="en-US" sz="1400" kern="1200" dirty="0" smtClean="0">
                          <a:solidFill>
                            <a:schemeClr val="tx1"/>
                          </a:solidFill>
                          <a:latin typeface="+mn-lt"/>
                          <a:ea typeface="+mn-ea"/>
                          <a:cs typeface="+mn-cs"/>
                        </a:rPr>
                        <a:t>Fri, Oct 31 8:30 AM-9:45 AM</a:t>
                      </a:r>
                      <a:endParaRPr lang="en-US" sz="1400" kern="1200" dirty="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CDP-B207</a:t>
                      </a: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kern="1200" dirty="0" smtClean="0">
                          <a:solidFill>
                            <a:schemeClr val="tx1"/>
                          </a:solidFill>
                          <a:latin typeface="+mn-lt"/>
                          <a:ea typeface="+mn-ea"/>
                          <a:cs typeface="+mn-cs"/>
                        </a:rPr>
                        <a:t>Securing Organizations: Azure Active Directory Intelligence as a Differentiator </a:t>
                      </a:r>
                    </a:p>
                    <a:p>
                      <a:endParaRPr lang="en-US" sz="1400" kern="1200" dirty="0" smtClean="0">
                        <a:solidFill>
                          <a:schemeClr val="tx1"/>
                        </a:solidFill>
                        <a:latin typeface="+mn-lt"/>
                        <a:ea typeface="+mn-ea"/>
                        <a:cs typeface="+mn-cs"/>
                      </a:endParaRPr>
                    </a:p>
                    <a:p>
                      <a:endParaRPr lang="en-US" sz="1400" kern="1200" dirty="0" smtClean="0">
                        <a:solidFill>
                          <a:schemeClr val="tx1"/>
                        </a:solidFill>
                        <a:latin typeface="+mn-lt"/>
                        <a:ea typeface="+mn-ea"/>
                        <a:cs typeface="+mn-cs"/>
                      </a:endParaRPr>
                    </a:p>
                  </a:txBody>
                  <a:tcPr marL="91427" marR="91427" marT="45713" marB="45713">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872266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63" presetClass="path" presetSubtype="0" decel="100000" fill="hold" grpId="1" nodeType="withEffect">
                                  <p:stCondLst>
                                    <p:cond delay="500"/>
                                  </p:stCondLst>
                                  <p:childTnLst>
                                    <p:animMotion origin="layout" path="M -0.02413 2.57376E-6 L 2.26704E-6 2.57376E-6 " pathEditMode="relative" rAng="0" ptsTypes="AA">
                                      <p:cBhvr>
                                        <p:cTn id="9" dur="500" fill="hold"/>
                                        <p:tgtEl>
                                          <p:spTgt spid="11"/>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7" y="1415882"/>
            <a:ext cx="12169447" cy="627864"/>
          </a:xfrm>
        </p:spPr>
        <p:txBody>
          <a:bodyPr/>
          <a:lstStyle/>
          <a:p>
            <a:pPr lvl="0">
              <a:spcBef>
                <a:spcPts val="2400"/>
              </a:spcBef>
            </a:pPr>
            <a:r>
              <a:rPr lang="en-US" sz="3200" dirty="0" smtClean="0">
                <a:gradFill>
                  <a:gsLst>
                    <a:gs pos="1250">
                      <a:schemeClr val="tx1"/>
                    </a:gs>
                    <a:gs pos="100000">
                      <a:schemeClr val="tx1"/>
                    </a:gs>
                  </a:gsLst>
                  <a:lin ang="5400000" scaled="0"/>
                </a:gradFill>
              </a:rPr>
              <a:t>http</a:t>
            </a:r>
            <a:r>
              <a:rPr lang="en-US" sz="3200" dirty="0">
                <a:gradFill>
                  <a:gsLst>
                    <a:gs pos="1250">
                      <a:schemeClr val="tx1"/>
                    </a:gs>
                    <a:gs pos="100000">
                      <a:schemeClr val="tx1"/>
                    </a:gs>
                  </a:gsLst>
                  <a:lin ang="5400000" scaled="0"/>
                </a:gradFill>
              </a:rPr>
              <a:t>://</a:t>
            </a:r>
            <a:r>
              <a:rPr lang="en-US" sz="3200" dirty="0" smtClean="0">
                <a:gradFill>
                  <a:gsLst>
                    <a:gs pos="1250">
                      <a:schemeClr val="tx1"/>
                    </a:gs>
                    <a:gs pos="100000">
                      <a:schemeClr val="tx1"/>
                    </a:gs>
                  </a:gsLst>
                  <a:lin ang="5400000" scaled="0"/>
                </a:gradFill>
              </a:rPr>
              <a:t>azure.microsoft.com/en-us/services/active-directory/</a:t>
            </a:r>
            <a:endParaRPr lang="en-US" sz="32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Track resources</a:t>
            </a:r>
            <a:endParaRPr lang="en-US" dirty="0"/>
          </a:p>
        </p:txBody>
      </p:sp>
      <p:sp>
        <p:nvSpPr>
          <p:cNvPr id="10" name="Text Placeholder 7"/>
          <p:cNvSpPr txBox="1">
            <a:spLocks/>
          </p:cNvSpPr>
          <p:nvPr/>
        </p:nvSpPr>
        <p:spPr>
          <a:xfrm>
            <a:off x="267028" y="2232555"/>
            <a:ext cx="12070012"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200" dirty="0">
                <a:gradFill>
                  <a:gsLst>
                    <a:gs pos="1250">
                      <a:srgbClr val="FFFFFF"/>
                    </a:gs>
                    <a:gs pos="100000">
                      <a:srgbClr val="FFFFFF"/>
                    </a:gs>
                  </a:gsLst>
                  <a:lin ang="5400000" scaled="0"/>
                </a:gradFill>
              </a:rPr>
              <a:t>http://msdn.microsoft.com/library/azure/dn532272.aspx</a:t>
            </a:r>
          </a:p>
        </p:txBody>
      </p:sp>
      <p:sp>
        <p:nvSpPr>
          <p:cNvPr id="11" name="Text Placeholder 7"/>
          <p:cNvSpPr txBox="1">
            <a:spLocks/>
          </p:cNvSpPr>
          <p:nvPr/>
        </p:nvSpPr>
        <p:spPr>
          <a:xfrm>
            <a:off x="267027" y="3056339"/>
            <a:ext cx="12070012" cy="1822037"/>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200" dirty="0">
                <a:gradFill>
                  <a:gsLst>
                    <a:gs pos="1250">
                      <a:srgbClr val="FFFFFF"/>
                    </a:gs>
                    <a:gs pos="100000">
                      <a:srgbClr val="FFFFFF"/>
                    </a:gs>
                  </a:gsLst>
                  <a:lin ang="5400000" scaled="0"/>
                </a:gradFill>
              </a:rPr>
              <a:t>Videos: </a:t>
            </a:r>
          </a:p>
          <a:p>
            <a:pPr marL="0" indent="0">
              <a:spcBef>
                <a:spcPts val="2400"/>
              </a:spcBef>
              <a:buClr>
                <a:srgbClr val="68217A"/>
              </a:buClr>
              <a:buFontTx/>
              <a:buNone/>
            </a:pPr>
            <a:r>
              <a:rPr lang="en-US" sz="3200" dirty="0" smtClean="0">
                <a:gradFill>
                  <a:gsLst>
                    <a:gs pos="1250">
                      <a:srgbClr val="FFFFFF"/>
                    </a:gs>
                    <a:gs pos="100000">
                      <a:srgbClr val="FFFFFF"/>
                    </a:gs>
                  </a:gsLst>
                  <a:lin ang="5400000" scaled="0"/>
                </a:gradFill>
              </a:rPr>
              <a:t>http</a:t>
            </a:r>
            <a:r>
              <a:rPr lang="en-US" sz="3200" dirty="0">
                <a:gradFill>
                  <a:gsLst>
                    <a:gs pos="1250">
                      <a:srgbClr val="FFFFFF"/>
                    </a:gs>
                    <a:gs pos="100000">
                      <a:srgbClr val="FFFFFF"/>
                    </a:gs>
                  </a:gsLst>
                  <a:lin ang="5400000" scaled="0"/>
                </a:gradFill>
              </a:rPr>
              <a:t>://channel9.msdn.com/Series/Azure-Active-Directory-Videos-Demos</a:t>
            </a:r>
          </a:p>
        </p:txBody>
      </p:sp>
      <p:sp>
        <p:nvSpPr>
          <p:cNvPr id="12" name="Text Placeholder 7"/>
          <p:cNvSpPr txBox="1">
            <a:spLocks/>
          </p:cNvSpPr>
          <p:nvPr/>
        </p:nvSpPr>
        <p:spPr>
          <a:xfrm>
            <a:off x="267027" y="5074297"/>
            <a:ext cx="12070012" cy="10710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200" dirty="0">
                <a:gradFill>
                  <a:gsLst>
                    <a:gs pos="1250">
                      <a:srgbClr val="FFFFFF"/>
                    </a:gs>
                    <a:gs pos="100000">
                      <a:srgbClr val="FFFFFF"/>
                    </a:gs>
                  </a:gsLst>
                  <a:lin ang="5400000" scaled="0"/>
                </a:gradFill>
              </a:rPr>
              <a:t>http://azure.microsoft.com/en-us/documentation/services/active-directory/</a:t>
            </a:r>
          </a:p>
        </p:txBody>
      </p:sp>
    </p:spTree>
    <p:extLst>
      <p:ext uri="{BB962C8B-B14F-4D97-AF65-F5344CB8AC3E}">
        <p14:creationId xmlns:p14="http://schemas.microsoft.com/office/powerpoint/2010/main" val="38698996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6.8089E-8 L 2.26704E-6 -6.8089E-8 " pathEditMode="relative" rAng="0" ptsTypes="AA">
                                      <p:cBhvr>
                                        <p:cTn id="14" dur="500" fill="hold"/>
                                        <p:tgtEl>
                                          <p:spTgt spid="10"/>
                                        </p:tgtEl>
                                        <p:attrNameLst>
                                          <p:attrName>ppt_x</p:attrName>
                                          <p:attrName>ppt_y</p:attrName>
                                        </p:attrNameLst>
                                      </p:cBhvr>
                                      <p:rCtr x="1200" y="0"/>
                                    </p:animMotion>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3" presetClass="path" presetSubtype="0" decel="100000" fill="hold" grpId="1" nodeType="withEffect">
                                  <p:stCondLst>
                                    <p:cond delay="500"/>
                                  </p:stCondLst>
                                  <p:childTnLst>
                                    <p:animMotion origin="layout" path="M -0.02413 2.57376E-6 L 2.26704E-6 2.57376E-6 " pathEditMode="relative" rAng="0" ptsTypes="AA">
                                      <p:cBhvr>
                                        <p:cTn id="19" dur="500" fill="hold"/>
                                        <p:tgtEl>
                                          <p:spTgt spid="11"/>
                                        </p:tgtEl>
                                        <p:attrNameLst>
                                          <p:attrName>ppt_x</p:attrName>
                                          <p:attrName>ppt_y</p:attrName>
                                        </p:attrNameLst>
                                      </p:cBhvr>
                                      <p:rCtr x="1200" y="0"/>
                                    </p:animMotion>
                                  </p:childTnLst>
                                </p:cTn>
                              </p:par>
                              <p:par>
                                <p:cTn id="20" presetID="10" presetClass="entr" presetSubtype="0" fill="hold" grpId="0" nodeType="withEffect">
                                  <p:stCondLst>
                                    <p:cond delay="7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3" presetClass="path" presetSubtype="0" decel="100000" fill="hold" grpId="1" nodeType="withEffect">
                                  <p:stCondLst>
                                    <p:cond delay="750"/>
                                  </p:stCondLst>
                                  <p:childTnLst>
                                    <p:animMotion origin="layout" path="M -0.02413 2.17885E-6 L 2.26704E-6 2.17885E-6 " pathEditMode="relative" rAng="0" ptsTypes="AA">
                                      <p:cBhvr>
                                        <p:cTn id="24" dur="500" fill="hold"/>
                                        <p:tgtEl>
                                          <p:spTgt spid="12"/>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20873018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274638" y="5605099"/>
            <a:ext cx="10058400" cy="109256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spAutoFit/>
          </a:bodyPr>
          <a:lstStyle/>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rgbClr val="FFFFFF"/>
                    </a:gs>
                    <a:gs pos="100000">
                      <a:srgbClr val="FFFFFF"/>
                    </a:gs>
                  </a:gsLst>
                  <a:lin ang="5400000" scaled="0"/>
                </a:gradFill>
                <a:latin typeface="Segoe UI Light"/>
              </a:rPr>
              <a:t>Come </a:t>
            </a:r>
            <a:r>
              <a:rPr lang="en-US" sz="2600" spc="-51" dirty="0" smtClean="0">
                <a:gradFill>
                  <a:gsLst>
                    <a:gs pos="0">
                      <a:srgbClr val="FFFFFF"/>
                    </a:gs>
                    <a:gs pos="100000">
                      <a:srgbClr val="FFFFFF"/>
                    </a:gs>
                  </a:gsLst>
                  <a:lin ang="5400000" scaled="0"/>
                </a:gradFill>
                <a:latin typeface="Segoe UI Light"/>
              </a:rPr>
              <a:t>visit us </a:t>
            </a:r>
            <a:r>
              <a:rPr lang="en-US" sz="2600" spc="-51" dirty="0">
                <a:gradFill>
                  <a:gsLst>
                    <a:gs pos="0">
                      <a:srgbClr val="FFFFFF"/>
                    </a:gs>
                    <a:gs pos="100000">
                      <a:srgbClr val="FFFFFF"/>
                    </a:gs>
                  </a:gsLst>
                  <a:lin ang="5400000" scaled="0"/>
                </a:gradFill>
                <a:latin typeface="Segoe UI Light"/>
              </a:rPr>
              <a:t>in the Microsoft Solutions Experience (MSE)!</a:t>
            </a:r>
          </a:p>
          <a:p>
            <a:pPr marL="0" lvl="1" defTabSz="932418" fontAlgn="base">
              <a:lnSpc>
                <a:spcPct val="90000"/>
              </a:lnSpc>
              <a:spcBef>
                <a:spcPts val="600"/>
              </a:spcBef>
              <a:buClr>
                <a:srgbClr val="000000">
                  <a:lumMod val="75000"/>
                  <a:lumOff val="25000"/>
                </a:srgbClr>
              </a:buClr>
              <a:buSzPct val="90000"/>
              <a:tabLst>
                <a:tab pos="642659" algn="l"/>
              </a:tabLst>
            </a:pPr>
            <a:r>
              <a:rPr lang="en-US" sz="2600" spc="-51" dirty="0">
                <a:gradFill>
                  <a:gsLst>
                    <a:gs pos="0">
                      <a:srgbClr val="FFFFFF"/>
                    </a:gs>
                    <a:gs pos="100000">
                      <a:srgbClr val="FFFFFF"/>
                    </a:gs>
                  </a:gsLst>
                  <a:lin ang="5400000" scaled="0"/>
                </a:gradFill>
                <a:latin typeface="Segoe UI Light"/>
              </a:rPr>
              <a:t>Look for the </a:t>
            </a:r>
            <a:r>
              <a:rPr lang="en-US" sz="2600" b="1" spc="-51" dirty="0">
                <a:gradFill>
                  <a:gsLst>
                    <a:gs pos="0">
                      <a:srgbClr val="FFFFFF"/>
                    </a:gs>
                    <a:gs pos="100000">
                      <a:srgbClr val="FFFFFF"/>
                    </a:gs>
                  </a:gsLst>
                  <a:lin ang="5400000" scaled="0"/>
                </a:gradFill>
              </a:rPr>
              <a:t>Cloud and Datacenter Platform</a:t>
            </a:r>
            <a:r>
              <a:rPr lang="en-US" sz="2600" spc="-51" dirty="0">
                <a:gradFill>
                  <a:gsLst>
                    <a:gs pos="0">
                      <a:srgbClr val="FFFFFF"/>
                    </a:gs>
                    <a:gs pos="100000">
                      <a:srgbClr val="FFFFFF"/>
                    </a:gs>
                  </a:gsLst>
                  <a:lin ang="5400000" scaled="0"/>
                </a:gradFill>
              </a:rPr>
              <a:t> </a:t>
            </a:r>
            <a:r>
              <a:rPr lang="en-US" sz="2600" spc="-51" dirty="0" smtClean="0">
                <a:gradFill>
                  <a:gsLst>
                    <a:gs pos="0">
                      <a:srgbClr val="FFFFFF"/>
                    </a:gs>
                    <a:gs pos="100000">
                      <a:srgbClr val="FFFFFF"/>
                    </a:gs>
                  </a:gsLst>
                  <a:lin ang="5400000" scaled="0"/>
                </a:gradFill>
                <a:latin typeface="Segoe UI Light"/>
              </a:rPr>
              <a:t>area </a:t>
            </a:r>
            <a:r>
              <a:rPr lang="en-US" sz="2600" spc="-51" dirty="0" err="1" smtClean="0">
                <a:gradFill>
                  <a:gsLst>
                    <a:gs pos="0">
                      <a:srgbClr val="FFFFFF"/>
                    </a:gs>
                    <a:gs pos="100000">
                      <a:srgbClr val="FFFFFF"/>
                    </a:gs>
                  </a:gsLst>
                  <a:lin ang="5400000" scaled="0"/>
                </a:gradFill>
                <a:latin typeface="Segoe UI Light"/>
              </a:rPr>
              <a:t>TechExpo</a:t>
            </a:r>
            <a:r>
              <a:rPr lang="en-US" sz="2600" spc="-51" dirty="0" smtClean="0">
                <a:gradFill>
                  <a:gsLst>
                    <a:gs pos="0">
                      <a:srgbClr val="FFFFFF"/>
                    </a:gs>
                    <a:gs pos="100000">
                      <a:srgbClr val="FFFFFF"/>
                    </a:gs>
                  </a:gsLst>
                  <a:lin ang="5400000" scaled="0"/>
                </a:gradFill>
                <a:latin typeface="Segoe UI Light"/>
              </a:rPr>
              <a:t> </a:t>
            </a:r>
            <a:r>
              <a:rPr lang="en-US" sz="2600" spc="-51" dirty="0">
                <a:gradFill>
                  <a:gsLst>
                    <a:gs pos="0">
                      <a:srgbClr val="FFFFFF"/>
                    </a:gs>
                    <a:gs pos="100000">
                      <a:srgbClr val="FFFFFF"/>
                    </a:gs>
                  </a:gsLst>
                  <a:lin ang="5400000" scaled="0"/>
                </a:gradFill>
                <a:latin typeface="Segoe UI Light"/>
              </a:rPr>
              <a:t>Hall 7</a:t>
            </a:r>
          </a:p>
        </p:txBody>
      </p:sp>
      <p:sp>
        <p:nvSpPr>
          <p:cNvPr id="6" name="Title 5"/>
          <p:cNvSpPr>
            <a:spLocks noGrp="1"/>
          </p:cNvSpPr>
          <p:nvPr>
            <p:ph type="title"/>
          </p:nvPr>
        </p:nvSpPr>
        <p:spPr>
          <a:xfrm>
            <a:off x="274639" y="295274"/>
            <a:ext cx="11889564" cy="917575"/>
          </a:xfrm>
        </p:spPr>
        <p:txBody>
          <a:bodyPr/>
          <a:lstStyle/>
          <a:p>
            <a:r>
              <a:rPr lang="en-US" dirty="0"/>
              <a:t>For </a:t>
            </a:r>
            <a:r>
              <a:rPr lang="en-US" dirty="0" smtClean="0"/>
              <a:t>more information</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10788545" y="6268019"/>
            <a:ext cx="1190730" cy="255073"/>
          </a:xfrm>
          <a:prstGeom prst="rect">
            <a:avLst/>
          </a:prstGeom>
        </p:spPr>
      </p:pic>
      <p:grpSp>
        <p:nvGrpSpPr>
          <p:cNvPr id="27" name="Group 26"/>
          <p:cNvGrpSpPr/>
          <p:nvPr/>
        </p:nvGrpSpPr>
        <p:grpSpPr>
          <a:xfrm>
            <a:off x="274639" y="1223909"/>
            <a:ext cx="10338819" cy="821763"/>
            <a:chOff x="274639" y="1545485"/>
            <a:chExt cx="10338819" cy="821763"/>
          </a:xfrm>
        </p:grpSpPr>
        <p:sp>
          <p:nvSpPr>
            <p:cNvPr id="2" name="Rectangle 1"/>
            <p:cNvSpPr/>
            <p:nvPr/>
          </p:nvSpPr>
          <p:spPr>
            <a:xfrm>
              <a:off x="4981168" y="154548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Windows Server Technical Preview</a:t>
              </a:r>
            </a:p>
            <a:p>
              <a:pPr defTabSz="932418">
                <a:lnSpc>
                  <a:spcPct val="90000"/>
                </a:lnSpc>
              </a:pPr>
              <a:r>
                <a:rPr lang="en-US" dirty="0">
                  <a:gradFill>
                    <a:gsLst>
                      <a:gs pos="0">
                        <a:srgbClr val="FFFFFF"/>
                      </a:gs>
                      <a:gs pos="100000">
                        <a:srgbClr val="FFFFFF"/>
                      </a:gs>
                    </a:gsLst>
                    <a:lin ang="5400000" scaled="0"/>
                  </a:gradFill>
                  <a:hlinkClick r:id="rId4"/>
                </a:rPr>
                <a:t>http://technet.microsoft.com/library/dn765472.aspx</a:t>
              </a:r>
              <a:endParaRPr lang="en-US" dirty="0">
                <a:gradFill>
                  <a:gsLst>
                    <a:gs pos="0">
                      <a:srgbClr val="FFFFFF"/>
                    </a:gs>
                    <a:gs pos="100000">
                      <a:srgbClr val="FFFFFF"/>
                    </a:gs>
                  </a:gsLst>
                  <a:lin ang="5400000" scaled="0"/>
                </a:gradFill>
              </a:endParaRPr>
            </a:p>
          </p:txBody>
        </p:sp>
        <p:sp>
          <p:nvSpPr>
            <p:cNvPr id="11" name="Freeform 9"/>
            <p:cNvSpPr>
              <a:spLocks noEditPoints="1"/>
            </p:cNvSpPr>
            <p:nvPr/>
          </p:nvSpPr>
          <p:spPr bwMode="black">
            <a:xfrm>
              <a:off x="4107231" y="167937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9" name="TextBox 18"/>
            <p:cNvSpPr txBox="1"/>
            <p:nvPr/>
          </p:nvSpPr>
          <p:spPr>
            <a:xfrm>
              <a:off x="274639" y="154548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Windows Server</a:t>
              </a:r>
            </a:p>
          </p:txBody>
        </p:sp>
      </p:grpSp>
      <p:grpSp>
        <p:nvGrpSpPr>
          <p:cNvPr id="7" name="Group 6"/>
          <p:cNvGrpSpPr/>
          <p:nvPr/>
        </p:nvGrpSpPr>
        <p:grpSpPr>
          <a:xfrm>
            <a:off x="274639" y="4115269"/>
            <a:ext cx="10338819" cy="821763"/>
            <a:chOff x="274639" y="4906595"/>
            <a:chExt cx="10338819" cy="821763"/>
          </a:xfrm>
        </p:grpSpPr>
        <p:sp>
          <p:nvSpPr>
            <p:cNvPr id="20" name="Freeform 9"/>
            <p:cNvSpPr>
              <a:spLocks noEditPoints="1"/>
            </p:cNvSpPr>
            <p:nvPr/>
          </p:nvSpPr>
          <p:spPr bwMode="black">
            <a:xfrm>
              <a:off x="4107231" y="504048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21" name="TextBox 20"/>
            <p:cNvSpPr txBox="1"/>
            <p:nvPr/>
          </p:nvSpPr>
          <p:spPr>
            <a:xfrm>
              <a:off x="274639" y="490659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Microsoft Azure</a:t>
              </a:r>
            </a:p>
          </p:txBody>
        </p:sp>
        <p:sp>
          <p:nvSpPr>
            <p:cNvPr id="22" name="Rectangle 21"/>
            <p:cNvSpPr/>
            <p:nvPr/>
          </p:nvSpPr>
          <p:spPr>
            <a:xfrm>
              <a:off x="4981168" y="4906595"/>
              <a:ext cx="563229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Microsoft Azure</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dirty="0">
                  <a:gradFill>
                    <a:gsLst>
                      <a:gs pos="0">
                        <a:srgbClr val="FFFFFF"/>
                      </a:gs>
                      <a:gs pos="100000">
                        <a:srgbClr val="FFFFFF"/>
                      </a:gs>
                    </a:gsLst>
                    <a:lin ang="5400000" scaled="0"/>
                  </a:gradFill>
                  <a:hlinkClick r:id="rId5"/>
                </a:rPr>
                <a:t>http://azure.microsoft.com/en-us/</a:t>
              </a:r>
              <a:r>
                <a:rPr lang="en-US" dirty="0">
                  <a:gradFill>
                    <a:gsLst>
                      <a:gs pos="0">
                        <a:srgbClr val="FFFFFF"/>
                      </a:gs>
                      <a:gs pos="100000">
                        <a:srgbClr val="FFFFFF"/>
                      </a:gs>
                    </a:gsLst>
                    <a:lin ang="5400000" scaled="0"/>
                  </a:gradFill>
                </a:rPr>
                <a:t> </a:t>
              </a:r>
            </a:p>
          </p:txBody>
        </p:sp>
      </p:grpSp>
      <p:grpSp>
        <p:nvGrpSpPr>
          <p:cNvPr id="23" name="Group 22"/>
          <p:cNvGrpSpPr/>
          <p:nvPr/>
        </p:nvGrpSpPr>
        <p:grpSpPr>
          <a:xfrm>
            <a:off x="274639" y="2104596"/>
            <a:ext cx="11646039" cy="821763"/>
            <a:chOff x="274639" y="2582755"/>
            <a:chExt cx="11646039" cy="821763"/>
          </a:xfrm>
        </p:grpSpPr>
        <p:sp>
          <p:nvSpPr>
            <p:cNvPr id="12" name="Freeform 9"/>
            <p:cNvSpPr>
              <a:spLocks noEditPoints="1"/>
            </p:cNvSpPr>
            <p:nvPr/>
          </p:nvSpPr>
          <p:spPr bwMode="black">
            <a:xfrm>
              <a:off x="4107231" y="271664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3" name="TextBox 2"/>
            <p:cNvSpPr txBox="1"/>
            <p:nvPr/>
          </p:nvSpPr>
          <p:spPr>
            <a:xfrm>
              <a:off x="274639" y="258275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System Center</a:t>
              </a:r>
            </a:p>
          </p:txBody>
        </p:sp>
        <p:sp>
          <p:nvSpPr>
            <p:cNvPr id="24" name="Rectangle 23"/>
            <p:cNvSpPr/>
            <p:nvPr/>
          </p:nvSpPr>
          <p:spPr>
            <a:xfrm>
              <a:off x="4981168" y="2582755"/>
              <a:ext cx="6939510" cy="821763"/>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System Center Technical Preview</a:t>
              </a:r>
            </a:p>
            <a:p>
              <a:pPr defTabSz="932418">
                <a:lnSpc>
                  <a:spcPct val="90000"/>
                </a:lnSpc>
              </a:pPr>
              <a:r>
                <a:rPr lang="en-US" dirty="0">
                  <a:gradFill>
                    <a:gsLst>
                      <a:gs pos="0">
                        <a:srgbClr val="FFFFFF"/>
                      </a:gs>
                      <a:gs pos="100000">
                        <a:srgbClr val="FFFFFF"/>
                      </a:gs>
                    </a:gsLst>
                    <a:lin ang="5400000" scaled="0"/>
                  </a:gradFill>
                  <a:hlinkClick r:id="rId6"/>
                </a:rPr>
                <a:t>http://</a:t>
              </a:r>
              <a:r>
                <a:rPr lang="en-US" dirty="0" smtClean="0">
                  <a:gradFill>
                    <a:gsLst>
                      <a:gs pos="0">
                        <a:srgbClr val="FFFFFF"/>
                      </a:gs>
                      <a:gs pos="100000">
                        <a:srgbClr val="FFFFFF"/>
                      </a:gs>
                    </a:gsLst>
                    <a:lin ang="5400000" scaled="0"/>
                  </a:gradFill>
                  <a:hlinkClick r:id="rId6"/>
                </a:rPr>
                <a:t>technet.microsoft.com/en-us/library/hh546785.aspx</a:t>
              </a:r>
              <a:endParaRPr lang="en-US" dirty="0">
                <a:gradFill>
                  <a:gsLst>
                    <a:gs pos="0">
                      <a:srgbClr val="FFFFFF"/>
                    </a:gs>
                    <a:gs pos="100000">
                      <a:srgbClr val="FFFFFF"/>
                    </a:gs>
                  </a:gsLst>
                  <a:lin ang="5400000" scaled="0"/>
                </a:gradFill>
              </a:endParaRPr>
            </a:p>
          </p:txBody>
        </p:sp>
      </p:grpSp>
      <p:grpSp>
        <p:nvGrpSpPr>
          <p:cNvPr id="17" name="Group 16"/>
          <p:cNvGrpSpPr/>
          <p:nvPr/>
        </p:nvGrpSpPr>
        <p:grpSpPr>
          <a:xfrm>
            <a:off x="274639" y="2985283"/>
            <a:ext cx="11648403" cy="1071062"/>
            <a:chOff x="274639" y="3620025"/>
            <a:chExt cx="11648403" cy="1071062"/>
          </a:xfrm>
        </p:grpSpPr>
        <p:sp>
          <p:nvSpPr>
            <p:cNvPr id="13" name="Freeform 9"/>
            <p:cNvSpPr>
              <a:spLocks noEditPoints="1"/>
            </p:cNvSpPr>
            <p:nvPr/>
          </p:nvSpPr>
          <p:spPr bwMode="black">
            <a:xfrm>
              <a:off x="4107231" y="3753916"/>
              <a:ext cx="526492" cy="526283"/>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00" tIns="45700" rIns="91400" bIns="45700" numCol="1" anchor="t" anchorCtr="0" compatLnSpc="1">
              <a:prstTxWarp prst="textNoShape">
                <a:avLst/>
              </a:prstTxWarp>
            </a:bodyPr>
            <a:lstStyle/>
            <a:p>
              <a:pPr defTabSz="932418">
                <a:lnSpc>
                  <a:spcPct val="90000"/>
                </a:lnSpc>
              </a:pPr>
              <a:endParaRPr lang="en-US">
                <a:solidFill>
                  <a:prstClr val="black"/>
                </a:solidFill>
              </a:endParaRPr>
            </a:p>
          </p:txBody>
        </p:sp>
        <p:sp>
          <p:nvSpPr>
            <p:cNvPr id="18" name="TextBox 17"/>
            <p:cNvSpPr txBox="1"/>
            <p:nvPr/>
          </p:nvSpPr>
          <p:spPr>
            <a:xfrm>
              <a:off x="274639" y="3620025"/>
              <a:ext cx="3657600" cy="794064"/>
            </a:xfrm>
            <a:prstGeom prst="rect">
              <a:avLst/>
            </a:prstGeom>
            <a:noFill/>
          </p:spPr>
          <p:txBody>
            <a:bodyPr wrap="square" lIns="182880" tIns="146304" rIns="182880" bIns="146304" rtlCol="0">
              <a:spAutoFit/>
            </a:bodyPr>
            <a:lstStyle/>
            <a:p>
              <a:pPr defTabSz="932418">
                <a:lnSpc>
                  <a:spcPct val="90000"/>
                </a:lnSpc>
                <a:spcAft>
                  <a:spcPts val="612"/>
                </a:spcAft>
              </a:pPr>
              <a:r>
                <a:rPr lang="en-US" sz="3600" dirty="0">
                  <a:gradFill>
                    <a:gsLst>
                      <a:gs pos="0">
                        <a:srgbClr val="FFFFFF"/>
                      </a:gs>
                      <a:gs pos="100000">
                        <a:srgbClr val="FFFFFF"/>
                      </a:gs>
                    </a:gsLst>
                    <a:lin ang="5400000" scaled="0"/>
                  </a:gradFill>
                  <a:latin typeface="Segoe UI Light"/>
                </a:rPr>
                <a:t>Azure Pack</a:t>
              </a:r>
            </a:p>
          </p:txBody>
        </p:sp>
        <p:sp>
          <p:nvSpPr>
            <p:cNvPr id="25" name="Rectangle 24"/>
            <p:cNvSpPr/>
            <p:nvPr/>
          </p:nvSpPr>
          <p:spPr>
            <a:xfrm>
              <a:off x="4981168" y="3620025"/>
              <a:ext cx="6941874" cy="1071062"/>
            </a:xfrm>
            <a:prstGeom prst="rect">
              <a:avLst/>
            </a:prstGeom>
          </p:spPr>
          <p:txBody>
            <a:bodyPr wrap="square" lIns="182880" tIns="146304" rIns="182880" bIns="146304">
              <a:spAutoFit/>
            </a:bodyPr>
            <a:lstStyle/>
            <a:p>
              <a:pPr defTabSz="932418">
                <a:lnSpc>
                  <a:spcPct val="90000"/>
                </a:lnSpc>
                <a:spcBef>
                  <a:spcPts val="612"/>
                </a:spcBef>
              </a:pPr>
              <a:r>
                <a:rPr lang="en-US" sz="2000" dirty="0">
                  <a:gradFill>
                    <a:gsLst>
                      <a:gs pos="0">
                        <a:srgbClr val="FFFFFF"/>
                      </a:gs>
                      <a:gs pos="100000">
                        <a:srgbClr val="FFFFFF"/>
                      </a:gs>
                    </a:gsLst>
                    <a:lin ang="5400000" scaled="0"/>
                  </a:gradFill>
                </a:rPr>
                <a:t>Azure Pack</a:t>
              </a:r>
            </a:p>
            <a:p>
              <a:pPr marL="0" lvl="1" defTabSz="932418" fontAlgn="base">
                <a:lnSpc>
                  <a:spcPct val="90000"/>
                </a:lnSpc>
                <a:spcAft>
                  <a:spcPts val="1247"/>
                </a:spcAft>
                <a:buClr>
                  <a:srgbClr val="FFFFFF">
                    <a:lumMod val="75000"/>
                    <a:lumOff val="25000"/>
                  </a:srgbClr>
                </a:buClr>
                <a:buSzPct val="90000"/>
                <a:tabLst>
                  <a:tab pos="655574" algn="l"/>
                  <a:tab pos="1842870" algn="l"/>
                </a:tabLst>
              </a:pPr>
              <a:r>
                <a:rPr lang="en-US" u="sng" dirty="0">
                  <a:gradFill>
                    <a:gsLst>
                      <a:gs pos="0">
                        <a:srgbClr val="FFFFFF"/>
                      </a:gs>
                      <a:gs pos="100000">
                        <a:srgbClr val="FFFFFF"/>
                      </a:gs>
                    </a:gsLst>
                    <a:lin ang="5400000" scaled="0"/>
                  </a:gradFill>
                  <a:hlinkClick r:id="rId7"/>
                </a:rPr>
                <a:t>http://</a:t>
              </a:r>
              <a:r>
                <a:rPr lang="en-US" u="sng" dirty="0" smtClean="0">
                  <a:gradFill>
                    <a:gsLst>
                      <a:gs pos="0">
                        <a:srgbClr val="FFFFFF"/>
                      </a:gs>
                      <a:gs pos="100000">
                        <a:srgbClr val="FFFFFF"/>
                      </a:gs>
                    </a:gsLst>
                    <a:lin ang="5400000" scaled="0"/>
                  </a:gradFill>
                  <a:hlinkClick r:id="rId7"/>
                </a:rPr>
                <a:t>www.microsoft.com/en-us/server-cloud/products/</a:t>
              </a:r>
              <a:br>
                <a:rPr lang="en-US" u="sng" dirty="0" smtClean="0">
                  <a:gradFill>
                    <a:gsLst>
                      <a:gs pos="0">
                        <a:srgbClr val="FFFFFF"/>
                      </a:gs>
                      <a:gs pos="100000">
                        <a:srgbClr val="FFFFFF"/>
                      </a:gs>
                    </a:gsLst>
                    <a:lin ang="5400000" scaled="0"/>
                  </a:gradFill>
                  <a:hlinkClick r:id="rId7"/>
                </a:rPr>
              </a:br>
              <a:r>
                <a:rPr lang="en-US" u="sng" dirty="0" smtClean="0">
                  <a:gradFill>
                    <a:gsLst>
                      <a:gs pos="0">
                        <a:srgbClr val="FFFFFF"/>
                      </a:gs>
                      <a:gs pos="100000">
                        <a:srgbClr val="FFFFFF"/>
                      </a:gs>
                    </a:gsLst>
                    <a:lin ang="5400000" scaled="0"/>
                  </a:gradFill>
                  <a:hlinkClick r:id="rId7"/>
                </a:rPr>
                <a:t>windows-azure-pack</a:t>
              </a:r>
              <a:endParaRPr lang="en-US" dirty="0">
                <a:gradFill>
                  <a:gsLst>
                    <a:gs pos="0">
                      <a:srgbClr val="FFFFFF"/>
                    </a:gs>
                    <a:gs pos="100000">
                      <a:srgbClr val="FFFFFF"/>
                    </a:gs>
                  </a:gsLst>
                  <a:lin ang="5400000" scaled="0"/>
                </a:gradFill>
              </a:endParaRPr>
            </a:p>
          </p:txBody>
        </p:sp>
      </p:grpSp>
    </p:spTree>
    <p:extLst>
      <p:ext uri="{BB962C8B-B14F-4D97-AF65-F5344CB8AC3E}">
        <p14:creationId xmlns:p14="http://schemas.microsoft.com/office/powerpoint/2010/main" val="388361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600"/>
                                        <p:tgtEl>
                                          <p:spTgt spid="27"/>
                                        </p:tgtEl>
                                      </p:cBhvr>
                                    </p:animEffect>
                                  </p:childTnLst>
                                </p:cTn>
                              </p:par>
                              <p:par>
                                <p:cTn id="8" presetID="63" presetClass="path" presetSubtype="0" decel="100000" fill="hold" nodeType="withEffect">
                                  <p:stCondLst>
                                    <p:cond delay="0"/>
                                  </p:stCondLst>
                                  <p:childTnLst>
                                    <p:animMotion origin="layout" path="M -0.02413 -2.12892E-6 L 2.57085E-6 -2.12892E-6 " pathEditMode="relative" rAng="0" ptsTypes="AA">
                                      <p:cBhvr>
                                        <p:cTn id="9" dur="1000" fill="hold"/>
                                        <p:tgtEl>
                                          <p:spTgt spid="27"/>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600"/>
                                        <p:tgtEl>
                                          <p:spTgt spid="23"/>
                                        </p:tgtEl>
                                      </p:cBhvr>
                                    </p:animEffect>
                                  </p:childTnLst>
                                </p:cTn>
                              </p:par>
                              <p:par>
                                <p:cTn id="13" presetID="63" presetClass="path" presetSubtype="0" decel="100000" fill="hold" nodeType="withEffect">
                                  <p:stCondLst>
                                    <p:cond delay="100"/>
                                  </p:stCondLst>
                                  <p:childTnLst>
                                    <p:animMotion origin="layout" path="M -0.02413 2.40581E-7 L 1.30202E-6 2.40581E-7 " pathEditMode="relative" rAng="0" ptsTypes="AA">
                                      <p:cBhvr>
                                        <p:cTn id="14" dur="1000" fill="hold"/>
                                        <p:tgtEl>
                                          <p:spTgt spid="2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600"/>
                                        <p:tgtEl>
                                          <p:spTgt spid="17"/>
                                        </p:tgtEl>
                                      </p:cBhvr>
                                    </p:animEffect>
                                  </p:childTnLst>
                                </p:cTn>
                              </p:par>
                              <p:par>
                                <p:cTn id="18" presetID="63" presetClass="path" presetSubtype="0" decel="100000" fill="hold" nodeType="withEffect">
                                  <p:stCondLst>
                                    <p:cond delay="200"/>
                                  </p:stCondLst>
                                  <p:childTnLst>
                                    <p:animMotion origin="layout" path="M -0.02413 2.51475E-6 L 3.65331E-6 2.51475E-6 " pathEditMode="relative" rAng="0" ptsTypes="AA">
                                      <p:cBhvr>
                                        <p:cTn id="19" dur="1000" fill="hold"/>
                                        <p:tgtEl>
                                          <p:spTgt spid="17"/>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600"/>
                                        <p:tgtEl>
                                          <p:spTgt spid="7"/>
                                        </p:tgtEl>
                                      </p:cBhvr>
                                    </p:animEffect>
                                  </p:childTnLst>
                                </p:cTn>
                              </p:par>
                              <p:par>
                                <p:cTn id="23" presetID="63" presetClass="path" presetSubtype="0" decel="100000" fill="hold" nodeType="withEffect">
                                  <p:stCondLst>
                                    <p:cond delay="300"/>
                                  </p:stCondLst>
                                  <p:childTnLst>
                                    <p:animMotion origin="layout" path="M -0.02413 -2.17431E-6 L 2.57085E-6 -2.17431E-6 " pathEditMode="relative" rAng="0" ptsTypes="AA">
                                      <p:cBhvr>
                                        <p:cTn id="24" dur="1000" fill="hold"/>
                                        <p:tgtEl>
                                          <p:spTgt spid="7"/>
                                        </p:tgtEl>
                                        <p:attrNameLst>
                                          <p:attrName>ppt_x</p:attrName>
                                          <p:attrName>ppt_y</p:attrName>
                                        </p:attrNameLst>
                                      </p:cBhvr>
                                      <p:rCtr x="1200" y="0"/>
                                    </p:animMotion>
                                  </p:childTnLst>
                                </p:cTn>
                              </p:par>
                              <p:par>
                                <p:cTn id="25" presetID="10" presetClass="entr" presetSubtype="0" fill="hold" grpId="0"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600"/>
                                        <p:tgtEl>
                                          <p:spTgt spid="16"/>
                                        </p:tgtEl>
                                      </p:cBhvr>
                                    </p:animEffect>
                                  </p:childTnLst>
                                </p:cTn>
                              </p:par>
                              <p:par>
                                <p:cTn id="28" presetID="63" presetClass="path" presetSubtype="0" decel="100000" fill="hold" grpId="1" nodeType="withEffect">
                                  <p:stCondLst>
                                    <p:cond delay="400"/>
                                  </p:stCondLst>
                                  <p:childTnLst>
                                    <p:animMotion origin="layout" path="M -0.02413 -2.17431E-6 L 2.57085E-6 -2.17431E-6 " pathEditMode="relative" rAng="0" ptsTypes="AA">
                                      <p:cBhvr>
                                        <p:cTn id="29" dur="1000" fill="hold"/>
                                        <p:tgtEl>
                                          <p:spTgt spid="1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295275"/>
            <a:ext cx="11889564" cy="917575"/>
          </a:xfrm>
        </p:spPr>
        <p:txBody>
          <a:bodyPr/>
          <a:lstStyle/>
          <a:p>
            <a:r>
              <a:rPr lang="en-US" dirty="0" smtClean="0"/>
              <a:t>Azure</a:t>
            </a:r>
            <a:endParaRPr lang="en-US" dirty="0"/>
          </a:p>
        </p:txBody>
      </p:sp>
      <p:sp>
        <p:nvSpPr>
          <p:cNvPr id="20" name="Rectangle 19">
            <a:hlinkClick r:id="rId3"/>
          </p:cNvPr>
          <p:cNvSpPr>
            <a:spLocks/>
          </p:cNvSpPr>
          <p:nvPr/>
        </p:nvSpPr>
        <p:spPr bwMode="auto">
          <a:xfrm>
            <a:off x="5769511"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Implementing </a:t>
            </a:r>
            <a:br>
              <a:rPr lang="en-US" sz="1200" spc="-30" dirty="0">
                <a:gradFill>
                  <a:gsLst>
                    <a:gs pos="0">
                      <a:srgbClr val="FFFFFF">
                        <a:lumMod val="75000"/>
                        <a:lumOff val="25000"/>
                      </a:srgbClr>
                    </a:gs>
                    <a:gs pos="80000">
                      <a:srgbClr val="FFFFFF">
                        <a:lumMod val="65000"/>
                        <a:lumOff val="35000"/>
                      </a:srgbClr>
                    </a:gs>
                  </a:gsLst>
                  <a:lin ang="16200000" scaled="0"/>
                </a:gradFill>
              </a:rPr>
            </a:br>
            <a:r>
              <a:rPr lang="en-US" sz="1200" spc="-30" dirty="0">
                <a:gradFill>
                  <a:gsLst>
                    <a:gs pos="0">
                      <a:srgbClr val="FFFFFF">
                        <a:lumMod val="75000"/>
                        <a:lumOff val="25000"/>
                      </a:srgbClr>
                    </a:gs>
                    <a:gs pos="80000">
                      <a:srgbClr val="FFFFFF">
                        <a:lumMod val="65000"/>
                        <a:lumOff val="35000"/>
                      </a:srgbClr>
                    </a:gs>
                  </a:gsLst>
                  <a:lin ang="16200000" scaled="0"/>
                </a:gradFill>
              </a:rPr>
              <a:t>Microsoft Azure Infrastructure Solutions</a:t>
            </a:r>
          </a:p>
        </p:txBody>
      </p:sp>
      <p:sp>
        <p:nvSpPr>
          <p:cNvPr id="85" name="Rectangle 84">
            <a:hlinkClick r:id="rId4"/>
          </p:cNvPr>
          <p:cNvSpPr>
            <a:spLocks/>
          </p:cNvSpPr>
          <p:nvPr/>
        </p:nvSpPr>
        <p:spPr bwMode="auto">
          <a:xfrm>
            <a:off x="274639" y="2767826"/>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Classroom</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pic>
        <p:nvPicPr>
          <p:cNvPr id="86" name="Picture 85"/>
          <p:cNvPicPr>
            <a:picLocks noChangeAspect="1"/>
          </p:cNvPicPr>
          <p:nvPr/>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9381" y="3637609"/>
            <a:ext cx="404898" cy="519929"/>
          </a:xfrm>
          <a:prstGeom prst="rect">
            <a:avLst/>
          </a:prstGeom>
          <a:noFill/>
        </p:spPr>
      </p:pic>
      <p:sp>
        <p:nvSpPr>
          <p:cNvPr id="83" name="Rectangle 82"/>
          <p:cNvSpPr>
            <a:spLocks/>
          </p:cNvSpPr>
          <p:nvPr/>
        </p:nvSpPr>
        <p:spPr bwMode="auto">
          <a:xfrm>
            <a:off x="274639" y="1212850"/>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Exams</a:t>
            </a:r>
          </a:p>
        </p:txBody>
      </p:sp>
      <p:pic>
        <p:nvPicPr>
          <p:cNvPr id="84" name="Picture 2" descr="\\MAGNUM\Projects\Microsoft\Cloud Power FY12\Design\ICONS_PNG\Devices.png"/>
          <p:cNvPicPr>
            <a:picLocks noChangeAspect="1" noChangeArrowheads="1"/>
          </p:cNvPicPr>
          <p:nvPr/>
        </p:nvPicPr>
        <p:blipFill>
          <a:blip r:embed="rId6" cstate="screen">
            <a:lum bright="100000" contrast="100000"/>
            <a:extLst>
              <a:ext uri="{28A0092B-C50C-407E-A947-70E740481C1C}">
                <a14:useLocalDpi xmlns:a14="http://schemas.microsoft.com/office/drawing/2010/main"/>
              </a:ext>
            </a:extLst>
          </a:blip>
          <a:stretch>
            <a:fillRect/>
          </a:stretch>
        </p:blipFill>
        <p:spPr bwMode="auto">
          <a:xfrm>
            <a:off x="276041" y="1891122"/>
            <a:ext cx="731254" cy="757656"/>
          </a:xfrm>
          <a:prstGeom prst="rect">
            <a:avLst/>
          </a:prstGeom>
          <a:noFill/>
          <a:ln>
            <a:noFill/>
          </a:ln>
        </p:spPr>
      </p:pic>
      <p:sp>
        <p:nvSpPr>
          <p:cNvPr id="100" name="TextBox 99"/>
          <p:cNvSpPr txBox="1"/>
          <p:nvPr/>
        </p:nvSpPr>
        <p:spPr>
          <a:xfrm>
            <a:off x="4567682" y="1821719"/>
            <a:ext cx="443918" cy="677943"/>
          </a:xfrm>
          <a:prstGeom prst="rect">
            <a:avLst/>
          </a:prstGeom>
          <a:noFill/>
        </p:spPr>
        <p:txBody>
          <a:bodyPr wrap="square" lIns="0" tIns="0" rIns="0" bIns="0" rtlCol="0">
            <a:spAutoFit/>
          </a:bodyPr>
          <a:lstStyle/>
          <a:p>
            <a:pPr defTabSz="932358">
              <a:lnSpc>
                <a:spcPct val="90000"/>
              </a:lnSpc>
            </a:pPr>
            <a:r>
              <a:rPr lang="en-US" sz="4895"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a:t>
            </a:r>
          </a:p>
        </p:txBody>
      </p:sp>
      <p:sp>
        <p:nvSpPr>
          <p:cNvPr id="46" name="Rectangle 45">
            <a:hlinkClick r:id="rId7"/>
          </p:cNvPr>
          <p:cNvSpPr>
            <a:spLocks/>
          </p:cNvSpPr>
          <p:nvPr/>
        </p:nvSpPr>
        <p:spPr bwMode="auto">
          <a:xfrm>
            <a:off x="2106263"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Microsoft Azure Fundamentals</a:t>
            </a:r>
          </a:p>
        </p:txBody>
      </p:sp>
      <p:sp>
        <p:nvSpPr>
          <p:cNvPr id="62" name="Rectangle 61">
            <a:hlinkClick r:id="rId3"/>
          </p:cNvPr>
          <p:cNvSpPr>
            <a:spLocks/>
          </p:cNvSpPr>
          <p:nvPr/>
        </p:nvSpPr>
        <p:spPr bwMode="auto">
          <a:xfrm>
            <a:off x="3937887"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Developing Microsoft Azure Solutions</a:t>
            </a:r>
          </a:p>
        </p:txBody>
      </p:sp>
      <p:sp>
        <p:nvSpPr>
          <p:cNvPr id="97" name="TextBox 96"/>
          <p:cNvSpPr txBox="1"/>
          <p:nvPr/>
        </p:nvSpPr>
        <p:spPr>
          <a:xfrm>
            <a:off x="2106263"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10979</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104" name="Rectangle 103">
            <a:hlinkClick r:id="rId8"/>
          </p:cNvPr>
          <p:cNvSpPr>
            <a:spLocks/>
          </p:cNvSpPr>
          <p:nvPr/>
        </p:nvSpPr>
        <p:spPr bwMode="auto">
          <a:xfrm>
            <a:off x="5769511"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Implementing </a:t>
            </a:r>
            <a:br>
              <a:rPr lang="en-US" sz="1200" spc="-30" dirty="0">
                <a:gradFill>
                  <a:gsLst>
                    <a:gs pos="0">
                      <a:srgbClr val="FFFFFF">
                        <a:lumMod val="75000"/>
                        <a:lumOff val="25000"/>
                      </a:srgbClr>
                    </a:gs>
                    <a:gs pos="80000">
                      <a:srgbClr val="FFFFFF">
                        <a:lumMod val="65000"/>
                        <a:lumOff val="35000"/>
                      </a:srgbClr>
                    </a:gs>
                  </a:gsLst>
                  <a:lin ang="16200000" scaled="0"/>
                </a:gradFill>
              </a:rPr>
            </a:br>
            <a:r>
              <a:rPr lang="en-US" sz="1200" spc="-30" dirty="0">
                <a:gradFill>
                  <a:gsLst>
                    <a:gs pos="0">
                      <a:srgbClr val="FFFFFF">
                        <a:lumMod val="75000"/>
                        <a:lumOff val="25000"/>
                      </a:srgbClr>
                    </a:gs>
                    <a:gs pos="80000">
                      <a:srgbClr val="FFFFFF">
                        <a:lumMod val="65000"/>
                        <a:lumOff val="35000"/>
                      </a:srgbClr>
                    </a:gs>
                  </a:gsLst>
                  <a:lin ang="16200000" scaled="0"/>
                </a:gradFill>
              </a:rPr>
              <a:t>Microsoft Azure Infrastructure Solutions</a:t>
            </a:r>
          </a:p>
        </p:txBody>
      </p:sp>
      <p:sp>
        <p:nvSpPr>
          <p:cNvPr id="45" name="Rectangle 44">
            <a:hlinkClick r:id="rId4"/>
          </p:cNvPr>
          <p:cNvSpPr>
            <a:spLocks/>
          </p:cNvSpPr>
          <p:nvPr/>
        </p:nvSpPr>
        <p:spPr bwMode="auto">
          <a:xfrm>
            <a:off x="274639" y="4322802"/>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Online</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sp>
        <p:nvSpPr>
          <p:cNvPr id="42" name="Rectangle 41">
            <a:hlinkClick r:id="rId3"/>
          </p:cNvPr>
          <p:cNvSpPr>
            <a:spLocks/>
          </p:cNvSpPr>
          <p:nvPr/>
        </p:nvSpPr>
        <p:spPr bwMode="auto">
          <a:xfrm>
            <a:off x="7601134"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Architecting Microsoft Azure Solutions</a:t>
            </a:r>
          </a:p>
        </p:txBody>
      </p:sp>
      <p:sp>
        <p:nvSpPr>
          <p:cNvPr id="53" name="Rectangle 52">
            <a:hlinkClick r:id="rId8"/>
          </p:cNvPr>
          <p:cNvSpPr>
            <a:spLocks/>
          </p:cNvSpPr>
          <p:nvPr/>
        </p:nvSpPr>
        <p:spPr bwMode="auto">
          <a:xfrm>
            <a:off x="5769511"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Architecting Microsoft Azure Solutions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0" y="5309350"/>
            <a:ext cx="628650" cy="392771"/>
          </a:xfrm>
          <a:prstGeom prst="rect">
            <a:avLst/>
          </a:prstGeom>
        </p:spPr>
      </p:pic>
      <p:sp>
        <p:nvSpPr>
          <p:cNvPr id="66" name="Rectangle 65">
            <a:hlinkClick r:id="rId8"/>
          </p:cNvPr>
          <p:cNvSpPr>
            <a:spLocks/>
          </p:cNvSpPr>
          <p:nvPr/>
        </p:nvSpPr>
        <p:spPr bwMode="auto">
          <a:xfrm>
            <a:off x="3937887"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Developing Microsoft Azure Solutions</a:t>
            </a:r>
          </a:p>
        </p:txBody>
      </p:sp>
      <p:sp>
        <p:nvSpPr>
          <p:cNvPr id="72" name="Rectangle 71">
            <a:hlinkClick r:id="rId7"/>
          </p:cNvPr>
          <p:cNvSpPr>
            <a:spLocks/>
          </p:cNvSpPr>
          <p:nvPr/>
        </p:nvSpPr>
        <p:spPr bwMode="auto">
          <a:xfrm>
            <a:off x="2106263"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(Coming soon)</a:t>
            </a:r>
          </a:p>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Microsoft Azure Fundamentals</a:t>
            </a:r>
          </a:p>
        </p:txBody>
      </p:sp>
      <p:sp>
        <p:nvSpPr>
          <p:cNvPr id="3" name="TextBox 2"/>
          <p:cNvSpPr txBox="1"/>
          <p:nvPr/>
        </p:nvSpPr>
        <p:spPr>
          <a:xfrm>
            <a:off x="9611402" y="1597898"/>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Azure-Cert</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 name="TextBox 4"/>
          <p:cNvSpPr txBox="1"/>
          <p:nvPr/>
        </p:nvSpPr>
        <p:spPr>
          <a:xfrm>
            <a:off x="9611402" y="4707850"/>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Azure-MVA</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6" name="TextBox 5"/>
          <p:cNvSpPr txBox="1"/>
          <p:nvPr/>
        </p:nvSpPr>
        <p:spPr>
          <a:xfrm>
            <a:off x="9611402" y="3152874"/>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Azure-Train</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4" name="Rectangle 53"/>
          <p:cNvSpPr/>
          <p:nvPr/>
        </p:nvSpPr>
        <p:spPr>
          <a:xfrm>
            <a:off x="274639" y="5958898"/>
            <a:ext cx="9105826" cy="738664"/>
          </a:xfrm>
          <a:prstGeom prst="rect">
            <a:avLst/>
          </a:prstGeom>
        </p:spPr>
        <p:txBody>
          <a:bodyPr wrap="none" lIns="182880" tIns="146304" rIns="182880" bIns="146304">
            <a:spAutoFit/>
          </a:bodyPr>
          <a:lstStyle/>
          <a:p>
            <a:pPr>
              <a:lnSpc>
                <a:spcPct val="90000"/>
              </a:lnSpc>
            </a:pPr>
            <a:r>
              <a:rPr lang="en-US" sz="3200" spc="-40" dirty="0">
                <a:gradFill>
                  <a:gsLst>
                    <a:gs pos="11864">
                      <a:schemeClr val="tx1"/>
                    </a:gs>
                    <a:gs pos="25424">
                      <a:schemeClr val="tx1"/>
                    </a:gs>
                  </a:gsLst>
                  <a:lin ang="5400000" scaled="0"/>
                </a:gradFill>
                <a:latin typeface="+mj-lt"/>
              </a:rPr>
              <a:t>Get </a:t>
            </a:r>
            <a:r>
              <a:rPr lang="en-US" sz="3200" spc="-40" dirty="0" smtClean="0">
                <a:gradFill>
                  <a:gsLst>
                    <a:gs pos="11864">
                      <a:schemeClr val="tx1"/>
                    </a:gs>
                    <a:gs pos="25424">
                      <a:schemeClr val="tx1"/>
                    </a:gs>
                  </a:gsLst>
                  <a:lin ang="5400000" scaled="0"/>
                </a:gradFill>
                <a:latin typeface="+mj-lt"/>
              </a:rPr>
              <a:t>certified for </a:t>
            </a:r>
            <a:r>
              <a:rPr lang="en-US" sz="3200" spc="-40" dirty="0">
                <a:gradFill>
                  <a:gsLst>
                    <a:gs pos="11864">
                      <a:schemeClr val="tx1"/>
                    </a:gs>
                    <a:gs pos="25424">
                      <a:schemeClr val="tx1"/>
                    </a:gs>
                  </a:gsLst>
                  <a:lin ang="5400000" scaled="0"/>
                </a:gradFill>
                <a:latin typeface="+mj-lt"/>
              </a:rPr>
              <a:t>1/2 the price at TechEd Europe 2014!</a:t>
            </a:r>
          </a:p>
        </p:txBody>
      </p:sp>
      <p:sp>
        <p:nvSpPr>
          <p:cNvPr id="57" name="Rectangle 56"/>
          <p:cNvSpPr/>
          <p:nvPr/>
        </p:nvSpPr>
        <p:spPr>
          <a:xfrm>
            <a:off x="9611402" y="5958898"/>
            <a:ext cx="1865704" cy="738664"/>
          </a:xfrm>
          <a:prstGeom prst="rect">
            <a:avLst/>
          </a:prstGeom>
        </p:spPr>
        <p:txBody>
          <a:bodyPr wrap="none" lIns="182880" tIns="146304" rIns="182880" bIns="146304">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TechEd-</a:t>
            </a:r>
            <a:r>
              <a:rPr lang="en-US" sz="1600" dirty="0" err="1" smtClean="0">
                <a:gradFill>
                  <a:gsLst>
                    <a:gs pos="0">
                      <a:srgbClr val="FFFFFF">
                        <a:lumMod val="75000"/>
                        <a:lumOff val="25000"/>
                      </a:srgbClr>
                    </a:gs>
                    <a:gs pos="80000">
                      <a:srgbClr val="FFFFFF">
                        <a:lumMod val="65000"/>
                        <a:lumOff val="35000"/>
                      </a:srgbClr>
                    </a:gs>
                  </a:gsLst>
                  <a:lin ang="16200000" scaled="0"/>
                </a:gradFill>
              </a:rPr>
              <a:t>CertDeal</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12" name="Freeform 5"/>
          <p:cNvSpPr>
            <a:spLocks noChangeAspect="1" noEditPoints="1"/>
          </p:cNvSpPr>
          <p:nvPr/>
        </p:nvSpPr>
        <p:spPr bwMode="auto">
          <a:xfrm>
            <a:off x="3423211"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2</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64" name="Freeform 5"/>
          <p:cNvSpPr>
            <a:spLocks noChangeAspect="1" noEditPoints="1"/>
          </p:cNvSpPr>
          <p:nvPr/>
        </p:nvSpPr>
        <p:spPr bwMode="auto">
          <a:xfrm>
            <a:off x="5254835"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73"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74" name="TextBox 73"/>
          <p:cNvSpPr txBox="1"/>
          <p:nvPr/>
        </p:nvSpPr>
        <p:spPr>
          <a:xfrm>
            <a:off x="3937887"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20532</a:t>
            </a:r>
          </a:p>
        </p:txBody>
      </p:sp>
      <p:sp>
        <p:nvSpPr>
          <p:cNvPr id="75" name="TextBox 74"/>
          <p:cNvSpPr txBox="1"/>
          <p:nvPr/>
        </p:nvSpPr>
        <p:spPr>
          <a:xfrm>
            <a:off x="5769511"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20533</a:t>
            </a:r>
          </a:p>
        </p:txBody>
      </p:sp>
      <p:sp>
        <p:nvSpPr>
          <p:cNvPr id="76" name="TextBox 75"/>
          <p:cNvSpPr txBox="1"/>
          <p:nvPr/>
        </p:nvSpPr>
        <p:spPr>
          <a:xfrm>
            <a:off x="3937887"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532</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78" name="TextBox 77"/>
          <p:cNvSpPr txBox="1"/>
          <p:nvPr/>
        </p:nvSpPr>
        <p:spPr>
          <a:xfrm>
            <a:off x="5769511"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533</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80" name="TextBox 79"/>
          <p:cNvSpPr txBox="1"/>
          <p:nvPr/>
        </p:nvSpPr>
        <p:spPr>
          <a:xfrm>
            <a:off x="7601134"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534</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81" name="TextBox 80"/>
          <p:cNvSpPr txBox="1"/>
          <p:nvPr/>
        </p:nvSpPr>
        <p:spPr>
          <a:xfrm>
            <a:off x="2106263" y="4322802"/>
            <a:ext cx="1437037"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
        <p:nvSpPr>
          <p:cNvPr id="87" name="TextBox 86"/>
          <p:cNvSpPr txBox="1"/>
          <p:nvPr/>
        </p:nvSpPr>
        <p:spPr>
          <a:xfrm>
            <a:off x="5769511" y="4322802"/>
            <a:ext cx="1626600"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Tree>
    <p:extLst>
      <p:ext uri="{BB962C8B-B14F-4D97-AF65-F5344CB8AC3E}">
        <p14:creationId xmlns:p14="http://schemas.microsoft.com/office/powerpoint/2010/main" val="374376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34887790"/>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928995"/>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71" name="Group 470"/>
          <p:cNvGrpSpPr/>
          <p:nvPr/>
        </p:nvGrpSpPr>
        <p:grpSpPr>
          <a:xfrm>
            <a:off x="384954" y="1899524"/>
            <a:ext cx="1375914" cy="907964"/>
            <a:chOff x="446947" y="1664777"/>
            <a:chExt cx="1375914" cy="907964"/>
          </a:xfrm>
        </p:grpSpPr>
        <p:pic>
          <p:nvPicPr>
            <p:cNvPr id="235" name="Picture 234"/>
            <p:cNvPicPr>
              <a:picLocks noChangeAspect="1"/>
            </p:cNvPicPr>
            <p:nvPr/>
          </p:nvPicPr>
          <p:blipFill>
            <a:blip r:embed="rId3"/>
            <a:stretch>
              <a:fillRect/>
            </a:stretch>
          </p:blipFill>
          <p:spPr>
            <a:xfrm>
              <a:off x="446947" y="1664777"/>
              <a:ext cx="1375914" cy="907964"/>
            </a:xfrm>
            <a:prstGeom prst="rect">
              <a:avLst/>
            </a:prstGeom>
          </p:spPr>
        </p:pic>
        <p:grpSp>
          <p:nvGrpSpPr>
            <p:cNvPr id="11" name="Group 10"/>
            <p:cNvGrpSpPr/>
            <p:nvPr/>
          </p:nvGrpSpPr>
          <p:grpSpPr>
            <a:xfrm>
              <a:off x="743647" y="2190485"/>
              <a:ext cx="782514" cy="203396"/>
              <a:chOff x="5558974" y="2418884"/>
              <a:chExt cx="7475577" cy="194310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8974" y="2544494"/>
                <a:ext cx="1691881" cy="169188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3851" y="2418884"/>
                <a:ext cx="5600700" cy="1943100"/>
              </a:xfrm>
              <a:prstGeom prst="rect">
                <a:avLst/>
              </a:prstGeom>
            </p:spPr>
          </p:pic>
        </p:grpSp>
      </p:grpSp>
      <p:cxnSp>
        <p:nvCxnSpPr>
          <p:cNvPr id="525" name="Straight Arrow Connector 524"/>
          <p:cNvCxnSpPr/>
          <p:nvPr/>
        </p:nvCxnSpPr>
        <p:spPr>
          <a:xfrm flipH="1" flipV="1">
            <a:off x="2571680" y="4192896"/>
            <a:ext cx="3256859" cy="7939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6" name="Straight Arrow Connector 525"/>
          <p:cNvCxnSpPr/>
          <p:nvPr/>
        </p:nvCxnSpPr>
        <p:spPr>
          <a:xfrm flipH="1" flipV="1">
            <a:off x="2568423" y="4184868"/>
            <a:ext cx="1872073" cy="9198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16" name="Straight Arrow Connector 515"/>
          <p:cNvCxnSpPr/>
          <p:nvPr/>
        </p:nvCxnSpPr>
        <p:spPr>
          <a:xfrm flipH="1" flipV="1">
            <a:off x="4398377" y="2414849"/>
            <a:ext cx="4976382" cy="291396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2" name="Straight Arrow Connector 431"/>
          <p:cNvCxnSpPr/>
          <p:nvPr/>
        </p:nvCxnSpPr>
        <p:spPr>
          <a:xfrm flipV="1">
            <a:off x="6453819" y="4232592"/>
            <a:ext cx="3028573" cy="108481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04" name="Straight Arrow Connector 503"/>
          <p:cNvCxnSpPr/>
          <p:nvPr/>
        </p:nvCxnSpPr>
        <p:spPr>
          <a:xfrm flipH="1" flipV="1">
            <a:off x="4405123" y="2468709"/>
            <a:ext cx="3712439" cy="285870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3" name="Straight Arrow Connector 152"/>
          <p:cNvCxnSpPr/>
          <p:nvPr/>
        </p:nvCxnSpPr>
        <p:spPr>
          <a:xfrm>
            <a:off x="8967947" y="3302548"/>
            <a:ext cx="1329508" cy="102404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2" name="Straight Arrow Connector 11"/>
          <p:cNvCxnSpPr/>
          <p:nvPr/>
        </p:nvCxnSpPr>
        <p:spPr>
          <a:xfrm flipV="1">
            <a:off x="8469289" y="2393714"/>
            <a:ext cx="376190" cy="95407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3" name="Straight Arrow Connector 12"/>
          <p:cNvCxnSpPr/>
          <p:nvPr/>
        </p:nvCxnSpPr>
        <p:spPr>
          <a:xfrm>
            <a:off x="2888268" y="2512944"/>
            <a:ext cx="290576" cy="133284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 name="Straight Arrow Connector 13"/>
          <p:cNvCxnSpPr/>
          <p:nvPr/>
        </p:nvCxnSpPr>
        <p:spPr>
          <a:xfrm flipH="1">
            <a:off x="3023265" y="4236737"/>
            <a:ext cx="4739175" cy="108775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 name="Straight Arrow Connector 15"/>
          <p:cNvCxnSpPr/>
          <p:nvPr/>
        </p:nvCxnSpPr>
        <p:spPr>
          <a:xfrm flipH="1">
            <a:off x="4383662" y="2401990"/>
            <a:ext cx="48613" cy="97130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7" name="Straight Arrow Connector 16"/>
          <p:cNvCxnSpPr/>
          <p:nvPr/>
        </p:nvCxnSpPr>
        <p:spPr>
          <a:xfrm flipH="1">
            <a:off x="3034679" y="4216774"/>
            <a:ext cx="613179" cy="112357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8" name="Straight Arrow Connector 17"/>
          <p:cNvCxnSpPr/>
          <p:nvPr/>
        </p:nvCxnSpPr>
        <p:spPr>
          <a:xfrm>
            <a:off x="2509883" y="3263641"/>
            <a:ext cx="707978" cy="54340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 name="Straight Arrow Connector 18"/>
          <p:cNvCxnSpPr/>
          <p:nvPr/>
        </p:nvCxnSpPr>
        <p:spPr>
          <a:xfrm flipV="1">
            <a:off x="2278323" y="3770871"/>
            <a:ext cx="915668" cy="81864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 name="Straight Arrow Connector 19"/>
          <p:cNvCxnSpPr/>
          <p:nvPr/>
        </p:nvCxnSpPr>
        <p:spPr>
          <a:xfrm flipH="1">
            <a:off x="3005626" y="4210182"/>
            <a:ext cx="1393271" cy="112597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1" name="Straight Arrow Connector 20"/>
          <p:cNvCxnSpPr/>
          <p:nvPr/>
        </p:nvCxnSpPr>
        <p:spPr>
          <a:xfrm flipH="1">
            <a:off x="2278299" y="4247274"/>
            <a:ext cx="2145084" cy="34088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 name="Straight Arrow Connector 21"/>
          <p:cNvCxnSpPr/>
          <p:nvPr/>
        </p:nvCxnSpPr>
        <p:spPr>
          <a:xfrm flipH="1" flipV="1">
            <a:off x="2505353" y="3262265"/>
            <a:ext cx="684157" cy="55659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3" name="Straight Arrow Connector 22"/>
          <p:cNvCxnSpPr/>
          <p:nvPr/>
        </p:nvCxnSpPr>
        <p:spPr>
          <a:xfrm flipH="1">
            <a:off x="3008465" y="4226559"/>
            <a:ext cx="2132502" cy="109499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1" name="Straight Arrow Connector 140"/>
          <p:cNvCxnSpPr/>
          <p:nvPr/>
        </p:nvCxnSpPr>
        <p:spPr>
          <a:xfrm flipH="1">
            <a:off x="2993679" y="4223534"/>
            <a:ext cx="2821697" cy="110466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2" name="Straight Arrow Connector 141"/>
          <p:cNvCxnSpPr/>
          <p:nvPr/>
        </p:nvCxnSpPr>
        <p:spPr>
          <a:xfrm flipH="1">
            <a:off x="2982948" y="4227804"/>
            <a:ext cx="3667004" cy="109031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4" name="Straight Arrow Connector 143"/>
          <p:cNvCxnSpPr/>
          <p:nvPr/>
        </p:nvCxnSpPr>
        <p:spPr>
          <a:xfrm flipV="1">
            <a:off x="2587639" y="3778325"/>
            <a:ext cx="601870" cy="45841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5" name="Straight Arrow Connector 144"/>
          <p:cNvCxnSpPr/>
          <p:nvPr/>
        </p:nvCxnSpPr>
        <p:spPr>
          <a:xfrm>
            <a:off x="6608526" y="2615835"/>
            <a:ext cx="1929147" cy="72064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6" name="Straight Arrow Connector 145"/>
          <p:cNvCxnSpPr/>
          <p:nvPr/>
        </p:nvCxnSpPr>
        <p:spPr>
          <a:xfrm flipH="1">
            <a:off x="5815374" y="2605318"/>
            <a:ext cx="883038" cy="75564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8" name="Straight Arrow Connector 147"/>
          <p:cNvCxnSpPr/>
          <p:nvPr/>
        </p:nvCxnSpPr>
        <p:spPr>
          <a:xfrm flipH="1" flipV="1">
            <a:off x="2857430" y="2533336"/>
            <a:ext cx="1562420" cy="79793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49" name="Straight Arrow Connector 148"/>
          <p:cNvCxnSpPr/>
          <p:nvPr/>
        </p:nvCxnSpPr>
        <p:spPr>
          <a:xfrm>
            <a:off x="4398375" y="2426647"/>
            <a:ext cx="1473762" cy="931940"/>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0" name="Straight Arrow Connector 149"/>
          <p:cNvCxnSpPr/>
          <p:nvPr/>
        </p:nvCxnSpPr>
        <p:spPr>
          <a:xfrm flipH="1" flipV="1">
            <a:off x="5500414" y="2042762"/>
            <a:ext cx="354529" cy="132374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1" name="Straight Arrow Connector 150"/>
          <p:cNvCxnSpPr/>
          <p:nvPr/>
        </p:nvCxnSpPr>
        <p:spPr>
          <a:xfrm flipH="1" flipV="1">
            <a:off x="3423954" y="2163646"/>
            <a:ext cx="995896" cy="119671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2" name="Straight Arrow Connector 151"/>
          <p:cNvCxnSpPr/>
          <p:nvPr/>
        </p:nvCxnSpPr>
        <p:spPr>
          <a:xfrm>
            <a:off x="7540956" y="2214162"/>
            <a:ext cx="967346" cy="115234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4" name="Straight Arrow Connector 153"/>
          <p:cNvCxnSpPr/>
          <p:nvPr/>
        </p:nvCxnSpPr>
        <p:spPr>
          <a:xfrm flipH="1" flipV="1">
            <a:off x="8816834" y="2392859"/>
            <a:ext cx="184826" cy="99207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5" name="Straight Arrow Connector 154"/>
          <p:cNvCxnSpPr/>
          <p:nvPr/>
        </p:nvCxnSpPr>
        <p:spPr>
          <a:xfrm flipV="1">
            <a:off x="8973002" y="2804657"/>
            <a:ext cx="1474913" cy="55569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6" name="Straight Arrow Connector 155"/>
          <p:cNvCxnSpPr/>
          <p:nvPr/>
        </p:nvCxnSpPr>
        <p:spPr>
          <a:xfrm>
            <a:off x="8962764" y="3340253"/>
            <a:ext cx="881074" cy="1576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7" name="Straight Arrow Connector 156"/>
          <p:cNvCxnSpPr/>
          <p:nvPr/>
        </p:nvCxnSpPr>
        <p:spPr>
          <a:xfrm flipH="1">
            <a:off x="8957109" y="2084717"/>
            <a:ext cx="718303" cy="126926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8" name="Straight Arrow Connector 157"/>
          <p:cNvCxnSpPr/>
          <p:nvPr/>
        </p:nvCxnSpPr>
        <p:spPr>
          <a:xfrm>
            <a:off x="3009412" y="5299412"/>
            <a:ext cx="6386055" cy="1332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59" name="Straight Arrow Connector 158"/>
          <p:cNvCxnSpPr/>
          <p:nvPr/>
        </p:nvCxnSpPr>
        <p:spPr>
          <a:xfrm flipV="1">
            <a:off x="3035120" y="5302664"/>
            <a:ext cx="5067773" cy="614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0" name="Straight Arrow Connector 159"/>
          <p:cNvCxnSpPr/>
          <p:nvPr/>
        </p:nvCxnSpPr>
        <p:spPr>
          <a:xfrm flipV="1">
            <a:off x="3025594" y="5284183"/>
            <a:ext cx="2141045" cy="3517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1" name="Straight Arrow Connector 160"/>
          <p:cNvCxnSpPr/>
          <p:nvPr/>
        </p:nvCxnSpPr>
        <p:spPr>
          <a:xfrm flipV="1">
            <a:off x="3012406" y="5292363"/>
            <a:ext cx="3493004" cy="1056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2" name="Straight Arrow Connector 161"/>
          <p:cNvCxnSpPr/>
          <p:nvPr/>
        </p:nvCxnSpPr>
        <p:spPr>
          <a:xfrm flipH="1">
            <a:off x="2997719" y="4230185"/>
            <a:ext cx="4061001" cy="107721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69" name="Straight Arrow Connector 168"/>
          <p:cNvCxnSpPr/>
          <p:nvPr/>
        </p:nvCxnSpPr>
        <p:spPr>
          <a:xfrm flipH="1">
            <a:off x="3012406" y="4236738"/>
            <a:ext cx="5525268" cy="107649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70" name="Straight Arrow Connector 169"/>
          <p:cNvCxnSpPr/>
          <p:nvPr/>
        </p:nvCxnSpPr>
        <p:spPr>
          <a:xfrm flipH="1">
            <a:off x="8459138" y="2102355"/>
            <a:ext cx="1222787" cy="125248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71" name="Straight Arrow Connector 170"/>
          <p:cNvCxnSpPr/>
          <p:nvPr/>
        </p:nvCxnSpPr>
        <p:spPr>
          <a:xfrm flipH="1">
            <a:off x="2967335" y="4243152"/>
            <a:ext cx="6521878" cy="106713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6" name="Straight Arrow Connector 195"/>
          <p:cNvCxnSpPr/>
          <p:nvPr/>
        </p:nvCxnSpPr>
        <p:spPr>
          <a:xfrm flipH="1" flipV="1">
            <a:off x="2497618" y="3266178"/>
            <a:ext cx="1918450" cy="5967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7" name="Straight Arrow Connector 196"/>
          <p:cNvCxnSpPr/>
          <p:nvPr/>
        </p:nvCxnSpPr>
        <p:spPr>
          <a:xfrm flipV="1">
            <a:off x="3542484" y="2422879"/>
            <a:ext cx="919700" cy="94520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8" name="Straight Arrow Connector 197"/>
          <p:cNvCxnSpPr/>
          <p:nvPr/>
        </p:nvCxnSpPr>
        <p:spPr>
          <a:xfrm flipH="1" flipV="1">
            <a:off x="2583743" y="4182413"/>
            <a:ext cx="2576295" cy="111884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199" name="Straight Arrow Connector 198"/>
          <p:cNvCxnSpPr/>
          <p:nvPr/>
        </p:nvCxnSpPr>
        <p:spPr>
          <a:xfrm flipH="1">
            <a:off x="4339462" y="2424656"/>
            <a:ext cx="4528981" cy="92846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0" name="Straight Arrow Connector 199"/>
          <p:cNvCxnSpPr/>
          <p:nvPr/>
        </p:nvCxnSpPr>
        <p:spPr>
          <a:xfrm flipH="1">
            <a:off x="5789372" y="2420149"/>
            <a:ext cx="3085577" cy="92444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1" name="Straight Arrow Connector 200"/>
          <p:cNvCxnSpPr/>
          <p:nvPr/>
        </p:nvCxnSpPr>
        <p:spPr>
          <a:xfrm flipH="1">
            <a:off x="4333920" y="2248319"/>
            <a:ext cx="3287856" cy="106798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2" name="Straight Arrow Connector 201"/>
          <p:cNvCxnSpPr/>
          <p:nvPr/>
        </p:nvCxnSpPr>
        <p:spPr>
          <a:xfrm flipH="1">
            <a:off x="4367606" y="2634506"/>
            <a:ext cx="2315336" cy="70326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08" name="Straight Arrow Connector 207"/>
          <p:cNvCxnSpPr/>
          <p:nvPr/>
        </p:nvCxnSpPr>
        <p:spPr>
          <a:xfrm flipV="1">
            <a:off x="3520795" y="2626129"/>
            <a:ext cx="3182799" cy="72702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0" name="Straight Arrow Connector 219"/>
          <p:cNvCxnSpPr/>
          <p:nvPr/>
        </p:nvCxnSpPr>
        <p:spPr>
          <a:xfrm flipH="1" flipV="1">
            <a:off x="6609799" y="2622938"/>
            <a:ext cx="2433259" cy="73194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1" name="Straight Arrow Connector 220"/>
          <p:cNvCxnSpPr/>
          <p:nvPr/>
        </p:nvCxnSpPr>
        <p:spPr>
          <a:xfrm flipH="1" flipV="1">
            <a:off x="7540956" y="2214162"/>
            <a:ext cx="1488902" cy="114531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2" name="Straight Arrow Connector 221"/>
          <p:cNvCxnSpPr/>
          <p:nvPr/>
        </p:nvCxnSpPr>
        <p:spPr>
          <a:xfrm flipH="1" flipV="1">
            <a:off x="2857430" y="2533336"/>
            <a:ext cx="709021" cy="82297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3" name="Straight Arrow Connector 222"/>
          <p:cNvCxnSpPr/>
          <p:nvPr/>
        </p:nvCxnSpPr>
        <p:spPr>
          <a:xfrm flipH="1" flipV="1">
            <a:off x="2857430" y="2533336"/>
            <a:ext cx="3041579" cy="78893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4" name="Straight Arrow Connector 223"/>
          <p:cNvCxnSpPr/>
          <p:nvPr/>
        </p:nvCxnSpPr>
        <p:spPr>
          <a:xfrm flipH="1" flipV="1">
            <a:off x="3423954" y="2163646"/>
            <a:ext cx="2454236" cy="117660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5" name="Straight Arrow Connector 224"/>
          <p:cNvCxnSpPr/>
          <p:nvPr/>
        </p:nvCxnSpPr>
        <p:spPr>
          <a:xfrm flipH="1" flipV="1">
            <a:off x="5810191" y="3319743"/>
            <a:ext cx="3996166" cy="2804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26" name="Straight Arrow Connector 225"/>
          <p:cNvCxnSpPr/>
          <p:nvPr/>
        </p:nvCxnSpPr>
        <p:spPr>
          <a:xfrm flipH="1">
            <a:off x="5810191" y="2804656"/>
            <a:ext cx="4637725" cy="529990"/>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85" name="Straight Arrow Connector 284"/>
          <p:cNvCxnSpPr/>
          <p:nvPr/>
        </p:nvCxnSpPr>
        <p:spPr>
          <a:xfrm flipH="1" flipV="1">
            <a:off x="2500267" y="3264343"/>
            <a:ext cx="3400015" cy="5424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94" name="Straight Arrow Connector 293"/>
          <p:cNvCxnSpPr/>
          <p:nvPr/>
        </p:nvCxnSpPr>
        <p:spPr>
          <a:xfrm flipH="1">
            <a:off x="9439682" y="3320256"/>
            <a:ext cx="341747" cy="98282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95" name="Straight Arrow Connector 294"/>
          <p:cNvCxnSpPr/>
          <p:nvPr/>
        </p:nvCxnSpPr>
        <p:spPr>
          <a:xfrm flipH="1" flipV="1">
            <a:off x="9447466" y="4228170"/>
            <a:ext cx="296935" cy="110984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96" name="Straight Arrow Connector 295"/>
          <p:cNvCxnSpPr/>
          <p:nvPr/>
        </p:nvCxnSpPr>
        <p:spPr>
          <a:xfrm flipH="1" flipV="1">
            <a:off x="7540956" y="2214162"/>
            <a:ext cx="159861" cy="112804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297" name="Straight Arrow Connector 296"/>
          <p:cNvCxnSpPr/>
          <p:nvPr/>
        </p:nvCxnSpPr>
        <p:spPr>
          <a:xfrm flipH="1" flipV="1">
            <a:off x="6609800" y="2607487"/>
            <a:ext cx="1124509" cy="71836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07" name="Straight Arrow Connector 306"/>
          <p:cNvCxnSpPr/>
          <p:nvPr/>
        </p:nvCxnSpPr>
        <p:spPr>
          <a:xfrm flipH="1" flipV="1">
            <a:off x="9430148" y="4243191"/>
            <a:ext cx="872494" cy="5891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37" name="Straight Arrow Connector 336"/>
          <p:cNvCxnSpPr/>
          <p:nvPr/>
        </p:nvCxnSpPr>
        <p:spPr>
          <a:xfrm flipH="1">
            <a:off x="7005951" y="2109480"/>
            <a:ext cx="2703399" cy="120838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38" name="Straight Arrow Connector 337"/>
          <p:cNvCxnSpPr/>
          <p:nvPr/>
        </p:nvCxnSpPr>
        <p:spPr>
          <a:xfrm flipH="1">
            <a:off x="6974604" y="2431177"/>
            <a:ext cx="1884912" cy="89502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39" name="Straight Arrow Connector 338"/>
          <p:cNvCxnSpPr/>
          <p:nvPr/>
        </p:nvCxnSpPr>
        <p:spPr>
          <a:xfrm flipH="1" flipV="1">
            <a:off x="6636872" y="2617394"/>
            <a:ext cx="389264" cy="73783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40" name="Straight Arrow Connector 339"/>
          <p:cNvCxnSpPr/>
          <p:nvPr/>
        </p:nvCxnSpPr>
        <p:spPr>
          <a:xfrm flipV="1">
            <a:off x="7647778" y="2431518"/>
            <a:ext cx="1198965" cy="89730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41" name="Straight Arrow Connector 340"/>
          <p:cNvCxnSpPr/>
          <p:nvPr/>
        </p:nvCxnSpPr>
        <p:spPr>
          <a:xfrm flipV="1">
            <a:off x="7668137" y="2804657"/>
            <a:ext cx="2779778" cy="50060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42" name="Straight Arrow Connector 341"/>
          <p:cNvCxnSpPr/>
          <p:nvPr/>
        </p:nvCxnSpPr>
        <p:spPr>
          <a:xfrm flipH="1">
            <a:off x="8458709" y="2804656"/>
            <a:ext cx="1989207" cy="538680"/>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53" name="Straight Arrow Connector 352"/>
          <p:cNvCxnSpPr/>
          <p:nvPr/>
        </p:nvCxnSpPr>
        <p:spPr>
          <a:xfrm flipV="1">
            <a:off x="6593975" y="2628984"/>
            <a:ext cx="67970" cy="73353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2" name="Straight Arrow Connector 361"/>
          <p:cNvCxnSpPr/>
          <p:nvPr/>
        </p:nvCxnSpPr>
        <p:spPr>
          <a:xfrm flipH="1" flipV="1">
            <a:off x="2857430" y="2533336"/>
            <a:ext cx="4203020" cy="80431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3" name="Straight Arrow Connector 362"/>
          <p:cNvCxnSpPr/>
          <p:nvPr/>
        </p:nvCxnSpPr>
        <p:spPr>
          <a:xfrm flipH="1" flipV="1">
            <a:off x="2857430" y="2533336"/>
            <a:ext cx="3778178" cy="78841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4" name="Straight Arrow Connector 363"/>
          <p:cNvCxnSpPr/>
          <p:nvPr/>
        </p:nvCxnSpPr>
        <p:spPr>
          <a:xfrm flipH="1" flipV="1">
            <a:off x="3423954" y="2163646"/>
            <a:ext cx="3205055" cy="116178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5" name="Straight Arrow Connector 364"/>
          <p:cNvCxnSpPr/>
          <p:nvPr/>
        </p:nvCxnSpPr>
        <p:spPr>
          <a:xfrm flipH="1" flipV="1">
            <a:off x="5500414" y="2042762"/>
            <a:ext cx="1540040" cy="129061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6" name="Straight Arrow Connector 365"/>
          <p:cNvCxnSpPr/>
          <p:nvPr/>
        </p:nvCxnSpPr>
        <p:spPr>
          <a:xfrm flipH="1" flipV="1">
            <a:off x="4397111" y="2444415"/>
            <a:ext cx="2229774" cy="91979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67" name="Straight Arrow Connector 366"/>
          <p:cNvCxnSpPr/>
          <p:nvPr/>
        </p:nvCxnSpPr>
        <p:spPr>
          <a:xfrm flipH="1" flipV="1">
            <a:off x="5500414" y="2042762"/>
            <a:ext cx="1120433" cy="131035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78" name="Straight Arrow Connector 377"/>
          <p:cNvCxnSpPr/>
          <p:nvPr/>
        </p:nvCxnSpPr>
        <p:spPr>
          <a:xfrm flipH="1" flipV="1">
            <a:off x="3423954" y="2163646"/>
            <a:ext cx="1729371" cy="121890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79" name="Straight Arrow Connector 378"/>
          <p:cNvCxnSpPr/>
          <p:nvPr/>
        </p:nvCxnSpPr>
        <p:spPr>
          <a:xfrm flipH="1" flipV="1">
            <a:off x="2857430" y="2533336"/>
            <a:ext cx="2290424" cy="81268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80" name="Straight Arrow Connector 379"/>
          <p:cNvCxnSpPr/>
          <p:nvPr/>
        </p:nvCxnSpPr>
        <p:spPr>
          <a:xfrm flipH="1">
            <a:off x="6560286" y="2804656"/>
            <a:ext cx="3887630" cy="53331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81" name="Straight Arrow Connector 380"/>
          <p:cNvCxnSpPr/>
          <p:nvPr/>
        </p:nvCxnSpPr>
        <p:spPr>
          <a:xfrm flipH="1">
            <a:off x="6997789" y="2804656"/>
            <a:ext cx="3450126" cy="513330"/>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88" name="Straight Arrow Connector 387"/>
          <p:cNvCxnSpPr/>
          <p:nvPr/>
        </p:nvCxnSpPr>
        <p:spPr>
          <a:xfrm flipH="1">
            <a:off x="5112194" y="2804656"/>
            <a:ext cx="5335721" cy="54939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89" name="Straight Arrow Connector 388"/>
          <p:cNvCxnSpPr/>
          <p:nvPr/>
        </p:nvCxnSpPr>
        <p:spPr>
          <a:xfrm flipH="1">
            <a:off x="5125082" y="2263710"/>
            <a:ext cx="2496265" cy="107948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90" name="Straight Arrow Connector 389"/>
          <p:cNvCxnSpPr/>
          <p:nvPr/>
        </p:nvCxnSpPr>
        <p:spPr>
          <a:xfrm flipH="1">
            <a:off x="5106133" y="2636951"/>
            <a:ext cx="1563483" cy="68564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91" name="Straight Arrow Connector 390"/>
          <p:cNvCxnSpPr/>
          <p:nvPr/>
        </p:nvCxnSpPr>
        <p:spPr>
          <a:xfrm flipV="1">
            <a:off x="5130898" y="2042762"/>
            <a:ext cx="369516" cy="1337938"/>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392" name="Straight Arrow Connector 391"/>
          <p:cNvCxnSpPr/>
          <p:nvPr/>
        </p:nvCxnSpPr>
        <p:spPr>
          <a:xfrm flipH="1" flipV="1">
            <a:off x="4435676" y="2429312"/>
            <a:ext cx="702230" cy="91749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03" name="Straight Arrow Connector 402"/>
          <p:cNvCxnSpPr/>
          <p:nvPr/>
        </p:nvCxnSpPr>
        <p:spPr>
          <a:xfrm flipH="1" flipV="1">
            <a:off x="8453593" y="4226247"/>
            <a:ext cx="1302836" cy="110827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04" name="Straight Arrow Connector 403"/>
          <p:cNvCxnSpPr/>
          <p:nvPr/>
        </p:nvCxnSpPr>
        <p:spPr>
          <a:xfrm flipH="1">
            <a:off x="5102486" y="4257956"/>
            <a:ext cx="5194971" cy="102951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05" name="Straight Arrow Connector 404"/>
          <p:cNvCxnSpPr/>
          <p:nvPr/>
        </p:nvCxnSpPr>
        <p:spPr>
          <a:xfrm flipH="1" flipV="1">
            <a:off x="5121085" y="5290154"/>
            <a:ext cx="4630424" cy="2615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06" name="Straight Arrow Connector 405"/>
          <p:cNvCxnSpPr/>
          <p:nvPr/>
        </p:nvCxnSpPr>
        <p:spPr>
          <a:xfrm flipH="1">
            <a:off x="5122355" y="2446609"/>
            <a:ext cx="3715964" cy="87629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1" name="Straight Arrow Connector 430"/>
          <p:cNvCxnSpPr/>
          <p:nvPr/>
        </p:nvCxnSpPr>
        <p:spPr>
          <a:xfrm>
            <a:off x="8068412" y="5302236"/>
            <a:ext cx="1685587" cy="1106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3" name="Straight Arrow Connector 432"/>
          <p:cNvCxnSpPr/>
          <p:nvPr/>
        </p:nvCxnSpPr>
        <p:spPr>
          <a:xfrm>
            <a:off x="6451972" y="5294459"/>
            <a:ext cx="3302027" cy="2090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4" name="Straight Arrow Connector 433"/>
          <p:cNvCxnSpPr/>
          <p:nvPr/>
        </p:nvCxnSpPr>
        <p:spPr>
          <a:xfrm flipH="1" flipV="1">
            <a:off x="4443335" y="2458587"/>
            <a:ext cx="2050331" cy="286882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5" name="Straight Arrow Connector 434"/>
          <p:cNvCxnSpPr/>
          <p:nvPr/>
        </p:nvCxnSpPr>
        <p:spPr>
          <a:xfrm flipH="1" flipV="1">
            <a:off x="2591722" y="4188456"/>
            <a:ext cx="3933150" cy="111513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6" name="Straight Arrow Connector 435"/>
          <p:cNvCxnSpPr/>
          <p:nvPr/>
        </p:nvCxnSpPr>
        <p:spPr>
          <a:xfrm flipH="1" flipV="1">
            <a:off x="4447415" y="2476207"/>
            <a:ext cx="685335" cy="285120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437" name="Straight Arrow Connector 436"/>
          <p:cNvCxnSpPr/>
          <p:nvPr/>
        </p:nvCxnSpPr>
        <p:spPr>
          <a:xfrm flipH="1">
            <a:off x="5090649" y="3943438"/>
            <a:ext cx="5192955" cy="135700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05" name="Straight Arrow Connector 504"/>
          <p:cNvCxnSpPr/>
          <p:nvPr/>
        </p:nvCxnSpPr>
        <p:spPr>
          <a:xfrm flipV="1">
            <a:off x="9315221" y="3918759"/>
            <a:ext cx="948122" cy="144081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06" name="Straight Arrow Connector 505"/>
          <p:cNvCxnSpPr/>
          <p:nvPr/>
        </p:nvCxnSpPr>
        <p:spPr>
          <a:xfrm flipH="1" flipV="1">
            <a:off x="2590811" y="4214381"/>
            <a:ext cx="6815914" cy="110673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08" name="Straight Arrow Connector 507"/>
          <p:cNvCxnSpPr/>
          <p:nvPr/>
        </p:nvCxnSpPr>
        <p:spPr>
          <a:xfrm flipH="1" flipV="1">
            <a:off x="2578876" y="4202023"/>
            <a:ext cx="5529526" cy="1107173"/>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18" name="Straight Arrow Connector 517"/>
          <p:cNvCxnSpPr/>
          <p:nvPr/>
        </p:nvCxnSpPr>
        <p:spPr>
          <a:xfrm flipH="1" flipV="1">
            <a:off x="6550599" y="4244329"/>
            <a:ext cx="3230830" cy="1083012"/>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19" name="Straight Arrow Connector 518"/>
          <p:cNvCxnSpPr/>
          <p:nvPr/>
        </p:nvCxnSpPr>
        <p:spPr>
          <a:xfrm flipH="1" flipV="1">
            <a:off x="6976660" y="4248803"/>
            <a:ext cx="2825479" cy="1085544"/>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0" name="Straight Arrow Connector 519"/>
          <p:cNvCxnSpPr/>
          <p:nvPr/>
        </p:nvCxnSpPr>
        <p:spPr>
          <a:xfrm flipH="1" flipV="1">
            <a:off x="7664650" y="4262657"/>
            <a:ext cx="2641042" cy="2095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1" name="Straight Arrow Connector 520"/>
          <p:cNvCxnSpPr/>
          <p:nvPr/>
        </p:nvCxnSpPr>
        <p:spPr>
          <a:xfrm flipH="1" flipV="1">
            <a:off x="7609802" y="3350557"/>
            <a:ext cx="2154006" cy="1970557"/>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2" name="Straight Arrow Connector 521"/>
          <p:cNvCxnSpPr/>
          <p:nvPr/>
        </p:nvCxnSpPr>
        <p:spPr>
          <a:xfrm flipV="1">
            <a:off x="2278323" y="4262373"/>
            <a:ext cx="2868870" cy="32713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3" name="Straight Arrow Connector 522"/>
          <p:cNvCxnSpPr/>
          <p:nvPr/>
        </p:nvCxnSpPr>
        <p:spPr>
          <a:xfrm flipH="1" flipV="1">
            <a:off x="5748319" y="4243969"/>
            <a:ext cx="4072883" cy="1076535"/>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4" name="Straight Arrow Connector 523"/>
          <p:cNvCxnSpPr/>
          <p:nvPr/>
        </p:nvCxnSpPr>
        <p:spPr>
          <a:xfrm flipH="1">
            <a:off x="2278323" y="4253136"/>
            <a:ext cx="3551765" cy="33637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27" name="Straight Arrow Connector 526"/>
          <p:cNvCxnSpPr/>
          <p:nvPr/>
        </p:nvCxnSpPr>
        <p:spPr>
          <a:xfrm flipH="1">
            <a:off x="2278323" y="4262283"/>
            <a:ext cx="5475414" cy="327229"/>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48" name="Straight Arrow Connector 547"/>
          <p:cNvCxnSpPr/>
          <p:nvPr/>
        </p:nvCxnSpPr>
        <p:spPr>
          <a:xfrm flipV="1">
            <a:off x="7655015" y="2118759"/>
            <a:ext cx="2011799" cy="120745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49" name="Straight Arrow Connector 548"/>
          <p:cNvCxnSpPr/>
          <p:nvPr/>
        </p:nvCxnSpPr>
        <p:spPr>
          <a:xfrm flipH="1">
            <a:off x="5142826" y="3294037"/>
            <a:ext cx="2574301" cy="1989511"/>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50" name="Straight Arrow Connector 549"/>
          <p:cNvCxnSpPr/>
          <p:nvPr/>
        </p:nvCxnSpPr>
        <p:spPr>
          <a:xfrm flipH="1">
            <a:off x="2278323" y="4252176"/>
            <a:ext cx="4787143" cy="337336"/>
          </a:xfrm>
          <a:prstGeom prst="straightConnector1">
            <a:avLst/>
          </a:prstGeom>
          <a:noFill/>
          <a:ln w="9525" cap="flat" cmpd="sng" algn="ctr">
            <a:solidFill>
              <a:srgbClr val="0070C0"/>
            </a:solidFill>
            <a:prstDash val="solid"/>
            <a:miter lim="800000"/>
            <a:headEnd type="triangle" w="med" len="med"/>
            <a:tailEnd type="triangle" w="med" len="med"/>
          </a:ln>
          <a:effectLst/>
        </p:spPr>
      </p:cxnSp>
      <p:cxnSp>
        <p:nvCxnSpPr>
          <p:cNvPr id="551" name="Straight Arrow Connector 550"/>
          <p:cNvCxnSpPr/>
          <p:nvPr/>
        </p:nvCxnSpPr>
        <p:spPr>
          <a:xfrm flipH="1">
            <a:off x="2278323" y="4245260"/>
            <a:ext cx="4369012" cy="344252"/>
          </a:xfrm>
          <a:prstGeom prst="straightConnector1">
            <a:avLst/>
          </a:prstGeom>
          <a:noFill/>
          <a:ln w="9525" cap="flat" cmpd="sng" algn="ctr">
            <a:solidFill>
              <a:srgbClr val="0070C0"/>
            </a:solidFill>
            <a:prstDash val="solid"/>
            <a:miter lim="800000"/>
            <a:headEnd type="triangle" w="med" len="med"/>
            <a:tailEnd type="triangle" w="med" len="med"/>
          </a:ln>
          <a:effectLst/>
        </p:spPr>
      </p:cxnSp>
      <p:sp>
        <p:nvSpPr>
          <p:cNvPr id="3" name="Title 2"/>
          <p:cNvSpPr>
            <a:spLocks noGrp="1"/>
          </p:cNvSpPr>
          <p:nvPr>
            <p:ph type="title"/>
          </p:nvPr>
        </p:nvSpPr>
        <p:spPr>
          <a:xfrm>
            <a:off x="274639" y="295274"/>
            <a:ext cx="9673538" cy="917575"/>
          </a:xfrm>
        </p:spPr>
        <p:txBody>
          <a:bodyPr/>
          <a:lstStyle/>
          <a:p>
            <a:r>
              <a:rPr lang="en-US" dirty="0" smtClean="0">
                <a:solidFill>
                  <a:schemeClr val="bg1"/>
                </a:solidFill>
              </a:rPr>
              <a:t>The current reality…</a:t>
            </a:r>
            <a:endParaRPr lang="en-US" dirty="0">
              <a:solidFill>
                <a:schemeClr val="bg1"/>
              </a:solidFill>
            </a:endParaRPr>
          </a:p>
        </p:txBody>
      </p:sp>
      <p:grpSp>
        <p:nvGrpSpPr>
          <p:cNvPr id="449" name="Group 448"/>
          <p:cNvGrpSpPr/>
          <p:nvPr/>
        </p:nvGrpSpPr>
        <p:grpSpPr>
          <a:xfrm>
            <a:off x="5974452" y="1622149"/>
            <a:ext cx="1375914" cy="907964"/>
            <a:chOff x="6593615" y="961703"/>
            <a:chExt cx="1375914" cy="907964"/>
          </a:xfrm>
        </p:grpSpPr>
        <p:pic>
          <p:nvPicPr>
            <p:cNvPr id="278" name="Picture 277"/>
            <p:cNvPicPr>
              <a:picLocks noChangeAspect="1"/>
            </p:cNvPicPr>
            <p:nvPr/>
          </p:nvPicPr>
          <p:blipFill>
            <a:blip r:embed="rId3"/>
            <a:stretch>
              <a:fillRect/>
            </a:stretch>
          </p:blipFill>
          <p:spPr>
            <a:xfrm>
              <a:off x="6593615" y="961703"/>
              <a:ext cx="1375914" cy="907964"/>
            </a:xfrm>
            <a:prstGeom prst="rect">
              <a:avLst/>
            </a:prstGeom>
          </p:spPr>
        </p:pic>
        <p:sp>
          <p:nvSpPr>
            <p:cNvPr id="27" name="Rectangle 26"/>
            <p:cNvSpPr/>
            <p:nvPr/>
          </p:nvSpPr>
          <p:spPr>
            <a:xfrm>
              <a:off x="7103790" y="1457175"/>
              <a:ext cx="355564" cy="169277"/>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18538" fontAlgn="base">
                <a:spcAft>
                  <a:spcPct val="0"/>
                </a:spcAft>
                <a:defRPr/>
              </a:pPr>
              <a:r>
                <a:rPr lang="en-US" sz="1100" b="1" dirty="0" smtClean="0">
                  <a:ln>
                    <a:solidFill>
                      <a:srgbClr val="FFFFFF">
                        <a:alpha val="0"/>
                      </a:srgbClr>
                    </a:solidFill>
                  </a:ln>
                  <a:solidFill>
                    <a:srgbClr val="000000"/>
                  </a:solidFill>
                </a:rPr>
                <a:t>EC2</a:t>
              </a:r>
              <a:endParaRPr lang="en-US" sz="1100" b="1" dirty="0">
                <a:ln>
                  <a:solidFill>
                    <a:srgbClr val="FFFFFF">
                      <a:alpha val="0"/>
                    </a:srgbClr>
                  </a:solidFill>
                </a:ln>
                <a:solidFill>
                  <a:srgbClr val="000000"/>
                </a:solidFill>
              </a:endParaRPr>
            </a:p>
          </p:txBody>
        </p:sp>
      </p:grpSp>
      <p:grpSp>
        <p:nvGrpSpPr>
          <p:cNvPr id="450" name="Group 449"/>
          <p:cNvGrpSpPr/>
          <p:nvPr/>
        </p:nvGrpSpPr>
        <p:grpSpPr>
          <a:xfrm>
            <a:off x="4959694" y="1115735"/>
            <a:ext cx="1375914" cy="907964"/>
            <a:chOff x="5133973" y="725767"/>
            <a:chExt cx="1375914" cy="907964"/>
          </a:xfrm>
        </p:grpSpPr>
        <p:pic>
          <p:nvPicPr>
            <p:cNvPr id="281" name="Picture 280"/>
            <p:cNvPicPr>
              <a:picLocks noChangeAspect="1"/>
            </p:cNvPicPr>
            <p:nvPr/>
          </p:nvPicPr>
          <p:blipFill>
            <a:blip r:embed="rId3"/>
            <a:stretch>
              <a:fillRect/>
            </a:stretch>
          </p:blipFill>
          <p:spPr>
            <a:xfrm>
              <a:off x="5133973" y="725767"/>
              <a:ext cx="1375914" cy="907964"/>
            </a:xfrm>
            <a:prstGeom prst="rect">
              <a:avLst/>
            </a:prstGeom>
          </p:spPr>
        </p:pic>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730" y="1266817"/>
              <a:ext cx="914400" cy="109652"/>
            </a:xfrm>
            <a:prstGeom prst="rect">
              <a:avLst/>
            </a:prstGeom>
          </p:spPr>
        </p:pic>
      </p:grpSp>
      <p:grpSp>
        <p:nvGrpSpPr>
          <p:cNvPr id="25" name="Group 24"/>
          <p:cNvGrpSpPr/>
          <p:nvPr/>
        </p:nvGrpSpPr>
        <p:grpSpPr>
          <a:xfrm>
            <a:off x="9815596" y="2965232"/>
            <a:ext cx="1375914" cy="907964"/>
            <a:chOff x="9764591" y="3213524"/>
            <a:chExt cx="1375914" cy="907964"/>
          </a:xfrm>
        </p:grpSpPr>
        <p:pic>
          <p:nvPicPr>
            <p:cNvPr id="245" name="Picture 244"/>
            <p:cNvPicPr>
              <a:picLocks noChangeAspect="1"/>
            </p:cNvPicPr>
            <p:nvPr/>
          </p:nvPicPr>
          <p:blipFill>
            <a:blip r:embed="rId3"/>
            <a:stretch>
              <a:fillRect/>
            </a:stretch>
          </p:blipFill>
          <p:spPr>
            <a:xfrm>
              <a:off x="9764591" y="3213524"/>
              <a:ext cx="1375914" cy="907964"/>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7450" y="3667963"/>
              <a:ext cx="1188720" cy="287894"/>
            </a:xfrm>
            <a:prstGeom prst="rect">
              <a:avLst/>
            </a:prstGeom>
          </p:spPr>
        </p:pic>
      </p:grpSp>
      <p:grpSp>
        <p:nvGrpSpPr>
          <p:cNvPr id="32" name="Group 31"/>
          <p:cNvGrpSpPr/>
          <p:nvPr/>
        </p:nvGrpSpPr>
        <p:grpSpPr>
          <a:xfrm>
            <a:off x="8102893" y="1457352"/>
            <a:ext cx="1375914" cy="907964"/>
            <a:chOff x="8193932" y="294356"/>
            <a:chExt cx="1375914" cy="907964"/>
          </a:xfrm>
        </p:grpSpPr>
        <p:pic>
          <p:nvPicPr>
            <p:cNvPr id="242" name="Picture 241"/>
            <p:cNvPicPr>
              <a:picLocks noChangeAspect="1"/>
            </p:cNvPicPr>
            <p:nvPr/>
          </p:nvPicPr>
          <p:blipFill>
            <a:blip r:embed="rId3"/>
            <a:stretch>
              <a:fillRect/>
            </a:stretch>
          </p:blipFill>
          <p:spPr>
            <a:xfrm>
              <a:off x="8193932" y="294356"/>
              <a:ext cx="1375914" cy="907964"/>
            </a:xfrm>
            <a:prstGeom prst="rect">
              <a:avLst/>
            </a:prstGeom>
          </p:spPr>
        </p:pic>
        <p:pic>
          <p:nvPicPr>
            <p:cNvPr id="83" name="Picture 82"/>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361388" y="724606"/>
              <a:ext cx="1055270" cy="376425"/>
            </a:xfrm>
            <a:prstGeom prst="rect">
              <a:avLst/>
            </a:prstGeom>
          </p:spPr>
        </p:pic>
      </p:grpSp>
      <p:grpSp>
        <p:nvGrpSpPr>
          <p:cNvPr id="15" name="Group 14"/>
          <p:cNvGrpSpPr/>
          <p:nvPr/>
        </p:nvGrpSpPr>
        <p:grpSpPr>
          <a:xfrm>
            <a:off x="10181653" y="3962241"/>
            <a:ext cx="1375914" cy="907964"/>
            <a:chOff x="10413979" y="3960950"/>
            <a:chExt cx="1375914" cy="907964"/>
          </a:xfrm>
        </p:grpSpPr>
        <p:pic>
          <p:nvPicPr>
            <p:cNvPr id="252" name="Picture 251"/>
            <p:cNvPicPr>
              <a:picLocks noChangeAspect="1"/>
            </p:cNvPicPr>
            <p:nvPr/>
          </p:nvPicPr>
          <p:blipFill>
            <a:blip r:embed="rId3"/>
            <a:stretch>
              <a:fillRect/>
            </a:stretch>
          </p:blipFill>
          <p:spPr>
            <a:xfrm>
              <a:off x="10413979" y="3960950"/>
              <a:ext cx="1375914" cy="907964"/>
            </a:xfrm>
            <a:prstGeom prst="rect">
              <a:avLst/>
            </a:prstGeom>
          </p:spPr>
        </p:pic>
        <p:pic>
          <p:nvPicPr>
            <p:cNvPr id="127" name="Picture 1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8749" y="4456888"/>
              <a:ext cx="1097280" cy="248478"/>
            </a:xfrm>
            <a:prstGeom prst="rect">
              <a:avLst/>
            </a:prstGeom>
          </p:spPr>
        </p:pic>
      </p:grpSp>
      <p:grpSp>
        <p:nvGrpSpPr>
          <p:cNvPr id="452" name="Group 451"/>
          <p:cNvGrpSpPr/>
          <p:nvPr/>
        </p:nvGrpSpPr>
        <p:grpSpPr>
          <a:xfrm>
            <a:off x="3686279" y="1379923"/>
            <a:ext cx="1536981" cy="1014252"/>
            <a:chOff x="3759810" y="1371600"/>
            <a:chExt cx="1664840" cy="1098626"/>
          </a:xfrm>
        </p:grpSpPr>
        <p:pic>
          <p:nvPicPr>
            <p:cNvPr id="277" name="Picture 276"/>
            <p:cNvPicPr>
              <a:picLocks noChangeAspect="1"/>
            </p:cNvPicPr>
            <p:nvPr/>
          </p:nvPicPr>
          <p:blipFill>
            <a:blip r:embed="rId3"/>
            <a:stretch>
              <a:fillRect/>
            </a:stretch>
          </p:blipFill>
          <p:spPr>
            <a:xfrm>
              <a:off x="3759810" y="1371600"/>
              <a:ext cx="1664840" cy="1098626"/>
            </a:xfrm>
            <a:prstGeom prst="rect">
              <a:avLst/>
            </a:prstGeom>
          </p:spPr>
        </p:pic>
        <p:grpSp>
          <p:nvGrpSpPr>
            <p:cNvPr id="457" name="Group 456"/>
            <p:cNvGrpSpPr/>
            <p:nvPr/>
          </p:nvGrpSpPr>
          <p:grpSpPr>
            <a:xfrm>
              <a:off x="4031903" y="1686139"/>
              <a:ext cx="1120654" cy="658748"/>
              <a:chOff x="3992920" y="1695234"/>
              <a:chExt cx="1097280" cy="645008"/>
            </a:xfrm>
          </p:grpSpPr>
          <p:pic>
            <p:nvPicPr>
              <p:cNvPr id="108" name="Picture 10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2920" y="1960380"/>
                <a:ext cx="1097280" cy="379862"/>
              </a:xfrm>
              <a:prstGeom prst="rect">
                <a:avLst/>
              </a:prstGeom>
            </p:spPr>
          </p:pic>
          <p:pic>
            <p:nvPicPr>
              <p:cNvPr id="114" name="Picture 1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4939" y="1695234"/>
                <a:ext cx="914400" cy="281611"/>
              </a:xfrm>
              <a:prstGeom prst="rect">
                <a:avLst/>
              </a:prstGeom>
              <a:noFill/>
              <a:ln>
                <a:noFill/>
              </a:ln>
            </p:spPr>
          </p:pic>
        </p:grpSp>
      </p:grpSp>
      <p:grpSp>
        <p:nvGrpSpPr>
          <p:cNvPr id="472" name="Group 471"/>
          <p:cNvGrpSpPr/>
          <p:nvPr/>
        </p:nvGrpSpPr>
        <p:grpSpPr>
          <a:xfrm>
            <a:off x="1114974" y="2579050"/>
            <a:ext cx="1375914" cy="907964"/>
            <a:chOff x="408239" y="2905499"/>
            <a:chExt cx="1375914" cy="907964"/>
          </a:xfrm>
        </p:grpSpPr>
        <p:pic>
          <p:nvPicPr>
            <p:cNvPr id="234" name="Picture 233"/>
            <p:cNvPicPr>
              <a:picLocks noChangeAspect="1"/>
            </p:cNvPicPr>
            <p:nvPr/>
          </p:nvPicPr>
          <p:blipFill>
            <a:blip r:embed="rId3"/>
            <a:stretch>
              <a:fillRect/>
            </a:stretch>
          </p:blipFill>
          <p:spPr>
            <a:xfrm>
              <a:off x="408239" y="2905499"/>
              <a:ext cx="1375914" cy="907964"/>
            </a:xfrm>
            <a:prstGeom prst="rect">
              <a:avLst/>
            </a:prstGeom>
          </p:spPr>
        </p:pic>
        <p:pic>
          <p:nvPicPr>
            <p:cNvPr id="122" name="Picture 1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716" y="3389146"/>
              <a:ext cx="822960" cy="240689"/>
            </a:xfrm>
            <a:prstGeom prst="rect">
              <a:avLst/>
            </a:prstGeom>
          </p:spPr>
        </p:pic>
      </p:grpSp>
      <p:grpSp>
        <p:nvGrpSpPr>
          <p:cNvPr id="36" name="Group 35"/>
          <p:cNvGrpSpPr/>
          <p:nvPr/>
        </p:nvGrpSpPr>
        <p:grpSpPr>
          <a:xfrm>
            <a:off x="6890382" y="1289958"/>
            <a:ext cx="1375914" cy="907964"/>
            <a:chOff x="6472902" y="-30754"/>
            <a:chExt cx="1375914" cy="907964"/>
          </a:xfrm>
        </p:grpSpPr>
        <p:pic>
          <p:nvPicPr>
            <p:cNvPr id="279" name="Picture 278"/>
            <p:cNvPicPr>
              <a:picLocks noChangeAspect="1"/>
            </p:cNvPicPr>
            <p:nvPr/>
          </p:nvPicPr>
          <p:blipFill>
            <a:blip r:embed="rId3"/>
            <a:stretch>
              <a:fillRect/>
            </a:stretch>
          </p:blipFill>
          <p:spPr>
            <a:xfrm>
              <a:off x="6472902" y="-30754"/>
              <a:ext cx="1375914" cy="907964"/>
            </a:xfrm>
            <a:prstGeom prst="rect">
              <a:avLst/>
            </a:prstGeom>
          </p:spPr>
        </p:pic>
        <p:pic>
          <p:nvPicPr>
            <p:cNvPr id="110" name="Picture 10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1118" y="343920"/>
              <a:ext cx="972692" cy="362330"/>
            </a:xfrm>
            <a:prstGeom prst="rect">
              <a:avLst/>
            </a:prstGeom>
          </p:spPr>
        </p:pic>
      </p:grpSp>
      <p:grpSp>
        <p:nvGrpSpPr>
          <p:cNvPr id="85" name="Group 84"/>
          <p:cNvGrpSpPr/>
          <p:nvPr/>
        </p:nvGrpSpPr>
        <p:grpSpPr>
          <a:xfrm>
            <a:off x="3139464" y="3375250"/>
            <a:ext cx="6157548" cy="884638"/>
            <a:chOff x="3456878" y="3375250"/>
            <a:chExt cx="6157548" cy="884638"/>
          </a:xfrm>
        </p:grpSpPr>
        <p:sp>
          <p:nvSpPr>
            <p:cNvPr id="84" name="Rectangle 83"/>
            <p:cNvSpPr/>
            <p:nvPr/>
          </p:nvSpPr>
          <p:spPr bwMode="auto">
            <a:xfrm>
              <a:off x="3456878" y="3375250"/>
              <a:ext cx="6157548" cy="884638"/>
            </a:xfrm>
            <a:prstGeom prst="rect">
              <a:avLst/>
            </a:prstGeom>
            <a:solidFill>
              <a:schemeClr val="tx1"/>
            </a:solidFill>
            <a:ln w="34925">
              <a:solidFill>
                <a:srgbClr val="0070C0"/>
              </a:solidFill>
              <a:headEnd type="none" w="med" len="med"/>
              <a:tailEnd type="none" w="med" len="med"/>
            </a:ln>
            <a:effectLst>
              <a:softEdge rad="1524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80" name="Group 479"/>
            <p:cNvGrpSpPr/>
            <p:nvPr/>
          </p:nvGrpSpPr>
          <p:grpSpPr>
            <a:xfrm>
              <a:off x="3681239" y="3530443"/>
              <a:ext cx="5708824" cy="574253"/>
              <a:chOff x="3099639" y="3512051"/>
              <a:chExt cx="6363235" cy="640080"/>
            </a:xfrm>
          </p:grpSpPr>
          <p:pic>
            <p:nvPicPr>
              <p:cNvPr id="477" name="Picture 476"/>
              <p:cNvPicPr>
                <a:picLocks noChangeAspect="1"/>
              </p:cNvPicPr>
              <p:nvPr/>
            </p:nvPicPr>
            <p:blipFill>
              <a:blip r:embed="rId14"/>
              <a:stretch>
                <a:fillRect/>
              </a:stretch>
            </p:blipFill>
            <p:spPr>
              <a:xfrm>
                <a:off x="3099639" y="3512051"/>
                <a:ext cx="452941" cy="631064"/>
              </a:xfrm>
              <a:prstGeom prst="rect">
                <a:avLst/>
              </a:prstGeom>
            </p:spPr>
          </p:pic>
          <p:pic>
            <p:nvPicPr>
              <p:cNvPr id="478" name="Picture 477"/>
              <p:cNvPicPr>
                <a:picLocks noChangeAspect="1"/>
              </p:cNvPicPr>
              <p:nvPr/>
            </p:nvPicPr>
            <p:blipFill>
              <a:blip r:embed="rId15"/>
              <a:stretch>
                <a:fillRect/>
              </a:stretch>
            </p:blipFill>
            <p:spPr>
              <a:xfrm>
                <a:off x="6565193" y="3512051"/>
                <a:ext cx="343978" cy="627254"/>
              </a:xfrm>
              <a:prstGeom prst="rect">
                <a:avLst/>
              </a:prstGeom>
            </p:spPr>
          </p:pic>
          <p:pic>
            <p:nvPicPr>
              <p:cNvPr id="286" name="Picture 285"/>
              <p:cNvPicPr>
                <a:picLocks noChangeAspect="1"/>
              </p:cNvPicPr>
              <p:nvPr/>
            </p:nvPicPr>
            <p:blipFill>
              <a:blip r:embed="rId16"/>
              <a:stretch>
                <a:fillRect/>
              </a:stretch>
            </p:blipFill>
            <p:spPr>
              <a:xfrm>
                <a:off x="5295658" y="3512051"/>
                <a:ext cx="1221396" cy="626854"/>
              </a:xfrm>
              <a:prstGeom prst="rect">
                <a:avLst/>
              </a:prstGeom>
            </p:spPr>
          </p:pic>
          <p:pic>
            <p:nvPicPr>
              <p:cNvPr id="479" name="Picture 478"/>
              <p:cNvPicPr>
                <a:picLocks noChangeAspect="1"/>
              </p:cNvPicPr>
              <p:nvPr/>
            </p:nvPicPr>
            <p:blipFill>
              <a:blip r:embed="rId17"/>
              <a:stretch>
                <a:fillRect/>
              </a:stretch>
            </p:blipFill>
            <p:spPr>
              <a:xfrm>
                <a:off x="4866599" y="3512051"/>
                <a:ext cx="373380" cy="640080"/>
              </a:xfrm>
              <a:prstGeom prst="rect">
                <a:avLst/>
              </a:prstGeom>
            </p:spPr>
          </p:pic>
          <p:pic>
            <p:nvPicPr>
              <p:cNvPr id="287" name="Picture 286"/>
              <p:cNvPicPr>
                <a:picLocks noChangeAspect="1"/>
              </p:cNvPicPr>
              <p:nvPr/>
            </p:nvPicPr>
            <p:blipFill>
              <a:blip r:embed="rId17"/>
              <a:stretch>
                <a:fillRect/>
              </a:stretch>
            </p:blipFill>
            <p:spPr>
              <a:xfrm>
                <a:off x="8581889" y="3512051"/>
                <a:ext cx="373380" cy="640080"/>
              </a:xfrm>
              <a:prstGeom prst="rect">
                <a:avLst/>
              </a:prstGeom>
            </p:spPr>
          </p:pic>
          <p:pic>
            <p:nvPicPr>
              <p:cNvPr id="288" name="Picture 287"/>
              <p:cNvPicPr>
                <a:picLocks noChangeAspect="1"/>
              </p:cNvPicPr>
              <p:nvPr/>
            </p:nvPicPr>
            <p:blipFill>
              <a:blip r:embed="rId16"/>
              <a:stretch>
                <a:fillRect/>
              </a:stretch>
            </p:blipFill>
            <p:spPr>
              <a:xfrm>
                <a:off x="3604426" y="3512051"/>
                <a:ext cx="1221396" cy="626854"/>
              </a:xfrm>
              <a:prstGeom prst="rect">
                <a:avLst/>
              </a:prstGeom>
            </p:spPr>
          </p:pic>
          <p:pic>
            <p:nvPicPr>
              <p:cNvPr id="289" name="Picture 288"/>
              <p:cNvPicPr>
                <a:picLocks noChangeAspect="1"/>
              </p:cNvPicPr>
              <p:nvPr/>
            </p:nvPicPr>
            <p:blipFill>
              <a:blip r:embed="rId16"/>
              <a:stretch>
                <a:fillRect/>
              </a:stretch>
            </p:blipFill>
            <p:spPr>
              <a:xfrm>
                <a:off x="7327878" y="3512051"/>
                <a:ext cx="1221396" cy="626854"/>
              </a:xfrm>
              <a:prstGeom prst="rect">
                <a:avLst/>
              </a:prstGeom>
            </p:spPr>
          </p:pic>
          <p:pic>
            <p:nvPicPr>
              <p:cNvPr id="290" name="Picture 289"/>
              <p:cNvPicPr>
                <a:picLocks noChangeAspect="1"/>
              </p:cNvPicPr>
              <p:nvPr/>
            </p:nvPicPr>
            <p:blipFill>
              <a:blip r:embed="rId15"/>
              <a:stretch>
                <a:fillRect/>
              </a:stretch>
            </p:blipFill>
            <p:spPr>
              <a:xfrm>
                <a:off x="6944800" y="3512051"/>
                <a:ext cx="343978" cy="627254"/>
              </a:xfrm>
              <a:prstGeom prst="rect">
                <a:avLst/>
              </a:prstGeom>
            </p:spPr>
          </p:pic>
          <p:pic>
            <p:nvPicPr>
              <p:cNvPr id="291" name="Picture 290"/>
              <p:cNvPicPr>
                <a:picLocks noChangeAspect="1"/>
              </p:cNvPicPr>
              <p:nvPr/>
            </p:nvPicPr>
            <p:blipFill>
              <a:blip r:embed="rId14"/>
              <a:stretch>
                <a:fillRect/>
              </a:stretch>
            </p:blipFill>
            <p:spPr>
              <a:xfrm>
                <a:off x="9009933" y="3512051"/>
                <a:ext cx="452941" cy="631064"/>
              </a:xfrm>
              <a:prstGeom prst="rect">
                <a:avLst/>
              </a:prstGeom>
            </p:spPr>
          </p:pic>
        </p:grpSp>
      </p:grpSp>
      <p:grpSp>
        <p:nvGrpSpPr>
          <p:cNvPr id="469" name="Group 468"/>
          <p:cNvGrpSpPr/>
          <p:nvPr/>
        </p:nvGrpSpPr>
        <p:grpSpPr>
          <a:xfrm>
            <a:off x="2533916" y="1230419"/>
            <a:ext cx="1375914" cy="907964"/>
            <a:chOff x="2422314" y="1325042"/>
            <a:chExt cx="1375914" cy="907964"/>
          </a:xfrm>
        </p:grpSpPr>
        <p:pic>
          <p:nvPicPr>
            <p:cNvPr id="237" name="Picture 236"/>
            <p:cNvPicPr>
              <a:picLocks noChangeAspect="1"/>
            </p:cNvPicPr>
            <p:nvPr/>
          </p:nvPicPr>
          <p:blipFill>
            <a:blip r:embed="rId3"/>
            <a:stretch>
              <a:fillRect/>
            </a:stretch>
          </p:blipFill>
          <p:spPr>
            <a:xfrm>
              <a:off x="2422314" y="1325042"/>
              <a:ext cx="1375914" cy="907964"/>
            </a:xfrm>
            <a:prstGeom prst="rect">
              <a:avLst/>
            </a:prstGeom>
          </p:spPr>
        </p:pic>
        <p:grpSp>
          <p:nvGrpSpPr>
            <p:cNvPr id="459" name="Group 458"/>
            <p:cNvGrpSpPr/>
            <p:nvPr/>
          </p:nvGrpSpPr>
          <p:grpSpPr>
            <a:xfrm>
              <a:off x="2645837" y="1814692"/>
              <a:ext cx="928868" cy="243982"/>
              <a:chOff x="2609292" y="1767155"/>
              <a:chExt cx="928868" cy="243982"/>
            </a:xfrm>
          </p:grpSpPr>
          <p:pic>
            <p:nvPicPr>
              <p:cNvPr id="111" name="Picture 110"/>
              <p:cNvPicPr>
                <a:picLocks noChangeAspect="1"/>
              </p:cNvPicPr>
              <p:nvPr/>
            </p:nvPicPr>
            <p:blipFill rotWithShape="1">
              <a:blip r:embed="rId18">
                <a:extLst>
                  <a:ext uri="{28A0092B-C50C-407E-A947-70E740481C1C}">
                    <a14:useLocalDpi xmlns:a14="http://schemas.microsoft.com/office/drawing/2010/main" val="0"/>
                  </a:ext>
                </a:extLst>
              </a:blip>
              <a:srcRect l="21612"/>
              <a:stretch/>
            </p:blipFill>
            <p:spPr>
              <a:xfrm>
                <a:off x="2678023" y="1767155"/>
                <a:ext cx="860137" cy="243982"/>
              </a:xfrm>
              <a:prstGeom prst="rect">
                <a:avLst/>
              </a:prstGeom>
            </p:spPr>
          </p:pic>
          <p:sp>
            <p:nvSpPr>
              <p:cNvPr id="112" name="Oval 111"/>
              <p:cNvSpPr/>
              <p:nvPr/>
            </p:nvSpPr>
            <p:spPr bwMode="auto">
              <a:xfrm rot="16652055">
                <a:off x="2594483" y="1795085"/>
                <a:ext cx="201415" cy="171798"/>
              </a:xfrm>
              <a:prstGeom prst="ellipse">
                <a:avLst/>
              </a:prstGeom>
              <a:solidFill>
                <a:srgbClr val="2BAE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470" name="Group 469"/>
          <p:cNvGrpSpPr/>
          <p:nvPr/>
        </p:nvGrpSpPr>
        <p:grpSpPr>
          <a:xfrm>
            <a:off x="1586345" y="1676774"/>
            <a:ext cx="1375914" cy="907964"/>
            <a:chOff x="1619125" y="1844026"/>
            <a:chExt cx="1375914" cy="907964"/>
          </a:xfrm>
        </p:grpSpPr>
        <p:pic>
          <p:nvPicPr>
            <p:cNvPr id="236" name="Picture 235"/>
            <p:cNvPicPr>
              <a:picLocks noChangeAspect="1"/>
            </p:cNvPicPr>
            <p:nvPr/>
          </p:nvPicPr>
          <p:blipFill>
            <a:blip r:embed="rId3"/>
            <a:stretch>
              <a:fillRect/>
            </a:stretch>
          </p:blipFill>
          <p:spPr>
            <a:xfrm>
              <a:off x="1619125" y="1844026"/>
              <a:ext cx="1375914" cy="907964"/>
            </a:xfrm>
            <a:prstGeom prst="rect">
              <a:avLst/>
            </a:prstGeom>
          </p:spPr>
        </p:pic>
        <p:pic>
          <p:nvPicPr>
            <p:cNvPr id="109" name="Picture 10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81776" y="2365138"/>
              <a:ext cx="1097280" cy="243982"/>
            </a:xfrm>
            <a:prstGeom prst="rect">
              <a:avLst/>
            </a:prstGeom>
          </p:spPr>
        </p:pic>
      </p:grpSp>
      <p:grpSp>
        <p:nvGrpSpPr>
          <p:cNvPr id="475" name="Group 474"/>
          <p:cNvGrpSpPr/>
          <p:nvPr/>
        </p:nvGrpSpPr>
        <p:grpSpPr>
          <a:xfrm>
            <a:off x="1239360" y="3334000"/>
            <a:ext cx="1375914" cy="907964"/>
            <a:chOff x="1520867" y="3620731"/>
            <a:chExt cx="1375914" cy="907964"/>
          </a:xfrm>
        </p:grpSpPr>
        <p:pic>
          <p:nvPicPr>
            <p:cNvPr id="229" name="Picture 228"/>
            <p:cNvPicPr>
              <a:picLocks noChangeAspect="1"/>
            </p:cNvPicPr>
            <p:nvPr/>
          </p:nvPicPr>
          <p:blipFill>
            <a:blip r:embed="rId3"/>
            <a:stretch>
              <a:fillRect/>
            </a:stretch>
          </p:blipFill>
          <p:spPr>
            <a:xfrm>
              <a:off x="1520867" y="3620731"/>
              <a:ext cx="1375914" cy="907964"/>
            </a:xfrm>
            <a:prstGeom prst="rect">
              <a:avLst/>
            </a:prstGeom>
          </p:spPr>
        </p:pic>
        <p:pic>
          <p:nvPicPr>
            <p:cNvPr id="116" name="Picture 11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35920" y="4067039"/>
              <a:ext cx="745808" cy="205740"/>
            </a:xfrm>
            <a:prstGeom prst="rect">
              <a:avLst/>
            </a:prstGeom>
          </p:spPr>
        </p:pic>
      </p:grpSp>
      <p:cxnSp>
        <p:nvCxnSpPr>
          <p:cNvPr id="579" name="Straight Arrow Connector 578"/>
          <p:cNvCxnSpPr/>
          <p:nvPr/>
        </p:nvCxnSpPr>
        <p:spPr>
          <a:xfrm>
            <a:off x="9317321" y="5317366"/>
            <a:ext cx="471043" cy="18"/>
          </a:xfrm>
          <a:prstGeom prst="straightConnector1">
            <a:avLst/>
          </a:prstGeom>
          <a:noFill/>
          <a:ln w="9525" cap="flat" cmpd="sng" algn="ctr">
            <a:solidFill>
              <a:srgbClr val="0070C0"/>
            </a:solidFill>
            <a:prstDash val="solid"/>
            <a:miter lim="800000"/>
            <a:headEnd type="triangle" w="med" len="med"/>
            <a:tailEnd type="triangle" w="med" len="med"/>
          </a:ln>
          <a:effectLst/>
        </p:spPr>
      </p:cxnSp>
      <p:grpSp>
        <p:nvGrpSpPr>
          <p:cNvPr id="473" name="Group 472"/>
          <p:cNvGrpSpPr/>
          <p:nvPr/>
        </p:nvGrpSpPr>
        <p:grpSpPr>
          <a:xfrm>
            <a:off x="208153" y="3529733"/>
            <a:ext cx="1375914" cy="907964"/>
            <a:chOff x="531730" y="3957031"/>
            <a:chExt cx="1375914" cy="907964"/>
          </a:xfrm>
        </p:grpSpPr>
        <p:pic>
          <p:nvPicPr>
            <p:cNvPr id="228" name="Picture 227"/>
            <p:cNvPicPr>
              <a:picLocks noChangeAspect="1"/>
            </p:cNvPicPr>
            <p:nvPr/>
          </p:nvPicPr>
          <p:blipFill>
            <a:blip r:embed="rId3"/>
            <a:stretch>
              <a:fillRect/>
            </a:stretch>
          </p:blipFill>
          <p:spPr>
            <a:xfrm>
              <a:off x="531730" y="3957031"/>
              <a:ext cx="1375914" cy="907964"/>
            </a:xfrm>
            <a:prstGeom prst="rect">
              <a:avLst/>
            </a:prstGeom>
          </p:spPr>
        </p:pic>
        <p:pic>
          <p:nvPicPr>
            <p:cNvPr id="120" name="Picture 1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72010" y="4364628"/>
              <a:ext cx="495355" cy="274320"/>
            </a:xfrm>
            <a:prstGeom prst="rect">
              <a:avLst/>
            </a:prstGeom>
          </p:spPr>
        </p:pic>
      </p:grpSp>
      <p:grpSp>
        <p:nvGrpSpPr>
          <p:cNvPr id="474" name="Group 473"/>
          <p:cNvGrpSpPr/>
          <p:nvPr/>
        </p:nvGrpSpPr>
        <p:grpSpPr>
          <a:xfrm>
            <a:off x="1019158" y="4128905"/>
            <a:ext cx="1375914" cy="907964"/>
            <a:chOff x="1335516" y="4213855"/>
            <a:chExt cx="1375914" cy="907964"/>
          </a:xfrm>
        </p:grpSpPr>
        <p:pic>
          <p:nvPicPr>
            <p:cNvPr id="7" name="Picture 6"/>
            <p:cNvPicPr>
              <a:picLocks noChangeAspect="1"/>
            </p:cNvPicPr>
            <p:nvPr/>
          </p:nvPicPr>
          <p:blipFill>
            <a:blip r:embed="rId3"/>
            <a:stretch>
              <a:fillRect/>
            </a:stretch>
          </p:blipFill>
          <p:spPr>
            <a:xfrm>
              <a:off x="1335516" y="4213855"/>
              <a:ext cx="1375914" cy="907964"/>
            </a:xfrm>
            <a:prstGeom prst="rect">
              <a:avLst/>
            </a:prstGeom>
          </p:spPr>
        </p:pic>
        <p:pic>
          <p:nvPicPr>
            <p:cNvPr id="2" name="Picture 1"/>
            <p:cNvPicPr>
              <a:picLocks noChangeAspect="1"/>
            </p:cNvPicPr>
            <p:nvPr/>
          </p:nvPicPr>
          <p:blipFill>
            <a:blip r:embed="rId21">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698110" y="4671587"/>
              <a:ext cx="650727" cy="197041"/>
            </a:xfrm>
            <a:prstGeom prst="rect">
              <a:avLst/>
            </a:prstGeom>
          </p:spPr>
        </p:pic>
      </p:grpSp>
      <p:grpSp>
        <p:nvGrpSpPr>
          <p:cNvPr id="640" name="Group 639"/>
          <p:cNvGrpSpPr/>
          <p:nvPr/>
        </p:nvGrpSpPr>
        <p:grpSpPr>
          <a:xfrm>
            <a:off x="1364214" y="5153141"/>
            <a:ext cx="9882683" cy="1634863"/>
            <a:chOff x="1707123" y="5153141"/>
            <a:chExt cx="9882683" cy="1634863"/>
          </a:xfrm>
        </p:grpSpPr>
        <p:grpSp>
          <p:nvGrpSpPr>
            <p:cNvPr id="641" name="Group 640"/>
            <p:cNvGrpSpPr/>
            <p:nvPr/>
          </p:nvGrpSpPr>
          <p:grpSpPr>
            <a:xfrm>
              <a:off x="1707123" y="5153141"/>
              <a:ext cx="2238093" cy="1595786"/>
              <a:chOff x="2147654" y="5153141"/>
              <a:chExt cx="2238093" cy="1595786"/>
            </a:xfrm>
          </p:grpSpPr>
          <p:pic>
            <p:nvPicPr>
              <p:cNvPr id="701" name="Picture 700"/>
              <p:cNvPicPr>
                <a:picLocks noChangeAspect="1"/>
              </p:cNvPicPr>
              <p:nvPr/>
            </p:nvPicPr>
            <p:blipFill>
              <a:blip r:embed="rId22"/>
              <a:stretch>
                <a:fillRect/>
              </a:stretch>
            </p:blipFill>
            <p:spPr>
              <a:xfrm>
                <a:off x="2147654" y="5153141"/>
                <a:ext cx="975495" cy="1298665"/>
              </a:xfrm>
              <a:prstGeom prst="rect">
                <a:avLst/>
              </a:prstGeom>
            </p:spPr>
          </p:pic>
          <p:sp>
            <p:nvSpPr>
              <p:cNvPr id="702" name="Rectangle 701"/>
              <p:cNvSpPr/>
              <p:nvPr/>
            </p:nvSpPr>
            <p:spPr>
              <a:xfrm>
                <a:off x="2651529" y="6441150"/>
                <a:ext cx="1595146" cy="307777"/>
              </a:xfrm>
              <a:prstGeom prst="rect">
                <a:avLst/>
              </a:prstGeom>
              <a:ln w="19050">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18538" fontAlgn="base">
                  <a:spcAft>
                    <a:spcPct val="0"/>
                  </a:spcAft>
                  <a:defRPr/>
                </a:pPr>
                <a:r>
                  <a:rPr lang="en-US" sz="2000" dirty="0" smtClean="0">
                    <a:ln>
                      <a:solidFill>
                        <a:srgbClr val="FFFFFF">
                          <a:alpha val="0"/>
                        </a:srgbClr>
                      </a:solidFill>
                    </a:ln>
                    <a:solidFill>
                      <a:srgbClr val="505050"/>
                    </a:solidFill>
                    <a:latin typeface="Segoe UI Light" panose="020B0502040204020203" pitchFamily="34" charset="0"/>
                    <a:cs typeface="Segoe UI Light" panose="020B0502040204020203" pitchFamily="34" charset="0"/>
                  </a:rPr>
                  <a:t>On-Premises</a:t>
                </a:r>
                <a:endParaRPr lang="en-US" sz="2000" dirty="0">
                  <a:ln>
                    <a:solidFill>
                      <a:srgbClr val="FFFFFF">
                        <a:alpha val="0"/>
                      </a:srgbClr>
                    </a:solidFill>
                  </a:ln>
                  <a:solidFill>
                    <a:srgbClr val="505050"/>
                  </a:solidFill>
                  <a:latin typeface="Segoe UI Light" panose="020B0502040204020203" pitchFamily="34" charset="0"/>
                  <a:cs typeface="Segoe UI Light" panose="020B0502040204020203" pitchFamily="34" charset="0"/>
                </a:endParaRPr>
              </a:p>
            </p:txBody>
          </p:sp>
          <p:grpSp>
            <p:nvGrpSpPr>
              <p:cNvPr id="703" name="Group 4"/>
              <p:cNvGrpSpPr>
                <a:grpSpLocks noChangeAspect="1"/>
              </p:cNvGrpSpPr>
              <p:nvPr/>
            </p:nvGrpSpPr>
            <p:grpSpPr bwMode="auto">
              <a:xfrm>
                <a:off x="3204647" y="5565653"/>
                <a:ext cx="1181100" cy="882650"/>
                <a:chOff x="2108" y="3767"/>
                <a:chExt cx="744" cy="556"/>
              </a:xfrm>
            </p:grpSpPr>
            <p:sp>
              <p:nvSpPr>
                <p:cNvPr id="704" name="AutoShape 3"/>
                <p:cNvSpPr>
                  <a:spLocks noChangeAspect="1" noChangeArrowheads="1" noTextEdit="1"/>
                </p:cNvSpPr>
                <p:nvPr/>
              </p:nvSpPr>
              <p:spPr bwMode="auto">
                <a:xfrm>
                  <a:off x="2108" y="3767"/>
                  <a:ext cx="744"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5" name="Freeform 5"/>
                <p:cNvSpPr>
                  <a:spLocks/>
                </p:cNvSpPr>
                <p:nvPr/>
              </p:nvSpPr>
              <p:spPr bwMode="auto">
                <a:xfrm>
                  <a:off x="2369" y="3768"/>
                  <a:ext cx="221" cy="48"/>
                </a:xfrm>
                <a:custGeom>
                  <a:avLst/>
                  <a:gdLst>
                    <a:gd name="T0" fmla="*/ 404 w 404"/>
                    <a:gd name="T1" fmla="*/ 88 h 88"/>
                    <a:gd name="T2" fmla="*/ 323 w 404"/>
                    <a:gd name="T3" fmla="*/ 0 h 88"/>
                    <a:gd name="T4" fmla="*/ 81 w 404"/>
                    <a:gd name="T5" fmla="*/ 0 h 88"/>
                    <a:gd name="T6" fmla="*/ 0 w 404"/>
                    <a:gd name="T7" fmla="*/ 88 h 88"/>
                  </a:gdLst>
                  <a:ahLst/>
                  <a:cxnLst>
                    <a:cxn ang="0">
                      <a:pos x="T0" y="T1"/>
                    </a:cxn>
                    <a:cxn ang="0">
                      <a:pos x="T2" y="T3"/>
                    </a:cxn>
                    <a:cxn ang="0">
                      <a:pos x="T4" y="T5"/>
                    </a:cxn>
                    <a:cxn ang="0">
                      <a:pos x="T6" y="T7"/>
                    </a:cxn>
                  </a:cxnLst>
                  <a:rect l="0" t="0" r="r" b="b"/>
                  <a:pathLst>
                    <a:path w="404" h="88">
                      <a:moveTo>
                        <a:pt x="404" y="88"/>
                      </a:moveTo>
                      <a:cubicBezTo>
                        <a:pt x="404" y="39"/>
                        <a:pt x="368" y="0"/>
                        <a:pt x="323" y="0"/>
                      </a:cubicBezTo>
                      <a:cubicBezTo>
                        <a:pt x="81" y="0"/>
                        <a:pt x="81" y="0"/>
                        <a:pt x="81" y="0"/>
                      </a:cubicBezTo>
                      <a:cubicBezTo>
                        <a:pt x="36" y="0"/>
                        <a:pt x="0" y="39"/>
                        <a:pt x="0" y="88"/>
                      </a:cubicBezTo>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6" name="Freeform 6"/>
                <p:cNvSpPr>
                  <a:spLocks noEditPoints="1"/>
                </p:cNvSpPr>
                <p:nvPr/>
              </p:nvSpPr>
              <p:spPr bwMode="auto">
                <a:xfrm>
                  <a:off x="2371" y="4195"/>
                  <a:ext cx="217" cy="128"/>
                </a:xfrm>
                <a:custGeom>
                  <a:avLst/>
                  <a:gdLst>
                    <a:gd name="T0" fmla="*/ 0 w 396"/>
                    <a:gd name="T1" fmla="*/ 0 h 234"/>
                    <a:gd name="T2" fmla="*/ 0 w 396"/>
                    <a:gd name="T3" fmla="*/ 146 h 234"/>
                    <a:gd name="T4" fmla="*/ 88 w 396"/>
                    <a:gd name="T5" fmla="*/ 234 h 234"/>
                    <a:gd name="T6" fmla="*/ 308 w 396"/>
                    <a:gd name="T7" fmla="*/ 234 h 234"/>
                    <a:gd name="T8" fmla="*/ 396 w 396"/>
                    <a:gd name="T9" fmla="*/ 146 h 234"/>
                    <a:gd name="T10" fmla="*/ 396 w 396"/>
                    <a:gd name="T11" fmla="*/ 0 h 234"/>
                    <a:gd name="T12" fmla="*/ 0 w 396"/>
                    <a:gd name="T13" fmla="*/ 0 h 234"/>
                    <a:gd name="T14" fmla="*/ 198 w 396"/>
                    <a:gd name="T15" fmla="*/ 178 h 234"/>
                    <a:gd name="T16" fmla="*/ 137 w 396"/>
                    <a:gd name="T17" fmla="*/ 117 h 234"/>
                    <a:gd name="T18" fmla="*/ 198 w 396"/>
                    <a:gd name="T19" fmla="*/ 57 h 234"/>
                    <a:gd name="T20" fmla="*/ 259 w 396"/>
                    <a:gd name="T21" fmla="*/ 117 h 234"/>
                    <a:gd name="T22" fmla="*/ 198 w 396"/>
                    <a:gd name="T23" fmla="*/ 17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34">
                      <a:moveTo>
                        <a:pt x="0" y="0"/>
                      </a:moveTo>
                      <a:cubicBezTo>
                        <a:pt x="0" y="146"/>
                        <a:pt x="0" y="146"/>
                        <a:pt x="0" y="146"/>
                      </a:cubicBezTo>
                      <a:cubicBezTo>
                        <a:pt x="0" y="195"/>
                        <a:pt x="40" y="234"/>
                        <a:pt x="88" y="234"/>
                      </a:cubicBezTo>
                      <a:cubicBezTo>
                        <a:pt x="308" y="234"/>
                        <a:pt x="308" y="234"/>
                        <a:pt x="308" y="234"/>
                      </a:cubicBezTo>
                      <a:cubicBezTo>
                        <a:pt x="356" y="234"/>
                        <a:pt x="396" y="195"/>
                        <a:pt x="396" y="146"/>
                      </a:cubicBezTo>
                      <a:cubicBezTo>
                        <a:pt x="396" y="0"/>
                        <a:pt x="396" y="0"/>
                        <a:pt x="396" y="0"/>
                      </a:cubicBezTo>
                      <a:lnTo>
                        <a:pt x="0" y="0"/>
                      </a:lnTo>
                      <a:close/>
                      <a:moveTo>
                        <a:pt x="198" y="178"/>
                      </a:moveTo>
                      <a:cubicBezTo>
                        <a:pt x="165" y="178"/>
                        <a:pt x="137" y="151"/>
                        <a:pt x="137" y="117"/>
                      </a:cubicBezTo>
                      <a:cubicBezTo>
                        <a:pt x="137" y="84"/>
                        <a:pt x="165" y="57"/>
                        <a:pt x="198" y="57"/>
                      </a:cubicBezTo>
                      <a:cubicBezTo>
                        <a:pt x="231" y="57"/>
                        <a:pt x="259" y="84"/>
                        <a:pt x="259" y="117"/>
                      </a:cubicBezTo>
                      <a:cubicBezTo>
                        <a:pt x="259" y="151"/>
                        <a:pt x="231" y="178"/>
                        <a:pt x="198" y="178"/>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7" name="Rectangle 7"/>
                <p:cNvSpPr>
                  <a:spLocks noChangeArrowheads="1"/>
                </p:cNvSpPr>
                <p:nvPr/>
              </p:nvSpPr>
              <p:spPr bwMode="auto">
                <a:xfrm>
                  <a:off x="2474" y="4247"/>
                  <a:ext cx="11" cy="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8" name="Rectangle 8"/>
                <p:cNvSpPr>
                  <a:spLocks noChangeArrowheads="1"/>
                </p:cNvSpPr>
                <p:nvPr/>
              </p:nvSpPr>
              <p:spPr bwMode="auto">
                <a:xfrm>
                  <a:off x="2371" y="3847"/>
                  <a:ext cx="217" cy="31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9" name="Freeform 9"/>
                <p:cNvSpPr>
                  <a:spLocks/>
                </p:cNvSpPr>
                <p:nvPr/>
              </p:nvSpPr>
              <p:spPr bwMode="auto">
                <a:xfrm>
                  <a:off x="2371" y="3847"/>
                  <a:ext cx="217" cy="317"/>
                </a:xfrm>
                <a:custGeom>
                  <a:avLst/>
                  <a:gdLst>
                    <a:gd name="T0" fmla="*/ 217 w 217"/>
                    <a:gd name="T1" fmla="*/ 0 h 317"/>
                    <a:gd name="T2" fmla="*/ 0 w 217"/>
                    <a:gd name="T3" fmla="*/ 317 h 317"/>
                    <a:gd name="T4" fmla="*/ 217 w 217"/>
                    <a:gd name="T5" fmla="*/ 317 h 317"/>
                    <a:gd name="T6" fmla="*/ 217 w 217"/>
                    <a:gd name="T7" fmla="*/ 0 h 317"/>
                  </a:gdLst>
                  <a:ahLst/>
                  <a:cxnLst>
                    <a:cxn ang="0">
                      <a:pos x="T0" y="T1"/>
                    </a:cxn>
                    <a:cxn ang="0">
                      <a:pos x="T2" y="T3"/>
                    </a:cxn>
                    <a:cxn ang="0">
                      <a:pos x="T4" y="T5"/>
                    </a:cxn>
                    <a:cxn ang="0">
                      <a:pos x="T6" y="T7"/>
                    </a:cxn>
                  </a:cxnLst>
                  <a:rect l="0" t="0" r="r" b="b"/>
                  <a:pathLst>
                    <a:path w="217" h="317">
                      <a:moveTo>
                        <a:pt x="217" y="0"/>
                      </a:moveTo>
                      <a:lnTo>
                        <a:pt x="0" y="317"/>
                      </a:lnTo>
                      <a:lnTo>
                        <a:pt x="217" y="317"/>
                      </a:lnTo>
                      <a:lnTo>
                        <a:pt x="217" y="0"/>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0" name="Rectangle 10"/>
                <p:cNvSpPr>
                  <a:spLocks noChangeArrowheads="1"/>
                </p:cNvSpPr>
                <p:nvPr/>
              </p:nvSpPr>
              <p:spPr bwMode="auto">
                <a:xfrm>
                  <a:off x="2451" y="3922"/>
                  <a:ext cx="57" cy="5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1" name="Rectangle 11"/>
                <p:cNvSpPr>
                  <a:spLocks noChangeArrowheads="1"/>
                </p:cNvSpPr>
                <p:nvPr/>
              </p:nvSpPr>
              <p:spPr bwMode="auto">
                <a:xfrm>
                  <a:off x="2428" y="4001"/>
                  <a:ext cx="36"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2" name="Rectangle 12"/>
                <p:cNvSpPr>
                  <a:spLocks noChangeArrowheads="1"/>
                </p:cNvSpPr>
                <p:nvPr/>
              </p:nvSpPr>
              <p:spPr bwMode="auto">
                <a:xfrm>
                  <a:off x="2495" y="4001"/>
                  <a:ext cx="36"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3" name="Rectangle 13"/>
                <p:cNvSpPr>
                  <a:spLocks noChangeArrowheads="1"/>
                </p:cNvSpPr>
                <p:nvPr/>
              </p:nvSpPr>
              <p:spPr bwMode="auto">
                <a:xfrm>
                  <a:off x="2395" y="4054"/>
                  <a:ext cx="36"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4" name="Rectangle 14"/>
                <p:cNvSpPr>
                  <a:spLocks noChangeArrowheads="1"/>
                </p:cNvSpPr>
                <p:nvPr/>
              </p:nvSpPr>
              <p:spPr bwMode="auto">
                <a:xfrm>
                  <a:off x="2463" y="4054"/>
                  <a:ext cx="35"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5" name="Rectangle 15"/>
                <p:cNvSpPr>
                  <a:spLocks noChangeArrowheads="1"/>
                </p:cNvSpPr>
                <p:nvPr/>
              </p:nvSpPr>
              <p:spPr bwMode="auto">
                <a:xfrm>
                  <a:off x="2528" y="4054"/>
                  <a:ext cx="36" cy="3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6" name="Line 16"/>
                <p:cNvSpPr>
                  <a:spLocks noChangeShapeType="1"/>
                </p:cNvSpPr>
                <p:nvPr/>
              </p:nvSpPr>
              <p:spPr bwMode="auto">
                <a:xfrm flipH="1">
                  <a:off x="2441" y="3972"/>
                  <a:ext cx="32"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7" name="Line 17"/>
                <p:cNvSpPr>
                  <a:spLocks noChangeShapeType="1"/>
                </p:cNvSpPr>
                <p:nvPr/>
              </p:nvSpPr>
              <p:spPr bwMode="auto">
                <a:xfrm flipH="1">
                  <a:off x="2413" y="4026"/>
                  <a:ext cx="32"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8" name="Line 18"/>
                <p:cNvSpPr>
                  <a:spLocks noChangeShapeType="1"/>
                </p:cNvSpPr>
                <p:nvPr/>
              </p:nvSpPr>
              <p:spPr bwMode="auto">
                <a:xfrm>
                  <a:off x="2487" y="3972"/>
                  <a:ext cx="32"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9" name="Line 19"/>
                <p:cNvSpPr>
                  <a:spLocks noChangeShapeType="1"/>
                </p:cNvSpPr>
                <p:nvPr/>
              </p:nvSpPr>
              <p:spPr bwMode="auto">
                <a:xfrm>
                  <a:off x="2515" y="4026"/>
                  <a:ext cx="32"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0" name="Line 20"/>
                <p:cNvSpPr>
                  <a:spLocks noChangeShapeType="1"/>
                </p:cNvSpPr>
                <p:nvPr/>
              </p:nvSpPr>
              <p:spPr bwMode="auto">
                <a:xfrm>
                  <a:off x="2448" y="4026"/>
                  <a:ext cx="33" cy="3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1" name="Freeform 21"/>
                <p:cNvSpPr>
                  <a:spLocks/>
                </p:cNvSpPr>
                <p:nvPr/>
              </p:nvSpPr>
              <p:spPr bwMode="auto">
                <a:xfrm>
                  <a:off x="2631" y="3768"/>
                  <a:ext cx="221" cy="48"/>
                </a:xfrm>
                <a:custGeom>
                  <a:avLst/>
                  <a:gdLst>
                    <a:gd name="T0" fmla="*/ 404 w 404"/>
                    <a:gd name="T1" fmla="*/ 88 h 88"/>
                    <a:gd name="T2" fmla="*/ 324 w 404"/>
                    <a:gd name="T3" fmla="*/ 0 h 88"/>
                    <a:gd name="T4" fmla="*/ 81 w 404"/>
                    <a:gd name="T5" fmla="*/ 0 h 88"/>
                    <a:gd name="T6" fmla="*/ 0 w 404"/>
                    <a:gd name="T7" fmla="*/ 88 h 88"/>
                  </a:gdLst>
                  <a:ahLst/>
                  <a:cxnLst>
                    <a:cxn ang="0">
                      <a:pos x="T0" y="T1"/>
                    </a:cxn>
                    <a:cxn ang="0">
                      <a:pos x="T2" y="T3"/>
                    </a:cxn>
                    <a:cxn ang="0">
                      <a:pos x="T4" y="T5"/>
                    </a:cxn>
                    <a:cxn ang="0">
                      <a:pos x="T6" y="T7"/>
                    </a:cxn>
                  </a:cxnLst>
                  <a:rect l="0" t="0" r="r" b="b"/>
                  <a:pathLst>
                    <a:path w="404" h="88">
                      <a:moveTo>
                        <a:pt x="404" y="88"/>
                      </a:moveTo>
                      <a:cubicBezTo>
                        <a:pt x="404" y="39"/>
                        <a:pt x="368" y="0"/>
                        <a:pt x="324" y="0"/>
                      </a:cubicBezTo>
                      <a:cubicBezTo>
                        <a:pt x="81" y="0"/>
                        <a:pt x="81" y="0"/>
                        <a:pt x="81" y="0"/>
                      </a:cubicBezTo>
                      <a:cubicBezTo>
                        <a:pt x="36" y="0"/>
                        <a:pt x="0" y="39"/>
                        <a:pt x="0" y="88"/>
                      </a:cubicBezTo>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2" name="Freeform 22"/>
                <p:cNvSpPr>
                  <a:spLocks noEditPoints="1"/>
                </p:cNvSpPr>
                <p:nvPr/>
              </p:nvSpPr>
              <p:spPr bwMode="auto">
                <a:xfrm>
                  <a:off x="2633" y="4195"/>
                  <a:ext cx="216" cy="128"/>
                </a:xfrm>
                <a:custGeom>
                  <a:avLst/>
                  <a:gdLst>
                    <a:gd name="T0" fmla="*/ 0 w 396"/>
                    <a:gd name="T1" fmla="*/ 0 h 234"/>
                    <a:gd name="T2" fmla="*/ 0 w 396"/>
                    <a:gd name="T3" fmla="*/ 146 h 234"/>
                    <a:gd name="T4" fmla="*/ 88 w 396"/>
                    <a:gd name="T5" fmla="*/ 234 h 234"/>
                    <a:gd name="T6" fmla="*/ 308 w 396"/>
                    <a:gd name="T7" fmla="*/ 234 h 234"/>
                    <a:gd name="T8" fmla="*/ 396 w 396"/>
                    <a:gd name="T9" fmla="*/ 146 h 234"/>
                    <a:gd name="T10" fmla="*/ 396 w 396"/>
                    <a:gd name="T11" fmla="*/ 0 h 234"/>
                    <a:gd name="T12" fmla="*/ 0 w 396"/>
                    <a:gd name="T13" fmla="*/ 0 h 234"/>
                    <a:gd name="T14" fmla="*/ 198 w 396"/>
                    <a:gd name="T15" fmla="*/ 178 h 234"/>
                    <a:gd name="T16" fmla="*/ 138 w 396"/>
                    <a:gd name="T17" fmla="*/ 117 h 234"/>
                    <a:gd name="T18" fmla="*/ 198 w 396"/>
                    <a:gd name="T19" fmla="*/ 57 h 234"/>
                    <a:gd name="T20" fmla="*/ 259 w 396"/>
                    <a:gd name="T21" fmla="*/ 117 h 234"/>
                    <a:gd name="T22" fmla="*/ 198 w 396"/>
                    <a:gd name="T23" fmla="*/ 17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34">
                      <a:moveTo>
                        <a:pt x="0" y="0"/>
                      </a:moveTo>
                      <a:cubicBezTo>
                        <a:pt x="0" y="146"/>
                        <a:pt x="0" y="146"/>
                        <a:pt x="0" y="146"/>
                      </a:cubicBezTo>
                      <a:cubicBezTo>
                        <a:pt x="0" y="195"/>
                        <a:pt x="40" y="234"/>
                        <a:pt x="88" y="234"/>
                      </a:cubicBezTo>
                      <a:cubicBezTo>
                        <a:pt x="308" y="234"/>
                        <a:pt x="308" y="234"/>
                        <a:pt x="308" y="234"/>
                      </a:cubicBezTo>
                      <a:cubicBezTo>
                        <a:pt x="356" y="234"/>
                        <a:pt x="396" y="195"/>
                        <a:pt x="396" y="146"/>
                      </a:cubicBezTo>
                      <a:cubicBezTo>
                        <a:pt x="396" y="0"/>
                        <a:pt x="396" y="0"/>
                        <a:pt x="396" y="0"/>
                      </a:cubicBezTo>
                      <a:lnTo>
                        <a:pt x="0" y="0"/>
                      </a:lnTo>
                      <a:close/>
                      <a:moveTo>
                        <a:pt x="198" y="178"/>
                      </a:moveTo>
                      <a:cubicBezTo>
                        <a:pt x="165" y="178"/>
                        <a:pt x="138" y="151"/>
                        <a:pt x="138" y="117"/>
                      </a:cubicBezTo>
                      <a:cubicBezTo>
                        <a:pt x="138" y="84"/>
                        <a:pt x="165" y="57"/>
                        <a:pt x="198" y="57"/>
                      </a:cubicBezTo>
                      <a:cubicBezTo>
                        <a:pt x="232" y="57"/>
                        <a:pt x="259" y="84"/>
                        <a:pt x="259" y="117"/>
                      </a:cubicBezTo>
                      <a:cubicBezTo>
                        <a:pt x="259" y="151"/>
                        <a:pt x="232" y="178"/>
                        <a:pt x="198" y="178"/>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3" name="Rectangle 23"/>
                <p:cNvSpPr>
                  <a:spLocks noChangeArrowheads="1"/>
                </p:cNvSpPr>
                <p:nvPr/>
              </p:nvSpPr>
              <p:spPr bwMode="auto">
                <a:xfrm>
                  <a:off x="2736" y="4247"/>
                  <a:ext cx="11" cy="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4" name="Rectangle 24"/>
                <p:cNvSpPr>
                  <a:spLocks noChangeArrowheads="1"/>
                </p:cNvSpPr>
                <p:nvPr/>
              </p:nvSpPr>
              <p:spPr bwMode="auto">
                <a:xfrm>
                  <a:off x="2633" y="3847"/>
                  <a:ext cx="216" cy="31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5" name="Freeform 25"/>
                <p:cNvSpPr>
                  <a:spLocks/>
                </p:cNvSpPr>
                <p:nvPr/>
              </p:nvSpPr>
              <p:spPr bwMode="auto">
                <a:xfrm>
                  <a:off x="2633" y="3847"/>
                  <a:ext cx="216" cy="317"/>
                </a:xfrm>
                <a:custGeom>
                  <a:avLst/>
                  <a:gdLst>
                    <a:gd name="T0" fmla="*/ 216 w 216"/>
                    <a:gd name="T1" fmla="*/ 0 h 317"/>
                    <a:gd name="T2" fmla="*/ 0 w 216"/>
                    <a:gd name="T3" fmla="*/ 317 h 317"/>
                    <a:gd name="T4" fmla="*/ 216 w 216"/>
                    <a:gd name="T5" fmla="*/ 317 h 317"/>
                    <a:gd name="T6" fmla="*/ 216 w 216"/>
                    <a:gd name="T7" fmla="*/ 0 h 317"/>
                  </a:gdLst>
                  <a:ahLst/>
                  <a:cxnLst>
                    <a:cxn ang="0">
                      <a:pos x="T0" y="T1"/>
                    </a:cxn>
                    <a:cxn ang="0">
                      <a:pos x="T2" y="T3"/>
                    </a:cxn>
                    <a:cxn ang="0">
                      <a:pos x="T4" y="T5"/>
                    </a:cxn>
                    <a:cxn ang="0">
                      <a:pos x="T6" y="T7"/>
                    </a:cxn>
                  </a:cxnLst>
                  <a:rect l="0" t="0" r="r" b="b"/>
                  <a:pathLst>
                    <a:path w="216" h="317">
                      <a:moveTo>
                        <a:pt x="216" y="0"/>
                      </a:moveTo>
                      <a:lnTo>
                        <a:pt x="0" y="317"/>
                      </a:lnTo>
                      <a:lnTo>
                        <a:pt x="216" y="317"/>
                      </a:lnTo>
                      <a:lnTo>
                        <a:pt x="216" y="0"/>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6" name="Freeform 26"/>
                <p:cNvSpPr>
                  <a:spLocks noEditPoints="1"/>
                </p:cNvSpPr>
                <p:nvPr/>
              </p:nvSpPr>
              <p:spPr bwMode="auto">
                <a:xfrm>
                  <a:off x="2724" y="3976"/>
                  <a:ext cx="93" cy="93"/>
                </a:xfrm>
                <a:custGeom>
                  <a:avLst/>
                  <a:gdLst>
                    <a:gd name="T0" fmla="*/ 84 w 169"/>
                    <a:gd name="T1" fmla="*/ 0 h 170"/>
                    <a:gd name="T2" fmla="*/ 0 w 169"/>
                    <a:gd name="T3" fmla="*/ 85 h 170"/>
                    <a:gd name="T4" fmla="*/ 84 w 169"/>
                    <a:gd name="T5" fmla="*/ 170 h 170"/>
                    <a:gd name="T6" fmla="*/ 169 w 169"/>
                    <a:gd name="T7" fmla="*/ 85 h 170"/>
                    <a:gd name="T8" fmla="*/ 84 w 169"/>
                    <a:gd name="T9" fmla="*/ 0 h 170"/>
                    <a:gd name="T10" fmla="*/ 84 w 169"/>
                    <a:gd name="T11" fmla="*/ 116 h 170"/>
                    <a:gd name="T12" fmla="*/ 54 w 169"/>
                    <a:gd name="T13" fmla="*/ 85 h 170"/>
                    <a:gd name="T14" fmla="*/ 84 w 169"/>
                    <a:gd name="T15" fmla="*/ 54 h 170"/>
                    <a:gd name="T16" fmla="*/ 115 w 169"/>
                    <a:gd name="T17" fmla="*/ 85 h 170"/>
                    <a:gd name="T18" fmla="*/ 84 w 169"/>
                    <a:gd name="T19"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70">
                      <a:moveTo>
                        <a:pt x="84" y="0"/>
                      </a:moveTo>
                      <a:cubicBezTo>
                        <a:pt x="38" y="0"/>
                        <a:pt x="0" y="38"/>
                        <a:pt x="0" y="85"/>
                      </a:cubicBezTo>
                      <a:cubicBezTo>
                        <a:pt x="0" y="132"/>
                        <a:pt x="38" y="170"/>
                        <a:pt x="84" y="170"/>
                      </a:cubicBezTo>
                      <a:cubicBezTo>
                        <a:pt x="131" y="170"/>
                        <a:pt x="169" y="132"/>
                        <a:pt x="169" y="85"/>
                      </a:cubicBezTo>
                      <a:cubicBezTo>
                        <a:pt x="169" y="38"/>
                        <a:pt x="131" y="0"/>
                        <a:pt x="84" y="0"/>
                      </a:cubicBezTo>
                      <a:close/>
                      <a:moveTo>
                        <a:pt x="84" y="116"/>
                      </a:moveTo>
                      <a:cubicBezTo>
                        <a:pt x="68" y="116"/>
                        <a:pt x="54" y="102"/>
                        <a:pt x="54" y="85"/>
                      </a:cubicBezTo>
                      <a:cubicBezTo>
                        <a:pt x="54" y="68"/>
                        <a:pt x="68" y="54"/>
                        <a:pt x="84" y="54"/>
                      </a:cubicBezTo>
                      <a:cubicBezTo>
                        <a:pt x="101" y="54"/>
                        <a:pt x="115" y="68"/>
                        <a:pt x="115" y="85"/>
                      </a:cubicBezTo>
                      <a:cubicBezTo>
                        <a:pt x="115" y="102"/>
                        <a:pt x="101" y="116"/>
                        <a:pt x="84" y="1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7" name="Freeform 27"/>
                <p:cNvSpPr>
                  <a:spLocks/>
                </p:cNvSpPr>
                <p:nvPr/>
              </p:nvSpPr>
              <p:spPr bwMode="auto">
                <a:xfrm>
                  <a:off x="2666" y="3943"/>
                  <a:ext cx="104" cy="38"/>
                </a:xfrm>
                <a:custGeom>
                  <a:avLst/>
                  <a:gdLst>
                    <a:gd name="T0" fmla="*/ 191 w 191"/>
                    <a:gd name="T1" fmla="*/ 8 h 69"/>
                    <a:gd name="T2" fmla="*/ 191 w 191"/>
                    <a:gd name="T3" fmla="*/ 42 h 69"/>
                    <a:gd name="T4" fmla="*/ 125 w 191"/>
                    <a:gd name="T5" fmla="*/ 69 h 69"/>
                    <a:gd name="T6" fmla="*/ 0 w 191"/>
                    <a:gd name="T7" fmla="*/ 69 h 69"/>
                    <a:gd name="T8" fmla="*/ 0 w 191"/>
                    <a:gd name="T9" fmla="*/ 10 h 69"/>
                    <a:gd name="T10" fmla="*/ 53 w 191"/>
                    <a:gd name="T11" fmla="*/ 10 h 69"/>
                    <a:gd name="T12" fmla="*/ 53 w 191"/>
                    <a:gd name="T13" fmla="*/ 0 h 69"/>
                    <a:gd name="T14" fmla="*/ 139 w 191"/>
                    <a:gd name="T15" fmla="*/ 0 h 69"/>
                    <a:gd name="T16" fmla="*/ 139 w 191"/>
                    <a:gd name="T17" fmla="*/ 9 h 69"/>
                    <a:gd name="T18" fmla="*/ 191 w 191"/>
                    <a:gd name="T19"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69">
                      <a:moveTo>
                        <a:pt x="191" y="8"/>
                      </a:moveTo>
                      <a:cubicBezTo>
                        <a:pt x="191" y="42"/>
                        <a:pt x="191" y="42"/>
                        <a:pt x="191" y="42"/>
                      </a:cubicBezTo>
                      <a:cubicBezTo>
                        <a:pt x="191" y="42"/>
                        <a:pt x="151" y="43"/>
                        <a:pt x="125" y="69"/>
                      </a:cubicBezTo>
                      <a:cubicBezTo>
                        <a:pt x="0" y="69"/>
                        <a:pt x="0" y="69"/>
                        <a:pt x="0" y="69"/>
                      </a:cubicBezTo>
                      <a:cubicBezTo>
                        <a:pt x="0" y="10"/>
                        <a:pt x="0" y="10"/>
                        <a:pt x="0" y="10"/>
                      </a:cubicBezTo>
                      <a:cubicBezTo>
                        <a:pt x="53" y="10"/>
                        <a:pt x="53" y="10"/>
                        <a:pt x="53" y="10"/>
                      </a:cubicBezTo>
                      <a:cubicBezTo>
                        <a:pt x="53" y="0"/>
                        <a:pt x="53" y="0"/>
                        <a:pt x="53" y="0"/>
                      </a:cubicBezTo>
                      <a:cubicBezTo>
                        <a:pt x="139" y="0"/>
                        <a:pt x="139" y="0"/>
                        <a:pt x="139" y="0"/>
                      </a:cubicBezTo>
                      <a:cubicBezTo>
                        <a:pt x="139" y="9"/>
                        <a:pt x="139" y="9"/>
                        <a:pt x="139" y="9"/>
                      </a:cubicBezTo>
                      <a:lnTo>
                        <a:pt x="191" y="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8" name="Freeform 28"/>
                <p:cNvSpPr>
                  <a:spLocks/>
                </p:cNvSpPr>
                <p:nvPr/>
              </p:nvSpPr>
              <p:spPr bwMode="auto">
                <a:xfrm>
                  <a:off x="2666" y="3987"/>
                  <a:ext cx="62" cy="37"/>
                </a:xfrm>
                <a:custGeom>
                  <a:avLst/>
                  <a:gdLst>
                    <a:gd name="T0" fmla="*/ 113 w 113"/>
                    <a:gd name="T1" fmla="*/ 0 h 68"/>
                    <a:gd name="T2" fmla="*/ 89 w 113"/>
                    <a:gd name="T3" fmla="*/ 68 h 68"/>
                    <a:gd name="T4" fmla="*/ 0 w 113"/>
                    <a:gd name="T5" fmla="*/ 68 h 68"/>
                    <a:gd name="T6" fmla="*/ 0 w 113"/>
                    <a:gd name="T7" fmla="*/ 10 h 68"/>
                    <a:gd name="T8" fmla="*/ 57 w 113"/>
                    <a:gd name="T9" fmla="*/ 10 h 68"/>
                    <a:gd name="T10" fmla="*/ 57 w 113"/>
                    <a:gd name="T11" fmla="*/ 0 h 68"/>
                    <a:gd name="T12" fmla="*/ 113 w 113"/>
                    <a:gd name="T13" fmla="*/ 0 h 68"/>
                  </a:gdLst>
                  <a:ahLst/>
                  <a:cxnLst>
                    <a:cxn ang="0">
                      <a:pos x="T0" y="T1"/>
                    </a:cxn>
                    <a:cxn ang="0">
                      <a:pos x="T2" y="T3"/>
                    </a:cxn>
                    <a:cxn ang="0">
                      <a:pos x="T4" y="T5"/>
                    </a:cxn>
                    <a:cxn ang="0">
                      <a:pos x="T6" y="T7"/>
                    </a:cxn>
                    <a:cxn ang="0">
                      <a:pos x="T8" y="T9"/>
                    </a:cxn>
                    <a:cxn ang="0">
                      <a:pos x="T10" y="T11"/>
                    </a:cxn>
                    <a:cxn ang="0">
                      <a:pos x="T12" y="T13"/>
                    </a:cxn>
                  </a:cxnLst>
                  <a:rect l="0" t="0" r="r" b="b"/>
                  <a:pathLst>
                    <a:path w="113" h="68">
                      <a:moveTo>
                        <a:pt x="113" y="0"/>
                      </a:moveTo>
                      <a:cubicBezTo>
                        <a:pt x="113" y="0"/>
                        <a:pt x="89" y="20"/>
                        <a:pt x="89" y="68"/>
                      </a:cubicBezTo>
                      <a:cubicBezTo>
                        <a:pt x="0" y="68"/>
                        <a:pt x="0" y="68"/>
                        <a:pt x="0" y="68"/>
                      </a:cubicBezTo>
                      <a:cubicBezTo>
                        <a:pt x="0" y="10"/>
                        <a:pt x="0" y="10"/>
                        <a:pt x="0" y="10"/>
                      </a:cubicBezTo>
                      <a:cubicBezTo>
                        <a:pt x="57" y="10"/>
                        <a:pt x="57" y="10"/>
                        <a:pt x="57" y="10"/>
                      </a:cubicBezTo>
                      <a:cubicBezTo>
                        <a:pt x="57" y="0"/>
                        <a:pt x="57" y="0"/>
                        <a:pt x="57" y="0"/>
                      </a:cubicBezTo>
                      <a:lnTo>
                        <a:pt x="11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9" name="Freeform 29"/>
                <p:cNvSpPr>
                  <a:spLocks/>
                </p:cNvSpPr>
                <p:nvPr/>
              </p:nvSpPr>
              <p:spPr bwMode="auto">
                <a:xfrm>
                  <a:off x="2666" y="4029"/>
                  <a:ext cx="71" cy="40"/>
                </a:xfrm>
                <a:custGeom>
                  <a:avLst/>
                  <a:gdLst>
                    <a:gd name="T0" fmla="*/ 89 w 131"/>
                    <a:gd name="T1" fmla="*/ 0 h 72"/>
                    <a:gd name="T2" fmla="*/ 131 w 131"/>
                    <a:gd name="T3" fmla="*/ 72 h 72"/>
                    <a:gd name="T4" fmla="*/ 0 w 131"/>
                    <a:gd name="T5" fmla="*/ 72 h 72"/>
                    <a:gd name="T6" fmla="*/ 0 w 131"/>
                    <a:gd name="T7" fmla="*/ 10 h 72"/>
                    <a:gd name="T8" fmla="*/ 52 w 131"/>
                    <a:gd name="T9" fmla="*/ 10 h 72"/>
                    <a:gd name="T10" fmla="*/ 52 w 131"/>
                    <a:gd name="T11" fmla="*/ 0 h 72"/>
                    <a:gd name="T12" fmla="*/ 89 w 13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131" h="72">
                      <a:moveTo>
                        <a:pt x="89" y="0"/>
                      </a:moveTo>
                      <a:cubicBezTo>
                        <a:pt x="89" y="0"/>
                        <a:pt x="88" y="39"/>
                        <a:pt x="131" y="72"/>
                      </a:cubicBezTo>
                      <a:cubicBezTo>
                        <a:pt x="0" y="72"/>
                        <a:pt x="0" y="72"/>
                        <a:pt x="0" y="72"/>
                      </a:cubicBezTo>
                      <a:cubicBezTo>
                        <a:pt x="0" y="10"/>
                        <a:pt x="0" y="10"/>
                        <a:pt x="0" y="10"/>
                      </a:cubicBezTo>
                      <a:cubicBezTo>
                        <a:pt x="52" y="10"/>
                        <a:pt x="52" y="10"/>
                        <a:pt x="52" y="10"/>
                      </a:cubicBezTo>
                      <a:cubicBezTo>
                        <a:pt x="52" y="0"/>
                        <a:pt x="52" y="0"/>
                        <a:pt x="52" y="0"/>
                      </a:cubicBezTo>
                      <a:lnTo>
                        <a:pt x="8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0" name="Freeform 30"/>
                <p:cNvSpPr>
                  <a:spLocks/>
                </p:cNvSpPr>
                <p:nvPr/>
              </p:nvSpPr>
              <p:spPr bwMode="auto">
                <a:xfrm>
                  <a:off x="2108" y="3768"/>
                  <a:ext cx="221" cy="48"/>
                </a:xfrm>
                <a:custGeom>
                  <a:avLst/>
                  <a:gdLst>
                    <a:gd name="T0" fmla="*/ 404 w 404"/>
                    <a:gd name="T1" fmla="*/ 88 h 88"/>
                    <a:gd name="T2" fmla="*/ 323 w 404"/>
                    <a:gd name="T3" fmla="*/ 0 h 88"/>
                    <a:gd name="T4" fmla="*/ 80 w 404"/>
                    <a:gd name="T5" fmla="*/ 0 h 88"/>
                    <a:gd name="T6" fmla="*/ 0 w 404"/>
                    <a:gd name="T7" fmla="*/ 88 h 88"/>
                  </a:gdLst>
                  <a:ahLst/>
                  <a:cxnLst>
                    <a:cxn ang="0">
                      <a:pos x="T0" y="T1"/>
                    </a:cxn>
                    <a:cxn ang="0">
                      <a:pos x="T2" y="T3"/>
                    </a:cxn>
                    <a:cxn ang="0">
                      <a:pos x="T4" y="T5"/>
                    </a:cxn>
                    <a:cxn ang="0">
                      <a:pos x="T6" y="T7"/>
                    </a:cxn>
                  </a:cxnLst>
                  <a:rect l="0" t="0" r="r" b="b"/>
                  <a:pathLst>
                    <a:path w="404" h="88">
                      <a:moveTo>
                        <a:pt x="404" y="88"/>
                      </a:moveTo>
                      <a:cubicBezTo>
                        <a:pt x="404" y="39"/>
                        <a:pt x="368" y="0"/>
                        <a:pt x="323" y="0"/>
                      </a:cubicBezTo>
                      <a:cubicBezTo>
                        <a:pt x="80" y="0"/>
                        <a:pt x="80" y="0"/>
                        <a:pt x="80" y="0"/>
                      </a:cubicBezTo>
                      <a:cubicBezTo>
                        <a:pt x="36" y="0"/>
                        <a:pt x="0" y="39"/>
                        <a:pt x="0" y="88"/>
                      </a:cubicBezTo>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1" name="Freeform 31"/>
                <p:cNvSpPr>
                  <a:spLocks noEditPoints="1"/>
                </p:cNvSpPr>
                <p:nvPr/>
              </p:nvSpPr>
              <p:spPr bwMode="auto">
                <a:xfrm>
                  <a:off x="2110" y="4195"/>
                  <a:ext cx="217" cy="128"/>
                </a:xfrm>
                <a:custGeom>
                  <a:avLst/>
                  <a:gdLst>
                    <a:gd name="T0" fmla="*/ 0 w 396"/>
                    <a:gd name="T1" fmla="*/ 0 h 234"/>
                    <a:gd name="T2" fmla="*/ 0 w 396"/>
                    <a:gd name="T3" fmla="*/ 146 h 234"/>
                    <a:gd name="T4" fmla="*/ 88 w 396"/>
                    <a:gd name="T5" fmla="*/ 234 h 234"/>
                    <a:gd name="T6" fmla="*/ 308 w 396"/>
                    <a:gd name="T7" fmla="*/ 234 h 234"/>
                    <a:gd name="T8" fmla="*/ 396 w 396"/>
                    <a:gd name="T9" fmla="*/ 146 h 234"/>
                    <a:gd name="T10" fmla="*/ 396 w 396"/>
                    <a:gd name="T11" fmla="*/ 0 h 234"/>
                    <a:gd name="T12" fmla="*/ 0 w 396"/>
                    <a:gd name="T13" fmla="*/ 0 h 234"/>
                    <a:gd name="T14" fmla="*/ 198 w 396"/>
                    <a:gd name="T15" fmla="*/ 178 h 234"/>
                    <a:gd name="T16" fmla="*/ 137 w 396"/>
                    <a:gd name="T17" fmla="*/ 117 h 234"/>
                    <a:gd name="T18" fmla="*/ 198 w 396"/>
                    <a:gd name="T19" fmla="*/ 57 h 234"/>
                    <a:gd name="T20" fmla="*/ 258 w 396"/>
                    <a:gd name="T21" fmla="*/ 117 h 234"/>
                    <a:gd name="T22" fmla="*/ 198 w 396"/>
                    <a:gd name="T23" fmla="*/ 17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234">
                      <a:moveTo>
                        <a:pt x="0" y="0"/>
                      </a:moveTo>
                      <a:cubicBezTo>
                        <a:pt x="0" y="146"/>
                        <a:pt x="0" y="146"/>
                        <a:pt x="0" y="146"/>
                      </a:cubicBezTo>
                      <a:cubicBezTo>
                        <a:pt x="0" y="195"/>
                        <a:pt x="39" y="234"/>
                        <a:pt x="88" y="234"/>
                      </a:cubicBezTo>
                      <a:cubicBezTo>
                        <a:pt x="308" y="234"/>
                        <a:pt x="308" y="234"/>
                        <a:pt x="308" y="234"/>
                      </a:cubicBezTo>
                      <a:cubicBezTo>
                        <a:pt x="356" y="234"/>
                        <a:pt x="396" y="195"/>
                        <a:pt x="396" y="146"/>
                      </a:cubicBezTo>
                      <a:cubicBezTo>
                        <a:pt x="396" y="0"/>
                        <a:pt x="396" y="0"/>
                        <a:pt x="396" y="0"/>
                      </a:cubicBezTo>
                      <a:lnTo>
                        <a:pt x="0" y="0"/>
                      </a:lnTo>
                      <a:close/>
                      <a:moveTo>
                        <a:pt x="198" y="178"/>
                      </a:moveTo>
                      <a:cubicBezTo>
                        <a:pt x="164" y="178"/>
                        <a:pt x="137" y="151"/>
                        <a:pt x="137" y="117"/>
                      </a:cubicBezTo>
                      <a:cubicBezTo>
                        <a:pt x="137" y="84"/>
                        <a:pt x="164" y="57"/>
                        <a:pt x="198" y="57"/>
                      </a:cubicBezTo>
                      <a:cubicBezTo>
                        <a:pt x="231" y="57"/>
                        <a:pt x="258" y="84"/>
                        <a:pt x="258" y="117"/>
                      </a:cubicBezTo>
                      <a:cubicBezTo>
                        <a:pt x="258" y="151"/>
                        <a:pt x="231" y="178"/>
                        <a:pt x="198" y="178"/>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2" name="Rectangle 32"/>
                <p:cNvSpPr>
                  <a:spLocks noChangeArrowheads="1"/>
                </p:cNvSpPr>
                <p:nvPr/>
              </p:nvSpPr>
              <p:spPr bwMode="auto">
                <a:xfrm>
                  <a:off x="2212" y="4247"/>
                  <a:ext cx="12" cy="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3" name="Rectangle 33"/>
                <p:cNvSpPr>
                  <a:spLocks noChangeArrowheads="1"/>
                </p:cNvSpPr>
                <p:nvPr/>
              </p:nvSpPr>
              <p:spPr bwMode="auto">
                <a:xfrm>
                  <a:off x="2110" y="3847"/>
                  <a:ext cx="217" cy="31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4" name="Freeform 34"/>
                <p:cNvSpPr>
                  <a:spLocks/>
                </p:cNvSpPr>
                <p:nvPr/>
              </p:nvSpPr>
              <p:spPr bwMode="auto">
                <a:xfrm>
                  <a:off x="2110" y="3847"/>
                  <a:ext cx="217" cy="317"/>
                </a:xfrm>
                <a:custGeom>
                  <a:avLst/>
                  <a:gdLst>
                    <a:gd name="T0" fmla="*/ 217 w 217"/>
                    <a:gd name="T1" fmla="*/ 0 h 317"/>
                    <a:gd name="T2" fmla="*/ 0 w 217"/>
                    <a:gd name="T3" fmla="*/ 317 h 317"/>
                    <a:gd name="T4" fmla="*/ 217 w 217"/>
                    <a:gd name="T5" fmla="*/ 317 h 317"/>
                    <a:gd name="T6" fmla="*/ 217 w 217"/>
                    <a:gd name="T7" fmla="*/ 0 h 317"/>
                  </a:gdLst>
                  <a:ahLst/>
                  <a:cxnLst>
                    <a:cxn ang="0">
                      <a:pos x="T0" y="T1"/>
                    </a:cxn>
                    <a:cxn ang="0">
                      <a:pos x="T2" y="T3"/>
                    </a:cxn>
                    <a:cxn ang="0">
                      <a:pos x="T4" y="T5"/>
                    </a:cxn>
                    <a:cxn ang="0">
                      <a:pos x="T6" y="T7"/>
                    </a:cxn>
                  </a:cxnLst>
                  <a:rect l="0" t="0" r="r" b="b"/>
                  <a:pathLst>
                    <a:path w="217" h="317">
                      <a:moveTo>
                        <a:pt x="217" y="0"/>
                      </a:moveTo>
                      <a:lnTo>
                        <a:pt x="0" y="317"/>
                      </a:lnTo>
                      <a:lnTo>
                        <a:pt x="217" y="317"/>
                      </a:lnTo>
                      <a:lnTo>
                        <a:pt x="217" y="0"/>
                      </a:ln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5" name="Freeform 35"/>
                <p:cNvSpPr>
                  <a:spLocks/>
                </p:cNvSpPr>
                <p:nvPr/>
              </p:nvSpPr>
              <p:spPr bwMode="auto">
                <a:xfrm>
                  <a:off x="2140" y="3978"/>
                  <a:ext cx="158" cy="78"/>
                </a:xfrm>
                <a:custGeom>
                  <a:avLst/>
                  <a:gdLst>
                    <a:gd name="T0" fmla="*/ 0 w 158"/>
                    <a:gd name="T1" fmla="*/ 0 h 78"/>
                    <a:gd name="T2" fmla="*/ 79 w 158"/>
                    <a:gd name="T3" fmla="*/ 54 h 78"/>
                    <a:gd name="T4" fmla="*/ 158 w 158"/>
                    <a:gd name="T5" fmla="*/ 0 h 78"/>
                    <a:gd name="T6" fmla="*/ 158 w 158"/>
                    <a:gd name="T7" fmla="*/ 78 h 78"/>
                    <a:gd name="T8" fmla="*/ 0 w 158"/>
                    <a:gd name="T9" fmla="*/ 78 h 78"/>
                    <a:gd name="T10" fmla="*/ 0 w 158"/>
                    <a:gd name="T11" fmla="*/ 0 h 78"/>
                  </a:gdLst>
                  <a:ahLst/>
                  <a:cxnLst>
                    <a:cxn ang="0">
                      <a:pos x="T0" y="T1"/>
                    </a:cxn>
                    <a:cxn ang="0">
                      <a:pos x="T2" y="T3"/>
                    </a:cxn>
                    <a:cxn ang="0">
                      <a:pos x="T4" y="T5"/>
                    </a:cxn>
                    <a:cxn ang="0">
                      <a:pos x="T6" y="T7"/>
                    </a:cxn>
                    <a:cxn ang="0">
                      <a:pos x="T8" y="T9"/>
                    </a:cxn>
                    <a:cxn ang="0">
                      <a:pos x="T10" y="T11"/>
                    </a:cxn>
                  </a:cxnLst>
                  <a:rect l="0" t="0" r="r" b="b"/>
                  <a:pathLst>
                    <a:path w="158" h="78">
                      <a:moveTo>
                        <a:pt x="0" y="0"/>
                      </a:moveTo>
                      <a:lnTo>
                        <a:pt x="79" y="54"/>
                      </a:lnTo>
                      <a:lnTo>
                        <a:pt x="158" y="0"/>
                      </a:lnTo>
                      <a:lnTo>
                        <a:pt x="158" y="78"/>
                      </a:lnTo>
                      <a:lnTo>
                        <a:pt x="0" y="78"/>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6" name="Freeform 36"/>
                <p:cNvSpPr>
                  <a:spLocks/>
                </p:cNvSpPr>
                <p:nvPr/>
              </p:nvSpPr>
              <p:spPr bwMode="auto">
                <a:xfrm>
                  <a:off x="2139" y="3956"/>
                  <a:ext cx="159" cy="60"/>
                </a:xfrm>
                <a:custGeom>
                  <a:avLst/>
                  <a:gdLst>
                    <a:gd name="T0" fmla="*/ 0 w 159"/>
                    <a:gd name="T1" fmla="*/ 5 h 60"/>
                    <a:gd name="T2" fmla="*/ 4 w 159"/>
                    <a:gd name="T3" fmla="*/ 0 h 60"/>
                    <a:gd name="T4" fmla="*/ 155 w 159"/>
                    <a:gd name="T5" fmla="*/ 0 h 60"/>
                    <a:gd name="T6" fmla="*/ 159 w 159"/>
                    <a:gd name="T7" fmla="*/ 5 h 60"/>
                    <a:gd name="T8" fmla="*/ 80 w 159"/>
                    <a:gd name="T9" fmla="*/ 60 h 60"/>
                    <a:gd name="T10" fmla="*/ 0 w 159"/>
                    <a:gd name="T11" fmla="*/ 5 h 60"/>
                  </a:gdLst>
                  <a:ahLst/>
                  <a:cxnLst>
                    <a:cxn ang="0">
                      <a:pos x="T0" y="T1"/>
                    </a:cxn>
                    <a:cxn ang="0">
                      <a:pos x="T2" y="T3"/>
                    </a:cxn>
                    <a:cxn ang="0">
                      <a:pos x="T4" y="T5"/>
                    </a:cxn>
                    <a:cxn ang="0">
                      <a:pos x="T6" y="T7"/>
                    </a:cxn>
                    <a:cxn ang="0">
                      <a:pos x="T8" y="T9"/>
                    </a:cxn>
                    <a:cxn ang="0">
                      <a:pos x="T10" y="T11"/>
                    </a:cxn>
                  </a:cxnLst>
                  <a:rect l="0" t="0" r="r" b="b"/>
                  <a:pathLst>
                    <a:path w="159" h="60">
                      <a:moveTo>
                        <a:pt x="0" y="5"/>
                      </a:moveTo>
                      <a:lnTo>
                        <a:pt x="4" y="0"/>
                      </a:lnTo>
                      <a:lnTo>
                        <a:pt x="155" y="0"/>
                      </a:lnTo>
                      <a:lnTo>
                        <a:pt x="159" y="5"/>
                      </a:lnTo>
                      <a:lnTo>
                        <a:pt x="80" y="60"/>
                      </a:lnTo>
                      <a:lnTo>
                        <a:pt x="0" y="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642" name="Group 641"/>
            <p:cNvGrpSpPr/>
            <p:nvPr/>
          </p:nvGrpSpPr>
          <p:grpSpPr>
            <a:xfrm>
              <a:off x="4443325" y="5533487"/>
              <a:ext cx="7146481" cy="1254517"/>
              <a:chOff x="4443325" y="5533487"/>
              <a:chExt cx="7146481" cy="1254517"/>
            </a:xfrm>
          </p:grpSpPr>
          <p:sp>
            <p:nvSpPr>
              <p:cNvPr id="643" name="Rectangle 642"/>
              <p:cNvSpPr/>
              <p:nvPr/>
            </p:nvSpPr>
            <p:spPr>
              <a:xfrm>
                <a:off x="9905430" y="6480227"/>
                <a:ext cx="1684376" cy="307777"/>
              </a:xfrm>
              <a:prstGeom prst="rect">
                <a:avLst/>
              </a:prstGeom>
              <a:ln w="19050">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18538" fontAlgn="base">
                  <a:spcAft>
                    <a:spcPct val="0"/>
                  </a:spcAft>
                  <a:defRPr/>
                </a:pPr>
                <a:r>
                  <a:rPr lang="en-US" sz="2000" dirty="0" smtClean="0">
                    <a:ln>
                      <a:solidFill>
                        <a:srgbClr val="FFFFFF">
                          <a:alpha val="0"/>
                        </a:srgbClr>
                      </a:solidFill>
                    </a:ln>
                    <a:solidFill>
                      <a:srgbClr val="505050"/>
                    </a:solidFill>
                    <a:latin typeface="Segoe UI Light" panose="020B0502040204020203" pitchFamily="34" charset="0"/>
                    <a:cs typeface="Segoe UI Light" panose="020B0502040204020203" pitchFamily="34" charset="0"/>
                  </a:rPr>
                  <a:t>Private Cloud</a:t>
                </a:r>
                <a:endParaRPr lang="en-US" sz="2000" dirty="0">
                  <a:ln>
                    <a:solidFill>
                      <a:srgbClr val="FFFFFF">
                        <a:alpha val="0"/>
                      </a:srgbClr>
                    </a:solidFill>
                  </a:ln>
                  <a:solidFill>
                    <a:srgbClr val="505050"/>
                  </a:solidFill>
                  <a:latin typeface="Segoe UI Light" panose="020B0502040204020203" pitchFamily="34" charset="0"/>
                  <a:cs typeface="Segoe UI Light" panose="020B0502040204020203" pitchFamily="34" charset="0"/>
                </a:endParaRPr>
              </a:p>
            </p:txBody>
          </p:sp>
          <p:grpSp>
            <p:nvGrpSpPr>
              <p:cNvPr id="644" name="Group 643"/>
              <p:cNvGrpSpPr/>
              <p:nvPr/>
            </p:nvGrpSpPr>
            <p:grpSpPr>
              <a:xfrm>
                <a:off x="4443325" y="5533487"/>
                <a:ext cx="4758645" cy="1215440"/>
                <a:chOff x="4663981" y="5533487"/>
                <a:chExt cx="4758645" cy="1215440"/>
              </a:xfrm>
            </p:grpSpPr>
            <p:grpSp>
              <p:nvGrpSpPr>
                <p:cNvPr id="648" name="Group 647"/>
                <p:cNvGrpSpPr/>
                <p:nvPr/>
              </p:nvGrpSpPr>
              <p:grpSpPr>
                <a:xfrm>
                  <a:off x="4663981" y="5533487"/>
                  <a:ext cx="4758645" cy="901001"/>
                  <a:chOff x="4738123" y="5533487"/>
                  <a:chExt cx="4758645" cy="901001"/>
                </a:xfrm>
              </p:grpSpPr>
              <p:grpSp>
                <p:nvGrpSpPr>
                  <p:cNvPr id="688" name="Group 687"/>
                  <p:cNvGrpSpPr/>
                  <p:nvPr/>
                </p:nvGrpSpPr>
                <p:grpSpPr>
                  <a:xfrm>
                    <a:off x="4738123" y="5533487"/>
                    <a:ext cx="571041" cy="901001"/>
                    <a:chOff x="10035219" y="1385450"/>
                    <a:chExt cx="466344" cy="801128"/>
                  </a:xfrm>
                </p:grpSpPr>
                <p:sp>
                  <p:nvSpPr>
                    <p:cNvPr id="693" name="Freeform 10"/>
                    <p:cNvSpPr>
                      <a:spLocks/>
                    </p:cNvSpPr>
                    <p:nvPr/>
                  </p:nvSpPr>
                  <p:spPr bwMode="auto">
                    <a:xfrm>
                      <a:off x="10035219" y="1385450"/>
                      <a:ext cx="466344" cy="80112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282828"/>
                    </a:solidFill>
                    <a:ln>
                      <a:noFill/>
                    </a:ln>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94" name="Rectangle 11"/>
                    <p:cNvSpPr>
                      <a:spLocks noChangeArrowheads="1"/>
                    </p:cNvSpPr>
                    <p:nvPr/>
                  </p:nvSpPr>
                  <p:spPr bwMode="auto">
                    <a:xfrm>
                      <a:off x="10081211" y="1431443"/>
                      <a:ext cx="374359" cy="629993"/>
                    </a:xfrm>
                    <a:prstGeom prst="rect">
                      <a:avLst/>
                    </a:prstGeom>
                    <a:solidFill>
                      <a:srgbClr val="008272"/>
                    </a:solidFill>
                    <a:ln>
                      <a:noFill/>
                    </a:ln>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95" name="Rectangle 12"/>
                    <p:cNvSpPr>
                      <a:spLocks noChangeArrowheads="1"/>
                    </p:cNvSpPr>
                    <p:nvPr/>
                  </p:nvSpPr>
                  <p:spPr bwMode="auto">
                    <a:xfrm>
                      <a:off x="10081211" y="1431443"/>
                      <a:ext cx="374359" cy="62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96" name="Freeform 13"/>
                    <p:cNvSpPr>
                      <a:spLocks/>
                    </p:cNvSpPr>
                    <p:nvPr/>
                  </p:nvSpPr>
                  <p:spPr bwMode="auto">
                    <a:xfrm>
                      <a:off x="10197798" y="2099940"/>
                      <a:ext cx="141187" cy="18183"/>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97" name="Rectangle 14"/>
                    <p:cNvSpPr>
                      <a:spLocks noChangeArrowheads="1"/>
                    </p:cNvSpPr>
                    <p:nvPr/>
                  </p:nvSpPr>
                  <p:spPr bwMode="auto">
                    <a:xfrm>
                      <a:off x="10081211" y="2061435"/>
                      <a:ext cx="124073" cy="1070"/>
                    </a:xfrm>
                    <a:prstGeom prst="rect">
                      <a:avLst/>
                    </a:prstGeom>
                    <a:solidFill>
                      <a:srgbClr val="5C47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98" name="Freeform 15"/>
                    <p:cNvSpPr>
                      <a:spLocks/>
                    </p:cNvSpPr>
                    <p:nvPr/>
                  </p:nvSpPr>
                  <p:spPr bwMode="auto">
                    <a:xfrm>
                      <a:off x="10081211" y="2061435"/>
                      <a:ext cx="124073"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99" name="Freeform 16"/>
                    <p:cNvSpPr>
                      <a:spLocks/>
                    </p:cNvSpPr>
                    <p:nvPr/>
                  </p:nvSpPr>
                  <p:spPr bwMode="auto">
                    <a:xfrm>
                      <a:off x="10081211" y="1431444"/>
                      <a:ext cx="220337" cy="621830"/>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close/>
                        </a:path>
                      </a:pathLst>
                    </a:custGeom>
                    <a:solidFill>
                      <a:srgbClr val="20B093"/>
                    </a:solidFill>
                    <a:ln>
                      <a:noFill/>
                    </a:ln>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700" name="Freeform 17"/>
                    <p:cNvSpPr>
                      <a:spLocks/>
                    </p:cNvSpPr>
                    <p:nvPr/>
                  </p:nvSpPr>
                  <p:spPr bwMode="auto">
                    <a:xfrm>
                      <a:off x="10081211" y="1431443"/>
                      <a:ext cx="220337" cy="629993"/>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grpSp>
              <p:grpSp>
                <p:nvGrpSpPr>
                  <p:cNvPr id="651" name="Group 650"/>
                  <p:cNvGrpSpPr/>
                  <p:nvPr/>
                </p:nvGrpSpPr>
                <p:grpSpPr>
                  <a:xfrm>
                    <a:off x="5413122" y="5545847"/>
                    <a:ext cx="1887593" cy="885855"/>
                    <a:chOff x="6070281" y="6112055"/>
                    <a:chExt cx="1540340" cy="722888"/>
                  </a:xfrm>
                </p:grpSpPr>
                <p:grpSp>
                  <p:nvGrpSpPr>
                    <p:cNvPr id="677" name="Group 676"/>
                    <p:cNvGrpSpPr/>
                    <p:nvPr/>
                  </p:nvGrpSpPr>
                  <p:grpSpPr>
                    <a:xfrm>
                      <a:off x="6070281" y="6112055"/>
                      <a:ext cx="1540340" cy="722888"/>
                      <a:chOff x="10135989" y="2338343"/>
                      <a:chExt cx="1709928" cy="873714"/>
                    </a:xfrm>
                  </p:grpSpPr>
                  <p:sp>
                    <p:nvSpPr>
                      <p:cNvPr id="683" name="Freeform 5"/>
                      <p:cNvSpPr>
                        <a:spLocks/>
                      </p:cNvSpPr>
                      <p:nvPr/>
                    </p:nvSpPr>
                    <p:spPr bwMode="auto">
                      <a:xfrm>
                        <a:off x="10135989" y="3143309"/>
                        <a:ext cx="1709928" cy="68748"/>
                      </a:xfrm>
                      <a:custGeom>
                        <a:avLst/>
                        <a:gdLst>
                          <a:gd name="T0" fmla="*/ 0 w 578"/>
                          <a:gd name="T1" fmla="*/ 6 h 23"/>
                          <a:gd name="T2" fmla="*/ 0 w 578"/>
                          <a:gd name="T3" fmla="*/ 11 h 23"/>
                          <a:gd name="T4" fmla="*/ 0 w 578"/>
                          <a:gd name="T5" fmla="*/ 12 h 23"/>
                          <a:gd name="T6" fmla="*/ 0 w 578"/>
                          <a:gd name="T7" fmla="*/ 12 h 23"/>
                          <a:gd name="T8" fmla="*/ 0 w 578"/>
                          <a:gd name="T9" fmla="*/ 13 h 23"/>
                          <a:gd name="T10" fmla="*/ 0 w 578"/>
                          <a:gd name="T11" fmla="*/ 14 h 23"/>
                          <a:gd name="T12" fmla="*/ 11 w 578"/>
                          <a:gd name="T13" fmla="*/ 23 h 23"/>
                          <a:gd name="T14" fmla="*/ 566 w 578"/>
                          <a:gd name="T15" fmla="*/ 23 h 23"/>
                          <a:gd name="T16" fmla="*/ 578 w 578"/>
                          <a:gd name="T17" fmla="*/ 15 h 23"/>
                          <a:gd name="T18" fmla="*/ 578 w 578"/>
                          <a:gd name="T19" fmla="*/ 14 h 23"/>
                          <a:gd name="T20" fmla="*/ 578 w 578"/>
                          <a:gd name="T21" fmla="*/ 6 h 23"/>
                          <a:gd name="T22" fmla="*/ 0 w 578"/>
                          <a:gd name="T2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66" y="23"/>
                              <a:pt x="566" y="23"/>
                              <a:pt x="566" y="23"/>
                            </a:cubicBezTo>
                            <a:cubicBezTo>
                              <a:pt x="572" y="23"/>
                              <a:pt x="576" y="20"/>
                              <a:pt x="578" y="15"/>
                            </a:cubicBezTo>
                            <a:cubicBezTo>
                              <a:pt x="578" y="14"/>
                              <a:pt x="578" y="14"/>
                              <a:pt x="578" y="14"/>
                            </a:cubicBezTo>
                            <a:cubicBezTo>
                              <a:pt x="578" y="0"/>
                              <a:pt x="578" y="6"/>
                              <a:pt x="578" y="6"/>
                            </a:cubicBezTo>
                            <a:lnTo>
                              <a:pt x="0" y="6"/>
                            </a:lnTo>
                            <a:close/>
                          </a:path>
                        </a:pathLst>
                      </a:custGeom>
                      <a:solidFill>
                        <a:srgbClr val="282828"/>
                      </a:solidFill>
                      <a:ln>
                        <a:noFill/>
                      </a:ln>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84" name="Freeform 6"/>
                      <p:cNvSpPr>
                        <a:spLocks/>
                      </p:cNvSpPr>
                      <p:nvPr/>
                    </p:nvSpPr>
                    <p:spPr bwMode="auto">
                      <a:xfrm>
                        <a:off x="10352230" y="2338343"/>
                        <a:ext cx="1277446" cy="828716"/>
                      </a:xfrm>
                      <a:custGeom>
                        <a:avLst/>
                        <a:gdLst>
                          <a:gd name="T0" fmla="*/ 15 w 432"/>
                          <a:gd name="T1" fmla="*/ 278 h 278"/>
                          <a:gd name="T2" fmla="*/ 418 w 432"/>
                          <a:gd name="T3" fmla="*/ 278 h 278"/>
                          <a:gd name="T4" fmla="*/ 432 w 432"/>
                          <a:gd name="T5" fmla="*/ 263 h 278"/>
                          <a:gd name="T6" fmla="*/ 432 w 432"/>
                          <a:gd name="T7" fmla="*/ 15 h 278"/>
                          <a:gd name="T8" fmla="*/ 418 w 432"/>
                          <a:gd name="T9" fmla="*/ 0 h 278"/>
                          <a:gd name="T10" fmla="*/ 15 w 432"/>
                          <a:gd name="T11" fmla="*/ 0 h 278"/>
                          <a:gd name="T12" fmla="*/ 0 w 432"/>
                          <a:gd name="T13" fmla="*/ 15 h 278"/>
                          <a:gd name="T14" fmla="*/ 0 w 432"/>
                          <a:gd name="T15" fmla="*/ 263 h 278"/>
                          <a:gd name="T16" fmla="*/ 15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5"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5" y="0"/>
                              <a:pt x="15" y="0"/>
                              <a:pt x="15" y="0"/>
                            </a:cubicBezTo>
                            <a:cubicBezTo>
                              <a:pt x="8" y="0"/>
                              <a:pt x="0" y="6"/>
                              <a:pt x="0" y="15"/>
                            </a:cubicBezTo>
                            <a:cubicBezTo>
                              <a:pt x="0" y="263"/>
                              <a:pt x="0" y="263"/>
                              <a:pt x="0" y="263"/>
                            </a:cubicBezTo>
                            <a:cubicBezTo>
                              <a:pt x="0" y="272"/>
                              <a:pt x="8" y="278"/>
                              <a:pt x="15" y="278"/>
                            </a:cubicBezTo>
                          </a:path>
                        </a:pathLst>
                      </a:custGeom>
                      <a:solidFill>
                        <a:srgbClr val="282828"/>
                      </a:solidFill>
                      <a:ln>
                        <a:noFill/>
                      </a:ln>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85" name="Freeform 7"/>
                      <p:cNvSpPr>
                        <a:spLocks/>
                      </p:cNvSpPr>
                      <p:nvPr/>
                    </p:nvSpPr>
                    <p:spPr bwMode="auto">
                      <a:xfrm>
                        <a:off x="10408478" y="2385841"/>
                        <a:ext cx="1167451" cy="727470"/>
                      </a:xfrm>
                      <a:custGeom>
                        <a:avLst/>
                        <a:gdLst>
                          <a:gd name="T0" fmla="*/ 0 w 395"/>
                          <a:gd name="T1" fmla="*/ 0 h 244"/>
                          <a:gd name="T2" fmla="*/ 395 w 395"/>
                          <a:gd name="T3" fmla="*/ 0 h 244"/>
                          <a:gd name="T4" fmla="*/ 395 w 395"/>
                          <a:gd name="T5" fmla="*/ 244 h 244"/>
                          <a:gd name="T6" fmla="*/ 0 w 395"/>
                          <a:gd name="T7" fmla="*/ 244 h 244"/>
                          <a:gd name="T8" fmla="*/ 0 w 395"/>
                          <a:gd name="T9" fmla="*/ 0 h 244"/>
                        </a:gdLst>
                        <a:ahLst/>
                        <a:cxnLst>
                          <a:cxn ang="0">
                            <a:pos x="T0" y="T1"/>
                          </a:cxn>
                          <a:cxn ang="0">
                            <a:pos x="T2" y="T3"/>
                          </a:cxn>
                          <a:cxn ang="0">
                            <a:pos x="T4" y="T5"/>
                          </a:cxn>
                          <a:cxn ang="0">
                            <a:pos x="T6" y="T7"/>
                          </a:cxn>
                          <a:cxn ang="0">
                            <a:pos x="T8" y="T9"/>
                          </a:cxn>
                        </a:cxnLst>
                        <a:rect l="0" t="0" r="r" b="b"/>
                        <a:pathLst>
                          <a:path w="395" h="244">
                            <a:moveTo>
                              <a:pt x="0" y="0"/>
                            </a:moveTo>
                            <a:cubicBezTo>
                              <a:pt x="395" y="0"/>
                              <a:pt x="395" y="0"/>
                              <a:pt x="395" y="0"/>
                            </a:cubicBezTo>
                            <a:cubicBezTo>
                              <a:pt x="395" y="244"/>
                              <a:pt x="395" y="244"/>
                              <a:pt x="395" y="244"/>
                            </a:cubicBezTo>
                            <a:cubicBezTo>
                              <a:pt x="0" y="244"/>
                              <a:pt x="0" y="244"/>
                              <a:pt x="0" y="244"/>
                            </a:cubicBezTo>
                            <a:cubicBezTo>
                              <a:pt x="0" y="0"/>
                              <a:pt x="0" y="0"/>
                              <a:pt x="0" y="0"/>
                            </a:cubicBezTo>
                          </a:path>
                        </a:pathLst>
                      </a:custGeom>
                      <a:solidFill>
                        <a:srgbClr val="008272"/>
                      </a:solidFill>
                      <a:ln>
                        <a:noFill/>
                      </a:ln>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86" name="Freeform 8"/>
                      <p:cNvSpPr>
                        <a:spLocks/>
                      </p:cNvSpPr>
                      <p:nvPr/>
                    </p:nvSpPr>
                    <p:spPr bwMode="auto">
                      <a:xfrm>
                        <a:off x="10408478" y="2385841"/>
                        <a:ext cx="694971" cy="727470"/>
                      </a:xfrm>
                      <a:custGeom>
                        <a:avLst/>
                        <a:gdLst>
                          <a:gd name="T0" fmla="*/ 235 w 235"/>
                          <a:gd name="T1" fmla="*/ 0 h 244"/>
                          <a:gd name="T2" fmla="*/ 205 w 235"/>
                          <a:gd name="T3" fmla="*/ 0 h 244"/>
                          <a:gd name="T4" fmla="*/ 0 w 235"/>
                          <a:gd name="T5" fmla="*/ 0 h 244"/>
                          <a:gd name="T6" fmla="*/ 0 w 235"/>
                          <a:gd name="T7" fmla="*/ 244 h 244"/>
                          <a:gd name="T8" fmla="*/ 0 w 235"/>
                          <a:gd name="T9" fmla="*/ 0 h 244"/>
                          <a:gd name="T10" fmla="*/ 235 w 235"/>
                          <a:gd name="T11" fmla="*/ 0 h 244"/>
                          <a:gd name="T12" fmla="*/ 235 w 23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35" h="244">
                            <a:moveTo>
                              <a:pt x="235" y="0"/>
                            </a:moveTo>
                            <a:cubicBezTo>
                              <a:pt x="205" y="0"/>
                              <a:pt x="205" y="0"/>
                              <a:pt x="205" y="0"/>
                            </a:cubicBezTo>
                            <a:cubicBezTo>
                              <a:pt x="0" y="0"/>
                              <a:pt x="0" y="0"/>
                              <a:pt x="0" y="0"/>
                            </a:cubicBezTo>
                            <a:cubicBezTo>
                              <a:pt x="0" y="244"/>
                              <a:pt x="0" y="244"/>
                              <a:pt x="0" y="244"/>
                            </a:cubicBezTo>
                            <a:cubicBezTo>
                              <a:pt x="0" y="0"/>
                              <a:pt x="0" y="0"/>
                              <a:pt x="0" y="0"/>
                            </a:cubicBezTo>
                            <a:cubicBezTo>
                              <a:pt x="103"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87" name="Freeform 9"/>
                      <p:cNvSpPr>
                        <a:spLocks/>
                      </p:cNvSpPr>
                      <p:nvPr/>
                    </p:nvSpPr>
                    <p:spPr bwMode="auto">
                      <a:xfrm>
                        <a:off x="10408475" y="2385840"/>
                        <a:ext cx="694971" cy="727470"/>
                      </a:xfrm>
                      <a:custGeom>
                        <a:avLst/>
                        <a:gdLst>
                          <a:gd name="T0" fmla="*/ 235 w 235"/>
                          <a:gd name="T1" fmla="*/ 0 h 244"/>
                          <a:gd name="T2" fmla="*/ 0 w 235"/>
                          <a:gd name="T3" fmla="*/ 0 h 244"/>
                          <a:gd name="T4" fmla="*/ 0 w 235"/>
                          <a:gd name="T5" fmla="*/ 244 h 244"/>
                          <a:gd name="T6" fmla="*/ 205 w 235"/>
                          <a:gd name="T7" fmla="*/ 244 h 244"/>
                          <a:gd name="T8" fmla="*/ 235 w 235"/>
                          <a:gd name="T9" fmla="*/ 0 h 244"/>
                        </a:gdLst>
                        <a:ahLst/>
                        <a:cxnLst>
                          <a:cxn ang="0">
                            <a:pos x="T0" y="T1"/>
                          </a:cxn>
                          <a:cxn ang="0">
                            <a:pos x="T2" y="T3"/>
                          </a:cxn>
                          <a:cxn ang="0">
                            <a:pos x="T4" y="T5"/>
                          </a:cxn>
                          <a:cxn ang="0">
                            <a:pos x="T6" y="T7"/>
                          </a:cxn>
                          <a:cxn ang="0">
                            <a:pos x="T8" y="T9"/>
                          </a:cxn>
                        </a:cxnLst>
                        <a:rect l="0" t="0" r="r" b="b"/>
                        <a:pathLst>
                          <a:path w="235" h="244">
                            <a:moveTo>
                              <a:pt x="235" y="0"/>
                            </a:moveTo>
                            <a:cubicBezTo>
                              <a:pt x="179" y="0"/>
                              <a:pt x="103" y="0"/>
                              <a:pt x="0" y="0"/>
                            </a:cubicBezTo>
                            <a:cubicBezTo>
                              <a:pt x="0" y="0"/>
                              <a:pt x="0" y="0"/>
                              <a:pt x="0" y="244"/>
                            </a:cubicBezTo>
                            <a:cubicBezTo>
                              <a:pt x="205" y="244"/>
                              <a:pt x="205" y="244"/>
                              <a:pt x="205" y="244"/>
                            </a:cubicBezTo>
                            <a:cubicBezTo>
                              <a:pt x="235" y="0"/>
                              <a:pt x="235" y="0"/>
                              <a:pt x="235" y="0"/>
                            </a:cubicBezTo>
                          </a:path>
                        </a:pathLst>
                      </a:custGeom>
                      <a:solidFill>
                        <a:srgbClr val="20B093"/>
                      </a:solidFill>
                      <a:ln>
                        <a:noFill/>
                      </a:ln>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grpSp>
                <p:sp>
                  <p:nvSpPr>
                    <p:cNvPr id="682" name="Freeform 73"/>
                    <p:cNvSpPr>
                      <a:spLocks/>
                    </p:cNvSpPr>
                    <p:nvPr/>
                  </p:nvSpPr>
                  <p:spPr bwMode="auto">
                    <a:xfrm>
                      <a:off x="6803928" y="6472824"/>
                      <a:ext cx="57580" cy="93798"/>
                    </a:xfrm>
                    <a:custGeom>
                      <a:avLst/>
                      <a:gdLst>
                        <a:gd name="T0" fmla="*/ 22 w 22"/>
                        <a:gd name="T1" fmla="*/ 11 h 39"/>
                        <a:gd name="T2" fmla="*/ 11 w 22"/>
                        <a:gd name="T3" fmla="*/ 0 h 39"/>
                        <a:gd name="T4" fmla="*/ 0 w 22"/>
                        <a:gd name="T5" fmla="*/ 11 h 39"/>
                        <a:gd name="T6" fmla="*/ 7 w 22"/>
                        <a:gd name="T7" fmla="*/ 21 h 39"/>
                        <a:gd name="T8" fmla="*/ 7 w 22"/>
                        <a:gd name="T9" fmla="*/ 39 h 39"/>
                        <a:gd name="T10" fmla="*/ 15 w 22"/>
                        <a:gd name="T11" fmla="*/ 39 h 39"/>
                        <a:gd name="T12" fmla="*/ 15 w 22"/>
                        <a:gd name="T13" fmla="*/ 21 h 39"/>
                        <a:gd name="T14" fmla="*/ 22 w 22"/>
                        <a:gd name="T15" fmla="*/ 1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22" y="11"/>
                          </a:moveTo>
                          <a:cubicBezTo>
                            <a:pt x="22" y="5"/>
                            <a:pt x="17" y="0"/>
                            <a:pt x="11" y="0"/>
                          </a:cubicBezTo>
                          <a:cubicBezTo>
                            <a:pt x="5" y="0"/>
                            <a:pt x="0" y="5"/>
                            <a:pt x="0" y="11"/>
                          </a:cubicBezTo>
                          <a:cubicBezTo>
                            <a:pt x="0" y="16"/>
                            <a:pt x="3" y="20"/>
                            <a:pt x="7" y="21"/>
                          </a:cubicBezTo>
                          <a:cubicBezTo>
                            <a:pt x="7" y="39"/>
                            <a:pt x="7" y="39"/>
                            <a:pt x="7" y="39"/>
                          </a:cubicBezTo>
                          <a:cubicBezTo>
                            <a:pt x="15" y="39"/>
                            <a:pt x="15" y="39"/>
                            <a:pt x="15" y="39"/>
                          </a:cubicBezTo>
                          <a:cubicBezTo>
                            <a:pt x="15" y="21"/>
                            <a:pt x="15" y="21"/>
                            <a:pt x="15" y="21"/>
                          </a:cubicBezTo>
                          <a:cubicBezTo>
                            <a:pt x="19" y="20"/>
                            <a:pt x="22" y="16"/>
                            <a:pt x="22" y="11"/>
                          </a:cubicBezTo>
                          <a:close/>
                        </a:path>
                      </a:pathLst>
                    </a:custGeom>
                    <a:solidFill>
                      <a:srgbClr val="20B093"/>
                    </a:solidFill>
                    <a:ln>
                      <a:noFill/>
                    </a:ln>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grpSp>
              <p:grpSp>
                <p:nvGrpSpPr>
                  <p:cNvPr id="652" name="Group 651"/>
                  <p:cNvGrpSpPr/>
                  <p:nvPr/>
                </p:nvGrpSpPr>
                <p:grpSpPr>
                  <a:xfrm>
                    <a:off x="7370901" y="5546786"/>
                    <a:ext cx="1482584" cy="884706"/>
                    <a:chOff x="7914527" y="6133537"/>
                    <a:chExt cx="1177908" cy="702896"/>
                  </a:xfrm>
                </p:grpSpPr>
                <p:grpSp>
                  <p:nvGrpSpPr>
                    <p:cNvPr id="667" name="Group 666"/>
                    <p:cNvGrpSpPr/>
                    <p:nvPr/>
                  </p:nvGrpSpPr>
                  <p:grpSpPr>
                    <a:xfrm>
                      <a:off x="7914527" y="6133537"/>
                      <a:ext cx="1177908" cy="702896"/>
                      <a:chOff x="10676717" y="1335618"/>
                      <a:chExt cx="1307592" cy="849551"/>
                    </a:xfrm>
                  </p:grpSpPr>
                  <p:sp>
                    <p:nvSpPr>
                      <p:cNvPr id="673" name="Freeform 18"/>
                      <p:cNvSpPr>
                        <a:spLocks/>
                      </p:cNvSpPr>
                      <p:nvPr/>
                    </p:nvSpPr>
                    <p:spPr bwMode="auto">
                      <a:xfrm>
                        <a:off x="10676717" y="1335618"/>
                        <a:ext cx="1307592" cy="849551"/>
                      </a:xfrm>
                      <a:custGeom>
                        <a:avLst/>
                        <a:gdLst>
                          <a:gd name="T0" fmla="*/ 14 w 432"/>
                          <a:gd name="T1" fmla="*/ 278 h 278"/>
                          <a:gd name="T2" fmla="*/ 418 w 432"/>
                          <a:gd name="T3" fmla="*/ 278 h 278"/>
                          <a:gd name="T4" fmla="*/ 432 w 432"/>
                          <a:gd name="T5" fmla="*/ 263 h 278"/>
                          <a:gd name="T6" fmla="*/ 432 w 432"/>
                          <a:gd name="T7" fmla="*/ 15 h 278"/>
                          <a:gd name="T8" fmla="*/ 418 w 432"/>
                          <a:gd name="T9" fmla="*/ 0 h 278"/>
                          <a:gd name="T10" fmla="*/ 14 w 432"/>
                          <a:gd name="T11" fmla="*/ 0 h 278"/>
                          <a:gd name="T12" fmla="*/ 0 w 432"/>
                          <a:gd name="T13" fmla="*/ 15 h 278"/>
                          <a:gd name="T14" fmla="*/ 0 w 432"/>
                          <a:gd name="T15" fmla="*/ 263 h 278"/>
                          <a:gd name="T16" fmla="*/ 14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4"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4" y="0"/>
                              <a:pt x="14" y="0"/>
                              <a:pt x="14" y="0"/>
                            </a:cubicBezTo>
                            <a:cubicBezTo>
                              <a:pt x="7" y="0"/>
                              <a:pt x="0" y="6"/>
                              <a:pt x="0" y="15"/>
                            </a:cubicBezTo>
                            <a:cubicBezTo>
                              <a:pt x="0" y="263"/>
                              <a:pt x="0" y="263"/>
                              <a:pt x="0" y="263"/>
                            </a:cubicBezTo>
                            <a:cubicBezTo>
                              <a:pt x="0" y="272"/>
                              <a:pt x="7" y="278"/>
                              <a:pt x="14" y="278"/>
                            </a:cubicBezTo>
                          </a:path>
                        </a:pathLst>
                      </a:custGeom>
                      <a:solidFill>
                        <a:srgbClr val="282828"/>
                      </a:solidFill>
                      <a:ln>
                        <a:noFill/>
                      </a:ln>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74" name="Freeform 19"/>
                      <p:cNvSpPr>
                        <a:spLocks/>
                      </p:cNvSpPr>
                      <p:nvPr/>
                    </p:nvSpPr>
                    <p:spPr bwMode="auto">
                      <a:xfrm>
                        <a:off x="10734292" y="1350971"/>
                        <a:ext cx="1192442" cy="742078"/>
                      </a:xfrm>
                      <a:custGeom>
                        <a:avLst/>
                        <a:gdLst>
                          <a:gd name="T0" fmla="*/ 0 w 394"/>
                          <a:gd name="T1" fmla="*/ 12 h 243"/>
                          <a:gd name="T2" fmla="*/ 394 w 394"/>
                          <a:gd name="T3" fmla="*/ 12 h 243"/>
                          <a:gd name="T4" fmla="*/ 394 w 394"/>
                          <a:gd name="T5" fmla="*/ 243 h 243"/>
                          <a:gd name="T6" fmla="*/ 0 w 394"/>
                          <a:gd name="T7" fmla="*/ 243 h 243"/>
                          <a:gd name="T8" fmla="*/ 0 w 394"/>
                          <a:gd name="T9" fmla="*/ 12 h 243"/>
                        </a:gdLst>
                        <a:ahLst/>
                        <a:cxnLst>
                          <a:cxn ang="0">
                            <a:pos x="T0" y="T1"/>
                          </a:cxn>
                          <a:cxn ang="0">
                            <a:pos x="T2" y="T3"/>
                          </a:cxn>
                          <a:cxn ang="0">
                            <a:pos x="T4" y="T5"/>
                          </a:cxn>
                          <a:cxn ang="0">
                            <a:pos x="T6" y="T7"/>
                          </a:cxn>
                          <a:cxn ang="0">
                            <a:pos x="T8" y="T9"/>
                          </a:cxn>
                        </a:cxnLst>
                        <a:rect l="0" t="0" r="r" b="b"/>
                        <a:pathLst>
                          <a:path w="394" h="243">
                            <a:moveTo>
                              <a:pt x="0" y="12"/>
                            </a:moveTo>
                            <a:cubicBezTo>
                              <a:pt x="394" y="12"/>
                              <a:pt x="394" y="12"/>
                              <a:pt x="394" y="12"/>
                            </a:cubicBezTo>
                            <a:cubicBezTo>
                              <a:pt x="394" y="173"/>
                              <a:pt x="394" y="243"/>
                              <a:pt x="394" y="243"/>
                            </a:cubicBezTo>
                            <a:cubicBezTo>
                              <a:pt x="0" y="243"/>
                              <a:pt x="0" y="243"/>
                              <a:pt x="0" y="243"/>
                            </a:cubicBezTo>
                            <a:cubicBezTo>
                              <a:pt x="0" y="0"/>
                              <a:pt x="0" y="12"/>
                              <a:pt x="0" y="12"/>
                            </a:cubicBezTo>
                          </a:path>
                        </a:pathLst>
                      </a:custGeom>
                      <a:solidFill>
                        <a:srgbClr val="008272"/>
                      </a:solidFill>
                      <a:ln>
                        <a:noFill/>
                      </a:ln>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75" name="Freeform 20"/>
                      <p:cNvSpPr>
                        <a:spLocks noEditPoints="1"/>
                      </p:cNvSpPr>
                      <p:nvPr/>
                    </p:nvSpPr>
                    <p:spPr bwMode="auto">
                      <a:xfrm>
                        <a:off x="10734292" y="1388076"/>
                        <a:ext cx="711371" cy="704974"/>
                      </a:xfrm>
                      <a:custGeom>
                        <a:avLst/>
                        <a:gdLst>
                          <a:gd name="T0" fmla="*/ 0 w 235"/>
                          <a:gd name="T1" fmla="*/ 0 h 231"/>
                          <a:gd name="T2" fmla="*/ 0 w 235"/>
                          <a:gd name="T3" fmla="*/ 0 h 231"/>
                          <a:gd name="T4" fmla="*/ 0 w 235"/>
                          <a:gd name="T5" fmla="*/ 231 h 231"/>
                          <a:gd name="T6" fmla="*/ 0 w 235"/>
                          <a:gd name="T7" fmla="*/ 0 h 231"/>
                          <a:gd name="T8" fmla="*/ 0 w 235"/>
                          <a:gd name="T9" fmla="*/ 0 h 231"/>
                          <a:gd name="T10" fmla="*/ 0 w 235"/>
                          <a:gd name="T11" fmla="*/ 0 h 231"/>
                          <a:gd name="T12" fmla="*/ 235 w 235"/>
                          <a:gd name="T13" fmla="*/ 0 h 231"/>
                          <a:gd name="T14" fmla="*/ 205 w 235"/>
                          <a:gd name="T15" fmla="*/ 0 h 231"/>
                          <a:gd name="T16" fmla="*/ 0 w 235"/>
                          <a:gd name="T17" fmla="*/ 0 h 231"/>
                          <a:gd name="T18" fmla="*/ 0 w 235"/>
                          <a:gd name="T19" fmla="*/ 0 h 231"/>
                          <a:gd name="T20" fmla="*/ 235 w 235"/>
                          <a:gd name="T21" fmla="*/ 0 h 231"/>
                          <a:gd name="T22" fmla="*/ 235 w 235"/>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31">
                            <a:moveTo>
                              <a:pt x="0" y="0"/>
                            </a:moveTo>
                            <a:cubicBezTo>
                              <a:pt x="0" y="0"/>
                              <a:pt x="0" y="0"/>
                              <a:pt x="0" y="0"/>
                            </a:cubicBezTo>
                            <a:cubicBezTo>
                              <a:pt x="0" y="231"/>
                              <a:pt x="0" y="231"/>
                              <a:pt x="0" y="231"/>
                            </a:cubicBezTo>
                            <a:cubicBezTo>
                              <a:pt x="0" y="20"/>
                              <a:pt x="0" y="1"/>
                              <a:pt x="0" y="0"/>
                            </a:cubicBezTo>
                            <a:cubicBezTo>
                              <a:pt x="0" y="0"/>
                              <a:pt x="0" y="0"/>
                              <a:pt x="0" y="0"/>
                            </a:cubicBezTo>
                            <a:cubicBezTo>
                              <a:pt x="0" y="0"/>
                              <a:pt x="0" y="0"/>
                              <a:pt x="0" y="0"/>
                            </a:cubicBezTo>
                            <a:moveTo>
                              <a:pt x="235" y="0"/>
                            </a:moveTo>
                            <a:cubicBezTo>
                              <a:pt x="205" y="0"/>
                              <a:pt x="205" y="0"/>
                              <a:pt x="205" y="0"/>
                            </a:cubicBezTo>
                            <a:cubicBezTo>
                              <a:pt x="0" y="0"/>
                              <a:pt x="0" y="0"/>
                              <a:pt x="0" y="0"/>
                            </a:cubicBezTo>
                            <a:cubicBezTo>
                              <a:pt x="0" y="0"/>
                              <a:pt x="0" y="0"/>
                              <a:pt x="0" y="0"/>
                            </a:cubicBezTo>
                            <a:cubicBezTo>
                              <a:pt x="102" y="0"/>
                              <a:pt x="179" y="0"/>
                              <a:pt x="235" y="0"/>
                            </a:cubicBezTo>
                            <a:cubicBezTo>
                              <a:pt x="235" y="0"/>
                              <a:pt x="235" y="0"/>
                              <a:pt x="235" y="0"/>
                            </a:cubicBezTo>
                          </a:path>
                        </a:pathLst>
                      </a:custGeom>
                      <a:solidFill>
                        <a:srgbClr val="5C47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76" name="Freeform 21"/>
                      <p:cNvSpPr>
                        <a:spLocks noEditPoints="1"/>
                      </p:cNvSpPr>
                      <p:nvPr/>
                    </p:nvSpPr>
                    <p:spPr bwMode="auto">
                      <a:xfrm>
                        <a:off x="10734292" y="1388076"/>
                        <a:ext cx="711371" cy="704974"/>
                      </a:xfrm>
                      <a:custGeom>
                        <a:avLst/>
                        <a:gdLst>
                          <a:gd name="T0" fmla="*/ 235 w 235"/>
                          <a:gd name="T1" fmla="*/ 0 h 231"/>
                          <a:gd name="T2" fmla="*/ 0 w 235"/>
                          <a:gd name="T3" fmla="*/ 0 h 231"/>
                          <a:gd name="T4" fmla="*/ 0 w 235"/>
                          <a:gd name="T5" fmla="*/ 231 h 231"/>
                          <a:gd name="T6" fmla="*/ 205 w 235"/>
                          <a:gd name="T7" fmla="*/ 231 h 231"/>
                          <a:gd name="T8" fmla="*/ 235 w 235"/>
                          <a:gd name="T9" fmla="*/ 0 h 231"/>
                          <a:gd name="T10" fmla="*/ 0 w 235"/>
                          <a:gd name="T11" fmla="*/ 0 h 231"/>
                          <a:gd name="T12" fmla="*/ 0 w 235"/>
                          <a:gd name="T13" fmla="*/ 0 h 231"/>
                          <a:gd name="T14" fmla="*/ 0 w 235"/>
                          <a:gd name="T15" fmla="*/ 0 h 231"/>
                          <a:gd name="T16" fmla="*/ 0 w 235"/>
                          <a:gd name="T17" fmla="*/ 0 h 231"/>
                          <a:gd name="T18" fmla="*/ 0 w 235"/>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1">
                            <a:moveTo>
                              <a:pt x="235" y="0"/>
                            </a:moveTo>
                            <a:cubicBezTo>
                              <a:pt x="179" y="0"/>
                              <a:pt x="102" y="0"/>
                              <a:pt x="0" y="0"/>
                            </a:cubicBezTo>
                            <a:cubicBezTo>
                              <a:pt x="0" y="1"/>
                              <a:pt x="0" y="20"/>
                              <a:pt x="0" y="231"/>
                            </a:cubicBezTo>
                            <a:cubicBezTo>
                              <a:pt x="205" y="231"/>
                              <a:pt x="205" y="231"/>
                              <a:pt x="205" y="231"/>
                            </a:cubicBezTo>
                            <a:cubicBezTo>
                              <a:pt x="235" y="0"/>
                              <a:pt x="235" y="0"/>
                              <a:pt x="235"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0B093"/>
                      </a:solidFill>
                      <a:ln>
                        <a:noFill/>
                      </a:ln>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grpSp>
                <p:sp>
                  <p:nvSpPr>
                    <p:cNvPr id="672" name="Freeform 73"/>
                    <p:cNvSpPr>
                      <a:spLocks/>
                    </p:cNvSpPr>
                    <p:nvPr/>
                  </p:nvSpPr>
                  <p:spPr bwMode="auto">
                    <a:xfrm>
                      <a:off x="8481500" y="6498379"/>
                      <a:ext cx="57581" cy="93798"/>
                    </a:xfrm>
                    <a:custGeom>
                      <a:avLst/>
                      <a:gdLst>
                        <a:gd name="T0" fmla="*/ 22 w 22"/>
                        <a:gd name="T1" fmla="*/ 11 h 39"/>
                        <a:gd name="T2" fmla="*/ 11 w 22"/>
                        <a:gd name="T3" fmla="*/ 0 h 39"/>
                        <a:gd name="T4" fmla="*/ 0 w 22"/>
                        <a:gd name="T5" fmla="*/ 11 h 39"/>
                        <a:gd name="T6" fmla="*/ 7 w 22"/>
                        <a:gd name="T7" fmla="*/ 21 h 39"/>
                        <a:gd name="T8" fmla="*/ 7 w 22"/>
                        <a:gd name="T9" fmla="*/ 39 h 39"/>
                        <a:gd name="T10" fmla="*/ 15 w 22"/>
                        <a:gd name="T11" fmla="*/ 39 h 39"/>
                        <a:gd name="T12" fmla="*/ 15 w 22"/>
                        <a:gd name="T13" fmla="*/ 21 h 39"/>
                        <a:gd name="T14" fmla="*/ 22 w 22"/>
                        <a:gd name="T15" fmla="*/ 1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9">
                          <a:moveTo>
                            <a:pt x="22" y="11"/>
                          </a:moveTo>
                          <a:cubicBezTo>
                            <a:pt x="22" y="5"/>
                            <a:pt x="17" y="0"/>
                            <a:pt x="11" y="0"/>
                          </a:cubicBezTo>
                          <a:cubicBezTo>
                            <a:pt x="5" y="0"/>
                            <a:pt x="0" y="5"/>
                            <a:pt x="0" y="11"/>
                          </a:cubicBezTo>
                          <a:cubicBezTo>
                            <a:pt x="0" y="16"/>
                            <a:pt x="3" y="20"/>
                            <a:pt x="7" y="21"/>
                          </a:cubicBezTo>
                          <a:cubicBezTo>
                            <a:pt x="7" y="39"/>
                            <a:pt x="7" y="39"/>
                            <a:pt x="7" y="39"/>
                          </a:cubicBezTo>
                          <a:cubicBezTo>
                            <a:pt x="15" y="39"/>
                            <a:pt x="15" y="39"/>
                            <a:pt x="15" y="39"/>
                          </a:cubicBezTo>
                          <a:cubicBezTo>
                            <a:pt x="15" y="21"/>
                            <a:pt x="15" y="21"/>
                            <a:pt x="15" y="21"/>
                          </a:cubicBezTo>
                          <a:cubicBezTo>
                            <a:pt x="19" y="20"/>
                            <a:pt x="22" y="16"/>
                            <a:pt x="22" y="11"/>
                          </a:cubicBezTo>
                          <a:close/>
                        </a:path>
                      </a:pathLst>
                    </a:custGeom>
                    <a:solidFill>
                      <a:srgbClr val="20B093"/>
                    </a:solidFill>
                    <a:ln>
                      <a:noFill/>
                    </a:ln>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grpSp>
              <p:grpSp>
                <p:nvGrpSpPr>
                  <p:cNvPr id="653" name="Group 652"/>
                  <p:cNvGrpSpPr/>
                  <p:nvPr/>
                </p:nvGrpSpPr>
                <p:grpSpPr>
                  <a:xfrm>
                    <a:off x="8929827" y="5538768"/>
                    <a:ext cx="566941" cy="894532"/>
                    <a:chOff x="9660101" y="6172111"/>
                    <a:chExt cx="420093" cy="662832"/>
                  </a:xfrm>
                </p:grpSpPr>
                <p:sp>
                  <p:nvSpPr>
                    <p:cNvPr id="654" name="Freeform 10"/>
                    <p:cNvSpPr>
                      <a:spLocks/>
                    </p:cNvSpPr>
                    <p:nvPr/>
                  </p:nvSpPr>
                  <p:spPr bwMode="auto">
                    <a:xfrm>
                      <a:off x="9660101" y="6172111"/>
                      <a:ext cx="420093" cy="662832"/>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282828"/>
                    </a:solidFill>
                    <a:ln>
                      <a:noFill/>
                    </a:ln>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55" name="Rectangle 11"/>
                    <p:cNvSpPr>
                      <a:spLocks noChangeArrowheads="1"/>
                    </p:cNvSpPr>
                    <p:nvPr/>
                  </p:nvSpPr>
                  <p:spPr bwMode="auto">
                    <a:xfrm>
                      <a:off x="9701532" y="6210164"/>
                      <a:ext cx="337231" cy="521239"/>
                    </a:xfrm>
                    <a:prstGeom prst="rect">
                      <a:avLst/>
                    </a:prstGeom>
                    <a:solidFill>
                      <a:srgbClr val="008272"/>
                    </a:solidFill>
                    <a:ln>
                      <a:noFill/>
                    </a:ln>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56" name="Rectangle 12"/>
                    <p:cNvSpPr>
                      <a:spLocks noChangeArrowheads="1"/>
                    </p:cNvSpPr>
                    <p:nvPr/>
                  </p:nvSpPr>
                  <p:spPr bwMode="auto">
                    <a:xfrm>
                      <a:off x="9701532" y="6210164"/>
                      <a:ext cx="337231" cy="52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57" name="Freeform 13"/>
                    <p:cNvSpPr>
                      <a:spLocks/>
                    </p:cNvSpPr>
                    <p:nvPr/>
                  </p:nvSpPr>
                  <p:spPr bwMode="auto">
                    <a:xfrm>
                      <a:off x="9806556" y="6763261"/>
                      <a:ext cx="127184" cy="15044"/>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58" name="Rectangle 14"/>
                    <p:cNvSpPr>
                      <a:spLocks noChangeArrowheads="1"/>
                    </p:cNvSpPr>
                    <p:nvPr/>
                  </p:nvSpPr>
                  <p:spPr bwMode="auto">
                    <a:xfrm>
                      <a:off x="9701532" y="6731403"/>
                      <a:ext cx="111768" cy="885"/>
                    </a:xfrm>
                    <a:prstGeom prst="rect">
                      <a:avLst/>
                    </a:prstGeom>
                    <a:solidFill>
                      <a:srgbClr val="5C47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59" name="Freeform 15"/>
                    <p:cNvSpPr>
                      <a:spLocks/>
                    </p:cNvSpPr>
                    <p:nvPr/>
                  </p:nvSpPr>
                  <p:spPr bwMode="auto">
                    <a:xfrm>
                      <a:off x="9701532" y="6731403"/>
                      <a:ext cx="111768"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60" name="Freeform 16"/>
                    <p:cNvSpPr>
                      <a:spLocks/>
                    </p:cNvSpPr>
                    <p:nvPr/>
                  </p:nvSpPr>
                  <p:spPr bwMode="auto">
                    <a:xfrm>
                      <a:off x="9701532" y="6210164"/>
                      <a:ext cx="198484" cy="521239"/>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close/>
                        </a:path>
                      </a:pathLst>
                    </a:custGeom>
                    <a:solidFill>
                      <a:srgbClr val="20B093"/>
                    </a:solidFill>
                    <a:ln>
                      <a:noFill/>
                    </a:ln>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sp>
                  <p:nvSpPr>
                    <p:cNvPr id="661" name="Freeform 17"/>
                    <p:cNvSpPr>
                      <a:spLocks/>
                    </p:cNvSpPr>
                    <p:nvPr/>
                  </p:nvSpPr>
                  <p:spPr bwMode="auto">
                    <a:xfrm>
                      <a:off x="9701532" y="6210164"/>
                      <a:ext cx="198484" cy="521239"/>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863" fontAlgn="base">
                        <a:spcBef>
                          <a:spcPct val="0"/>
                        </a:spcBef>
                        <a:spcAft>
                          <a:spcPct val="0"/>
                        </a:spcAft>
                        <a:defRPr/>
                      </a:pPr>
                      <a:endParaRPr lang="en-US" kern="0" dirty="0" smtClean="0">
                        <a:solidFill>
                          <a:srgbClr val="505050"/>
                        </a:solidFill>
                        <a:ea typeface="ＭＳ Ｐゴシック" charset="0"/>
                      </a:endParaRPr>
                    </a:p>
                  </p:txBody>
                </p:sp>
              </p:grpSp>
            </p:grpSp>
            <p:sp>
              <p:nvSpPr>
                <p:cNvPr id="649" name="Rectangle 648"/>
                <p:cNvSpPr/>
                <p:nvPr/>
              </p:nvSpPr>
              <p:spPr>
                <a:xfrm>
                  <a:off x="5811156" y="6441150"/>
                  <a:ext cx="2464294" cy="307777"/>
                </a:xfrm>
                <a:prstGeom prst="rect">
                  <a:avLst/>
                </a:prstGeom>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1118538" fontAlgn="base">
                    <a:spcAft>
                      <a:spcPct val="0"/>
                    </a:spcAft>
                    <a:defRPr/>
                  </a:pPr>
                  <a:r>
                    <a:rPr lang="en-US" sz="2000" dirty="0" smtClean="0">
                      <a:ln>
                        <a:solidFill>
                          <a:srgbClr val="FFFFFF">
                            <a:alpha val="0"/>
                          </a:srgbClr>
                        </a:solidFill>
                      </a:ln>
                      <a:solidFill>
                        <a:srgbClr val="505050"/>
                      </a:solidFill>
                      <a:latin typeface="Segoe UI Light" panose="020B0502040204020203" pitchFamily="34" charset="0"/>
                      <a:cs typeface="Segoe UI Light" panose="020B0502040204020203" pitchFamily="34" charset="0"/>
                    </a:rPr>
                    <a:t>Managed devices</a:t>
                  </a:r>
                  <a:endParaRPr lang="en-US" sz="2000" dirty="0">
                    <a:ln>
                      <a:solidFill>
                        <a:srgbClr val="FFFFFF">
                          <a:alpha val="0"/>
                        </a:srgbClr>
                      </a:solidFill>
                    </a:ln>
                    <a:solidFill>
                      <a:srgbClr val="505050"/>
                    </a:solidFill>
                    <a:latin typeface="Segoe UI Light" panose="020B0502040204020203" pitchFamily="34" charset="0"/>
                    <a:cs typeface="Segoe UI Light" panose="020B0502040204020203" pitchFamily="34" charset="0"/>
                  </a:endParaRPr>
                </a:p>
              </p:txBody>
            </p:sp>
          </p:grpSp>
        </p:grpSp>
      </p:grpSp>
      <p:grpSp>
        <p:nvGrpSpPr>
          <p:cNvPr id="31" name="Group 30"/>
          <p:cNvGrpSpPr/>
          <p:nvPr/>
        </p:nvGrpSpPr>
        <p:grpSpPr>
          <a:xfrm>
            <a:off x="9307262" y="1153469"/>
            <a:ext cx="1375914" cy="907964"/>
            <a:chOff x="9367824" y="1114068"/>
            <a:chExt cx="1375914" cy="907964"/>
          </a:xfrm>
        </p:grpSpPr>
        <p:pic>
          <p:nvPicPr>
            <p:cNvPr id="243" name="Picture 242"/>
            <p:cNvPicPr>
              <a:picLocks noChangeAspect="1"/>
            </p:cNvPicPr>
            <p:nvPr/>
          </p:nvPicPr>
          <p:blipFill>
            <a:blip r:embed="rId3"/>
            <a:stretch>
              <a:fillRect/>
            </a:stretch>
          </p:blipFill>
          <p:spPr>
            <a:xfrm>
              <a:off x="9367824" y="1114068"/>
              <a:ext cx="1375914" cy="907964"/>
            </a:xfrm>
            <a:prstGeom prst="rect">
              <a:avLst/>
            </a:prstGeom>
          </p:spPr>
        </p:pic>
        <p:pic>
          <p:nvPicPr>
            <p:cNvPr id="119" name="Picture 118"/>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9771439" y="1520200"/>
              <a:ext cx="548640" cy="261555"/>
            </a:xfrm>
            <a:prstGeom prst="rect">
              <a:avLst/>
            </a:prstGeom>
          </p:spPr>
        </p:pic>
      </p:grpSp>
      <p:grpSp>
        <p:nvGrpSpPr>
          <p:cNvPr id="361" name="Group 360"/>
          <p:cNvGrpSpPr/>
          <p:nvPr/>
        </p:nvGrpSpPr>
        <p:grpSpPr>
          <a:xfrm>
            <a:off x="10164785" y="1821613"/>
            <a:ext cx="1375914" cy="907964"/>
            <a:chOff x="10147650" y="1965491"/>
            <a:chExt cx="1375914" cy="907964"/>
          </a:xfrm>
        </p:grpSpPr>
        <p:pic>
          <p:nvPicPr>
            <p:cNvPr id="368" name="Picture 367"/>
            <p:cNvPicPr>
              <a:picLocks noChangeAspect="1"/>
            </p:cNvPicPr>
            <p:nvPr/>
          </p:nvPicPr>
          <p:blipFill>
            <a:blip r:embed="rId3"/>
            <a:stretch>
              <a:fillRect/>
            </a:stretch>
          </p:blipFill>
          <p:spPr>
            <a:xfrm>
              <a:off x="10147650" y="1965491"/>
              <a:ext cx="1375914" cy="907964"/>
            </a:xfrm>
            <a:prstGeom prst="rect">
              <a:avLst/>
            </a:prstGeom>
          </p:spPr>
        </p:pic>
        <p:pic>
          <p:nvPicPr>
            <p:cNvPr id="369" name="Picture 36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71499" y="2525521"/>
              <a:ext cx="1188720" cy="133731"/>
            </a:xfrm>
            <a:prstGeom prst="rect">
              <a:avLst/>
            </a:prstGeom>
          </p:spPr>
        </p:pic>
      </p:grpSp>
      <p:pic>
        <p:nvPicPr>
          <p:cNvPr id="274" name="Picture 273"/>
          <p:cNvPicPr>
            <a:picLocks noChangeAspect="1"/>
          </p:cNvPicPr>
          <p:nvPr/>
        </p:nvPicPr>
        <p:blipFill>
          <a:blip r:embed="rId25">
            <a:biLevel thresh="25000"/>
            <a:extLst>
              <a:ext uri="{28A0092B-C50C-407E-A947-70E740481C1C}">
                <a14:useLocalDpi xmlns:a14="http://schemas.microsoft.com/office/drawing/2010/main" val="0"/>
              </a:ext>
            </a:extLst>
          </a:blip>
          <a:stretch>
            <a:fillRect/>
          </a:stretch>
        </p:blipFill>
        <p:spPr>
          <a:xfrm>
            <a:off x="5609309" y="5677672"/>
            <a:ext cx="223283" cy="570242"/>
          </a:xfrm>
          <a:prstGeom prst="rect">
            <a:avLst/>
          </a:prstGeom>
        </p:spPr>
      </p:pic>
      <p:pic>
        <p:nvPicPr>
          <p:cNvPr id="276" name="Picture 275"/>
          <p:cNvPicPr>
            <a:picLocks noChangeAspect="1"/>
          </p:cNvPicPr>
          <p:nvPr/>
        </p:nvPicPr>
        <p:blipFill>
          <a:blip r:embed="rId25">
            <a:biLevel thresh="25000"/>
            <a:extLst>
              <a:ext uri="{28A0092B-C50C-407E-A947-70E740481C1C}">
                <a14:useLocalDpi xmlns:a14="http://schemas.microsoft.com/office/drawing/2010/main" val="0"/>
              </a:ext>
            </a:extLst>
          </a:blip>
          <a:stretch>
            <a:fillRect/>
          </a:stretch>
        </p:blipFill>
        <p:spPr>
          <a:xfrm>
            <a:off x="7380052" y="5677672"/>
            <a:ext cx="223283" cy="570242"/>
          </a:xfrm>
          <a:prstGeom prst="rect">
            <a:avLst/>
          </a:prstGeom>
        </p:spPr>
      </p:pic>
      <p:pic>
        <p:nvPicPr>
          <p:cNvPr id="282" name="Picture 281"/>
          <p:cNvPicPr>
            <a:picLocks noChangeAspect="1"/>
          </p:cNvPicPr>
          <p:nvPr/>
        </p:nvPicPr>
        <p:blipFill>
          <a:blip r:embed="rId25">
            <a:biLevel thresh="25000"/>
            <a:extLst>
              <a:ext uri="{28A0092B-C50C-407E-A947-70E740481C1C}">
                <a14:useLocalDpi xmlns:a14="http://schemas.microsoft.com/office/drawing/2010/main" val="0"/>
              </a:ext>
            </a:extLst>
          </a:blip>
          <a:stretch>
            <a:fillRect/>
          </a:stretch>
        </p:blipFill>
        <p:spPr>
          <a:xfrm>
            <a:off x="8467621" y="5679129"/>
            <a:ext cx="223283" cy="570242"/>
          </a:xfrm>
          <a:prstGeom prst="rect">
            <a:avLst/>
          </a:prstGeom>
        </p:spPr>
      </p:pic>
      <p:pic>
        <p:nvPicPr>
          <p:cNvPr id="283" name="Picture 282"/>
          <p:cNvPicPr>
            <a:picLocks noChangeAspect="1"/>
          </p:cNvPicPr>
          <p:nvPr/>
        </p:nvPicPr>
        <p:blipFill>
          <a:blip r:embed="rId25">
            <a:biLevel thresh="25000"/>
            <a:extLst>
              <a:ext uri="{28A0092B-C50C-407E-A947-70E740481C1C}">
                <a14:useLocalDpi xmlns:a14="http://schemas.microsoft.com/office/drawing/2010/main" val="0"/>
              </a:ext>
            </a:extLst>
          </a:blip>
          <a:stretch>
            <a:fillRect/>
          </a:stretch>
        </p:blipFill>
        <p:spPr>
          <a:xfrm>
            <a:off x="4278652" y="5677672"/>
            <a:ext cx="223283" cy="570242"/>
          </a:xfrm>
          <a:prstGeom prst="rect">
            <a:avLst/>
          </a:prstGeom>
        </p:spPr>
      </p:pic>
      <p:pic>
        <p:nvPicPr>
          <p:cNvPr id="4" name="Picture 3"/>
          <p:cNvPicPr>
            <a:picLocks noChangeAspect="1"/>
          </p:cNvPicPr>
          <p:nvPr/>
        </p:nvPicPr>
        <p:blipFill>
          <a:blip r:embed="rId26"/>
          <a:stretch>
            <a:fillRect/>
          </a:stretch>
        </p:blipFill>
        <p:spPr>
          <a:xfrm>
            <a:off x="9342437" y="5990601"/>
            <a:ext cx="2155764" cy="334906"/>
          </a:xfrm>
          <a:prstGeom prst="rect">
            <a:avLst/>
          </a:prstGeom>
        </p:spPr>
      </p:pic>
      <p:pic>
        <p:nvPicPr>
          <p:cNvPr id="5" name="Picture 4"/>
          <p:cNvPicPr>
            <a:picLocks noChangeAspect="1"/>
          </p:cNvPicPr>
          <p:nvPr/>
        </p:nvPicPr>
        <p:blipFill>
          <a:blip r:embed="rId27"/>
          <a:stretch>
            <a:fillRect/>
          </a:stretch>
        </p:blipFill>
        <p:spPr>
          <a:xfrm>
            <a:off x="9859929" y="5221897"/>
            <a:ext cx="1120781" cy="751744"/>
          </a:xfrm>
          <a:prstGeom prst="rect">
            <a:avLst/>
          </a:prstGeom>
        </p:spPr>
      </p:pic>
    </p:spTree>
    <p:extLst>
      <p:ext uri="{BB962C8B-B14F-4D97-AF65-F5344CB8AC3E}">
        <p14:creationId xmlns:p14="http://schemas.microsoft.com/office/powerpoint/2010/main" val="4276124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525"/>
                                        </p:tgtEl>
                                        <p:attrNameLst>
                                          <p:attrName>style.visibility</p:attrName>
                                        </p:attrNameLst>
                                      </p:cBhvr>
                                      <p:to>
                                        <p:strVal val="visible"/>
                                      </p:to>
                                    </p:set>
                                    <p:animEffect transition="in" filter="barn(inVertical)">
                                      <p:cBhvr>
                                        <p:cTn id="7" dur="500"/>
                                        <p:tgtEl>
                                          <p:spTgt spid="525"/>
                                        </p:tgtEl>
                                      </p:cBhvr>
                                    </p:animEffect>
                                  </p:childTnLst>
                                </p:cTn>
                              </p:par>
                              <p:par>
                                <p:cTn id="8" presetID="16" presetClass="entr" presetSubtype="21" fill="hold" nodeType="withEffect">
                                  <p:stCondLst>
                                    <p:cond delay="0"/>
                                  </p:stCondLst>
                                  <p:childTnLst>
                                    <p:set>
                                      <p:cBhvr>
                                        <p:cTn id="9" dur="1" fill="hold">
                                          <p:stCondLst>
                                            <p:cond delay="0"/>
                                          </p:stCondLst>
                                        </p:cTn>
                                        <p:tgtEl>
                                          <p:spTgt spid="526"/>
                                        </p:tgtEl>
                                        <p:attrNameLst>
                                          <p:attrName>style.visibility</p:attrName>
                                        </p:attrNameLst>
                                      </p:cBhvr>
                                      <p:to>
                                        <p:strVal val="visible"/>
                                      </p:to>
                                    </p:set>
                                    <p:animEffect transition="in" filter="barn(inVertical)">
                                      <p:cBhvr>
                                        <p:cTn id="10" dur="500"/>
                                        <p:tgtEl>
                                          <p:spTgt spid="526"/>
                                        </p:tgtEl>
                                      </p:cBhvr>
                                    </p:animEffect>
                                  </p:childTnLst>
                                </p:cTn>
                              </p:par>
                              <p:par>
                                <p:cTn id="11" presetID="16" presetClass="entr" presetSubtype="21" fill="hold" nodeType="withEffect">
                                  <p:stCondLst>
                                    <p:cond delay="0"/>
                                  </p:stCondLst>
                                  <p:childTnLst>
                                    <p:set>
                                      <p:cBhvr>
                                        <p:cTn id="12" dur="1" fill="hold">
                                          <p:stCondLst>
                                            <p:cond delay="0"/>
                                          </p:stCondLst>
                                        </p:cTn>
                                        <p:tgtEl>
                                          <p:spTgt spid="516"/>
                                        </p:tgtEl>
                                        <p:attrNameLst>
                                          <p:attrName>style.visibility</p:attrName>
                                        </p:attrNameLst>
                                      </p:cBhvr>
                                      <p:to>
                                        <p:strVal val="visible"/>
                                      </p:to>
                                    </p:set>
                                    <p:animEffect transition="in" filter="barn(inVertical)">
                                      <p:cBhvr>
                                        <p:cTn id="13" dur="500"/>
                                        <p:tgtEl>
                                          <p:spTgt spid="516"/>
                                        </p:tgtEl>
                                      </p:cBhvr>
                                    </p:animEffect>
                                  </p:childTnLst>
                                </p:cTn>
                              </p:par>
                              <p:par>
                                <p:cTn id="14" presetID="16" presetClass="entr" presetSubtype="21" fill="hold" nodeType="withEffect">
                                  <p:stCondLst>
                                    <p:cond delay="0"/>
                                  </p:stCondLst>
                                  <p:childTnLst>
                                    <p:set>
                                      <p:cBhvr>
                                        <p:cTn id="15" dur="1" fill="hold">
                                          <p:stCondLst>
                                            <p:cond delay="0"/>
                                          </p:stCondLst>
                                        </p:cTn>
                                        <p:tgtEl>
                                          <p:spTgt spid="432"/>
                                        </p:tgtEl>
                                        <p:attrNameLst>
                                          <p:attrName>style.visibility</p:attrName>
                                        </p:attrNameLst>
                                      </p:cBhvr>
                                      <p:to>
                                        <p:strVal val="visible"/>
                                      </p:to>
                                    </p:set>
                                    <p:animEffect transition="in" filter="barn(inVertical)">
                                      <p:cBhvr>
                                        <p:cTn id="16" dur="500"/>
                                        <p:tgtEl>
                                          <p:spTgt spid="432"/>
                                        </p:tgtEl>
                                      </p:cBhvr>
                                    </p:animEffect>
                                  </p:childTnLst>
                                </p:cTn>
                              </p:par>
                              <p:par>
                                <p:cTn id="17" presetID="16" presetClass="entr" presetSubtype="21" fill="hold" nodeType="withEffect">
                                  <p:stCondLst>
                                    <p:cond delay="0"/>
                                  </p:stCondLst>
                                  <p:childTnLst>
                                    <p:set>
                                      <p:cBhvr>
                                        <p:cTn id="18" dur="1" fill="hold">
                                          <p:stCondLst>
                                            <p:cond delay="0"/>
                                          </p:stCondLst>
                                        </p:cTn>
                                        <p:tgtEl>
                                          <p:spTgt spid="504"/>
                                        </p:tgtEl>
                                        <p:attrNameLst>
                                          <p:attrName>style.visibility</p:attrName>
                                        </p:attrNameLst>
                                      </p:cBhvr>
                                      <p:to>
                                        <p:strVal val="visible"/>
                                      </p:to>
                                    </p:set>
                                    <p:animEffect transition="in" filter="barn(inVertical)">
                                      <p:cBhvr>
                                        <p:cTn id="19" dur="500"/>
                                        <p:tgtEl>
                                          <p:spTgt spid="504"/>
                                        </p:tgtEl>
                                      </p:cBhvr>
                                    </p:animEffect>
                                  </p:childTnLst>
                                </p:cTn>
                              </p:par>
                              <p:par>
                                <p:cTn id="20" presetID="16" presetClass="entr" presetSubtype="21" fill="hold" nodeType="with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barn(inVertical)">
                                      <p:cBhvr>
                                        <p:cTn id="22" dur="500"/>
                                        <p:tgtEl>
                                          <p:spTgt spid="153"/>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par>
                                <p:cTn id="53" presetID="16" presetClass="entr" presetSubtype="21"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nodeType="withEffect">
                                  <p:stCondLst>
                                    <p:cond delay="0"/>
                                  </p:stCondLst>
                                  <p:childTnLst>
                                    <p:set>
                                      <p:cBhvr>
                                        <p:cTn id="57" dur="1" fill="hold">
                                          <p:stCondLst>
                                            <p:cond delay="0"/>
                                          </p:stCondLst>
                                        </p:cTn>
                                        <p:tgtEl>
                                          <p:spTgt spid="141"/>
                                        </p:tgtEl>
                                        <p:attrNameLst>
                                          <p:attrName>style.visibility</p:attrName>
                                        </p:attrNameLst>
                                      </p:cBhvr>
                                      <p:to>
                                        <p:strVal val="visible"/>
                                      </p:to>
                                    </p:set>
                                    <p:animEffect transition="in" filter="barn(inVertical)">
                                      <p:cBhvr>
                                        <p:cTn id="58" dur="500"/>
                                        <p:tgtEl>
                                          <p:spTgt spid="141"/>
                                        </p:tgtEl>
                                      </p:cBhvr>
                                    </p:animEffect>
                                  </p:childTnLst>
                                </p:cTn>
                              </p:par>
                              <p:par>
                                <p:cTn id="59" presetID="16" presetClass="entr" presetSubtype="21" fill="hold" nodeType="withEffect">
                                  <p:stCondLst>
                                    <p:cond delay="0"/>
                                  </p:stCondLst>
                                  <p:childTnLst>
                                    <p:set>
                                      <p:cBhvr>
                                        <p:cTn id="60" dur="1" fill="hold">
                                          <p:stCondLst>
                                            <p:cond delay="0"/>
                                          </p:stCondLst>
                                        </p:cTn>
                                        <p:tgtEl>
                                          <p:spTgt spid="142"/>
                                        </p:tgtEl>
                                        <p:attrNameLst>
                                          <p:attrName>style.visibility</p:attrName>
                                        </p:attrNameLst>
                                      </p:cBhvr>
                                      <p:to>
                                        <p:strVal val="visible"/>
                                      </p:to>
                                    </p:set>
                                    <p:animEffect transition="in" filter="barn(inVertical)">
                                      <p:cBhvr>
                                        <p:cTn id="61" dur="500"/>
                                        <p:tgtEl>
                                          <p:spTgt spid="142"/>
                                        </p:tgtEl>
                                      </p:cBhvr>
                                    </p:animEffect>
                                  </p:childTnLst>
                                </p:cTn>
                              </p:par>
                              <p:par>
                                <p:cTn id="62" presetID="16" presetClass="entr" presetSubtype="21" fill="hold" nodeType="withEffect">
                                  <p:stCondLst>
                                    <p:cond delay="0"/>
                                  </p:stCondLst>
                                  <p:childTnLst>
                                    <p:set>
                                      <p:cBhvr>
                                        <p:cTn id="63" dur="1" fill="hold">
                                          <p:stCondLst>
                                            <p:cond delay="0"/>
                                          </p:stCondLst>
                                        </p:cTn>
                                        <p:tgtEl>
                                          <p:spTgt spid="144"/>
                                        </p:tgtEl>
                                        <p:attrNameLst>
                                          <p:attrName>style.visibility</p:attrName>
                                        </p:attrNameLst>
                                      </p:cBhvr>
                                      <p:to>
                                        <p:strVal val="visible"/>
                                      </p:to>
                                    </p:set>
                                    <p:animEffect transition="in" filter="barn(inVertical)">
                                      <p:cBhvr>
                                        <p:cTn id="64" dur="500"/>
                                        <p:tgtEl>
                                          <p:spTgt spid="144"/>
                                        </p:tgtEl>
                                      </p:cBhvr>
                                    </p:animEffect>
                                  </p:childTnLst>
                                </p:cTn>
                              </p:par>
                              <p:par>
                                <p:cTn id="65" presetID="16" presetClass="entr" presetSubtype="21" fill="hold" nodeType="withEffect">
                                  <p:stCondLst>
                                    <p:cond delay="0"/>
                                  </p:stCondLst>
                                  <p:childTnLst>
                                    <p:set>
                                      <p:cBhvr>
                                        <p:cTn id="66" dur="1" fill="hold">
                                          <p:stCondLst>
                                            <p:cond delay="0"/>
                                          </p:stCondLst>
                                        </p:cTn>
                                        <p:tgtEl>
                                          <p:spTgt spid="145"/>
                                        </p:tgtEl>
                                        <p:attrNameLst>
                                          <p:attrName>style.visibility</p:attrName>
                                        </p:attrNameLst>
                                      </p:cBhvr>
                                      <p:to>
                                        <p:strVal val="visible"/>
                                      </p:to>
                                    </p:set>
                                    <p:animEffect transition="in" filter="barn(inVertical)">
                                      <p:cBhvr>
                                        <p:cTn id="67" dur="500"/>
                                        <p:tgtEl>
                                          <p:spTgt spid="145"/>
                                        </p:tgtEl>
                                      </p:cBhvr>
                                    </p:animEffect>
                                  </p:childTnLst>
                                </p:cTn>
                              </p:par>
                              <p:par>
                                <p:cTn id="68" presetID="16" presetClass="entr" presetSubtype="21" fill="hold" nodeType="withEffect">
                                  <p:stCondLst>
                                    <p:cond delay="0"/>
                                  </p:stCondLst>
                                  <p:childTnLst>
                                    <p:set>
                                      <p:cBhvr>
                                        <p:cTn id="69" dur="1" fill="hold">
                                          <p:stCondLst>
                                            <p:cond delay="0"/>
                                          </p:stCondLst>
                                        </p:cTn>
                                        <p:tgtEl>
                                          <p:spTgt spid="146"/>
                                        </p:tgtEl>
                                        <p:attrNameLst>
                                          <p:attrName>style.visibility</p:attrName>
                                        </p:attrNameLst>
                                      </p:cBhvr>
                                      <p:to>
                                        <p:strVal val="visible"/>
                                      </p:to>
                                    </p:set>
                                    <p:animEffect transition="in" filter="barn(inVertical)">
                                      <p:cBhvr>
                                        <p:cTn id="70" dur="500"/>
                                        <p:tgtEl>
                                          <p:spTgt spid="146"/>
                                        </p:tgtEl>
                                      </p:cBhvr>
                                    </p:animEffect>
                                  </p:childTnLst>
                                </p:cTn>
                              </p:par>
                              <p:par>
                                <p:cTn id="71" presetID="16" presetClass="entr" presetSubtype="21" fill="hold" nodeType="withEffect">
                                  <p:stCondLst>
                                    <p:cond delay="0"/>
                                  </p:stCondLst>
                                  <p:childTnLst>
                                    <p:set>
                                      <p:cBhvr>
                                        <p:cTn id="72" dur="1" fill="hold">
                                          <p:stCondLst>
                                            <p:cond delay="0"/>
                                          </p:stCondLst>
                                        </p:cTn>
                                        <p:tgtEl>
                                          <p:spTgt spid="148"/>
                                        </p:tgtEl>
                                        <p:attrNameLst>
                                          <p:attrName>style.visibility</p:attrName>
                                        </p:attrNameLst>
                                      </p:cBhvr>
                                      <p:to>
                                        <p:strVal val="visible"/>
                                      </p:to>
                                    </p:set>
                                    <p:animEffect transition="in" filter="barn(inVertical)">
                                      <p:cBhvr>
                                        <p:cTn id="73" dur="500"/>
                                        <p:tgtEl>
                                          <p:spTgt spid="148"/>
                                        </p:tgtEl>
                                      </p:cBhvr>
                                    </p:animEffect>
                                  </p:childTnLst>
                                </p:cTn>
                              </p:par>
                              <p:par>
                                <p:cTn id="74" presetID="16" presetClass="entr" presetSubtype="21" fill="hold" nodeType="withEffect">
                                  <p:stCondLst>
                                    <p:cond delay="0"/>
                                  </p:stCondLst>
                                  <p:childTnLst>
                                    <p:set>
                                      <p:cBhvr>
                                        <p:cTn id="75" dur="1" fill="hold">
                                          <p:stCondLst>
                                            <p:cond delay="0"/>
                                          </p:stCondLst>
                                        </p:cTn>
                                        <p:tgtEl>
                                          <p:spTgt spid="149"/>
                                        </p:tgtEl>
                                        <p:attrNameLst>
                                          <p:attrName>style.visibility</p:attrName>
                                        </p:attrNameLst>
                                      </p:cBhvr>
                                      <p:to>
                                        <p:strVal val="visible"/>
                                      </p:to>
                                    </p:set>
                                    <p:animEffect transition="in" filter="barn(inVertical)">
                                      <p:cBhvr>
                                        <p:cTn id="76" dur="500"/>
                                        <p:tgtEl>
                                          <p:spTgt spid="149"/>
                                        </p:tgtEl>
                                      </p:cBhvr>
                                    </p:animEffect>
                                  </p:childTnLst>
                                </p:cTn>
                              </p:par>
                              <p:par>
                                <p:cTn id="77" presetID="16" presetClass="entr" presetSubtype="21" fill="hold" nodeType="withEffect">
                                  <p:stCondLst>
                                    <p:cond delay="0"/>
                                  </p:stCondLst>
                                  <p:childTnLst>
                                    <p:set>
                                      <p:cBhvr>
                                        <p:cTn id="78" dur="1" fill="hold">
                                          <p:stCondLst>
                                            <p:cond delay="0"/>
                                          </p:stCondLst>
                                        </p:cTn>
                                        <p:tgtEl>
                                          <p:spTgt spid="150"/>
                                        </p:tgtEl>
                                        <p:attrNameLst>
                                          <p:attrName>style.visibility</p:attrName>
                                        </p:attrNameLst>
                                      </p:cBhvr>
                                      <p:to>
                                        <p:strVal val="visible"/>
                                      </p:to>
                                    </p:set>
                                    <p:animEffect transition="in" filter="barn(inVertical)">
                                      <p:cBhvr>
                                        <p:cTn id="79" dur="500"/>
                                        <p:tgtEl>
                                          <p:spTgt spid="150"/>
                                        </p:tgtEl>
                                      </p:cBhvr>
                                    </p:animEffect>
                                  </p:childTnLst>
                                </p:cTn>
                              </p:par>
                              <p:par>
                                <p:cTn id="80" presetID="16" presetClass="entr" presetSubtype="21" fill="hold" nodeType="withEffect">
                                  <p:stCondLst>
                                    <p:cond delay="0"/>
                                  </p:stCondLst>
                                  <p:childTnLst>
                                    <p:set>
                                      <p:cBhvr>
                                        <p:cTn id="81" dur="1" fill="hold">
                                          <p:stCondLst>
                                            <p:cond delay="0"/>
                                          </p:stCondLst>
                                        </p:cTn>
                                        <p:tgtEl>
                                          <p:spTgt spid="151"/>
                                        </p:tgtEl>
                                        <p:attrNameLst>
                                          <p:attrName>style.visibility</p:attrName>
                                        </p:attrNameLst>
                                      </p:cBhvr>
                                      <p:to>
                                        <p:strVal val="visible"/>
                                      </p:to>
                                    </p:set>
                                    <p:animEffect transition="in" filter="barn(inVertical)">
                                      <p:cBhvr>
                                        <p:cTn id="82" dur="500"/>
                                        <p:tgtEl>
                                          <p:spTgt spid="151"/>
                                        </p:tgtEl>
                                      </p:cBhvr>
                                    </p:animEffect>
                                  </p:childTnLst>
                                </p:cTn>
                              </p:par>
                              <p:par>
                                <p:cTn id="83" presetID="16" presetClass="entr" presetSubtype="21" fill="hold" nodeType="withEffect">
                                  <p:stCondLst>
                                    <p:cond delay="0"/>
                                  </p:stCondLst>
                                  <p:childTnLst>
                                    <p:set>
                                      <p:cBhvr>
                                        <p:cTn id="84" dur="1" fill="hold">
                                          <p:stCondLst>
                                            <p:cond delay="0"/>
                                          </p:stCondLst>
                                        </p:cTn>
                                        <p:tgtEl>
                                          <p:spTgt spid="152"/>
                                        </p:tgtEl>
                                        <p:attrNameLst>
                                          <p:attrName>style.visibility</p:attrName>
                                        </p:attrNameLst>
                                      </p:cBhvr>
                                      <p:to>
                                        <p:strVal val="visible"/>
                                      </p:to>
                                    </p:set>
                                    <p:animEffect transition="in" filter="barn(inVertical)">
                                      <p:cBhvr>
                                        <p:cTn id="85" dur="500"/>
                                        <p:tgtEl>
                                          <p:spTgt spid="152"/>
                                        </p:tgtEl>
                                      </p:cBhvr>
                                    </p:animEffect>
                                  </p:childTnLst>
                                </p:cTn>
                              </p:par>
                              <p:par>
                                <p:cTn id="86" presetID="16" presetClass="entr" presetSubtype="21" fill="hold" nodeType="withEffect">
                                  <p:stCondLst>
                                    <p:cond delay="0"/>
                                  </p:stCondLst>
                                  <p:childTnLst>
                                    <p:set>
                                      <p:cBhvr>
                                        <p:cTn id="87" dur="1" fill="hold">
                                          <p:stCondLst>
                                            <p:cond delay="0"/>
                                          </p:stCondLst>
                                        </p:cTn>
                                        <p:tgtEl>
                                          <p:spTgt spid="154"/>
                                        </p:tgtEl>
                                        <p:attrNameLst>
                                          <p:attrName>style.visibility</p:attrName>
                                        </p:attrNameLst>
                                      </p:cBhvr>
                                      <p:to>
                                        <p:strVal val="visible"/>
                                      </p:to>
                                    </p:set>
                                    <p:animEffect transition="in" filter="barn(inVertical)">
                                      <p:cBhvr>
                                        <p:cTn id="88" dur="500"/>
                                        <p:tgtEl>
                                          <p:spTgt spid="154"/>
                                        </p:tgtEl>
                                      </p:cBhvr>
                                    </p:animEffect>
                                  </p:childTnLst>
                                </p:cTn>
                              </p:par>
                              <p:par>
                                <p:cTn id="89" presetID="16" presetClass="entr" presetSubtype="21" fill="hold" nodeType="withEffect">
                                  <p:stCondLst>
                                    <p:cond delay="0"/>
                                  </p:stCondLst>
                                  <p:childTnLst>
                                    <p:set>
                                      <p:cBhvr>
                                        <p:cTn id="90" dur="1" fill="hold">
                                          <p:stCondLst>
                                            <p:cond delay="0"/>
                                          </p:stCondLst>
                                        </p:cTn>
                                        <p:tgtEl>
                                          <p:spTgt spid="155"/>
                                        </p:tgtEl>
                                        <p:attrNameLst>
                                          <p:attrName>style.visibility</p:attrName>
                                        </p:attrNameLst>
                                      </p:cBhvr>
                                      <p:to>
                                        <p:strVal val="visible"/>
                                      </p:to>
                                    </p:set>
                                    <p:animEffect transition="in" filter="barn(inVertical)">
                                      <p:cBhvr>
                                        <p:cTn id="91" dur="500"/>
                                        <p:tgtEl>
                                          <p:spTgt spid="155"/>
                                        </p:tgtEl>
                                      </p:cBhvr>
                                    </p:animEffect>
                                  </p:childTnLst>
                                </p:cTn>
                              </p:par>
                              <p:par>
                                <p:cTn id="92" presetID="16" presetClass="entr" presetSubtype="21" fill="hold" nodeType="withEffect">
                                  <p:stCondLst>
                                    <p:cond delay="0"/>
                                  </p:stCondLst>
                                  <p:childTnLst>
                                    <p:set>
                                      <p:cBhvr>
                                        <p:cTn id="93" dur="1" fill="hold">
                                          <p:stCondLst>
                                            <p:cond delay="0"/>
                                          </p:stCondLst>
                                        </p:cTn>
                                        <p:tgtEl>
                                          <p:spTgt spid="156"/>
                                        </p:tgtEl>
                                        <p:attrNameLst>
                                          <p:attrName>style.visibility</p:attrName>
                                        </p:attrNameLst>
                                      </p:cBhvr>
                                      <p:to>
                                        <p:strVal val="visible"/>
                                      </p:to>
                                    </p:set>
                                    <p:animEffect transition="in" filter="barn(inVertical)">
                                      <p:cBhvr>
                                        <p:cTn id="94" dur="500"/>
                                        <p:tgtEl>
                                          <p:spTgt spid="156"/>
                                        </p:tgtEl>
                                      </p:cBhvr>
                                    </p:animEffect>
                                  </p:childTnLst>
                                </p:cTn>
                              </p:par>
                              <p:par>
                                <p:cTn id="95" presetID="16" presetClass="entr" presetSubtype="21" fill="hold" nodeType="withEffect">
                                  <p:stCondLst>
                                    <p:cond delay="0"/>
                                  </p:stCondLst>
                                  <p:childTnLst>
                                    <p:set>
                                      <p:cBhvr>
                                        <p:cTn id="96" dur="1" fill="hold">
                                          <p:stCondLst>
                                            <p:cond delay="0"/>
                                          </p:stCondLst>
                                        </p:cTn>
                                        <p:tgtEl>
                                          <p:spTgt spid="157"/>
                                        </p:tgtEl>
                                        <p:attrNameLst>
                                          <p:attrName>style.visibility</p:attrName>
                                        </p:attrNameLst>
                                      </p:cBhvr>
                                      <p:to>
                                        <p:strVal val="visible"/>
                                      </p:to>
                                    </p:set>
                                    <p:animEffect transition="in" filter="barn(inVertical)">
                                      <p:cBhvr>
                                        <p:cTn id="97" dur="500"/>
                                        <p:tgtEl>
                                          <p:spTgt spid="157"/>
                                        </p:tgtEl>
                                      </p:cBhvr>
                                    </p:animEffect>
                                  </p:childTnLst>
                                </p:cTn>
                              </p:par>
                              <p:par>
                                <p:cTn id="98" presetID="16" presetClass="entr" presetSubtype="21" fill="hold" nodeType="withEffect">
                                  <p:stCondLst>
                                    <p:cond delay="0"/>
                                  </p:stCondLst>
                                  <p:childTnLst>
                                    <p:set>
                                      <p:cBhvr>
                                        <p:cTn id="99" dur="1" fill="hold">
                                          <p:stCondLst>
                                            <p:cond delay="0"/>
                                          </p:stCondLst>
                                        </p:cTn>
                                        <p:tgtEl>
                                          <p:spTgt spid="158"/>
                                        </p:tgtEl>
                                        <p:attrNameLst>
                                          <p:attrName>style.visibility</p:attrName>
                                        </p:attrNameLst>
                                      </p:cBhvr>
                                      <p:to>
                                        <p:strVal val="visible"/>
                                      </p:to>
                                    </p:set>
                                    <p:animEffect transition="in" filter="barn(inVertical)">
                                      <p:cBhvr>
                                        <p:cTn id="100" dur="500"/>
                                        <p:tgtEl>
                                          <p:spTgt spid="158"/>
                                        </p:tgtEl>
                                      </p:cBhvr>
                                    </p:animEffect>
                                  </p:childTnLst>
                                </p:cTn>
                              </p:par>
                              <p:par>
                                <p:cTn id="101" presetID="16" presetClass="entr" presetSubtype="21" fill="hold" nodeType="withEffect">
                                  <p:stCondLst>
                                    <p:cond delay="0"/>
                                  </p:stCondLst>
                                  <p:childTnLst>
                                    <p:set>
                                      <p:cBhvr>
                                        <p:cTn id="102" dur="1" fill="hold">
                                          <p:stCondLst>
                                            <p:cond delay="0"/>
                                          </p:stCondLst>
                                        </p:cTn>
                                        <p:tgtEl>
                                          <p:spTgt spid="159"/>
                                        </p:tgtEl>
                                        <p:attrNameLst>
                                          <p:attrName>style.visibility</p:attrName>
                                        </p:attrNameLst>
                                      </p:cBhvr>
                                      <p:to>
                                        <p:strVal val="visible"/>
                                      </p:to>
                                    </p:set>
                                    <p:animEffect transition="in" filter="barn(inVertical)">
                                      <p:cBhvr>
                                        <p:cTn id="103" dur="500"/>
                                        <p:tgtEl>
                                          <p:spTgt spid="159"/>
                                        </p:tgtEl>
                                      </p:cBhvr>
                                    </p:animEffect>
                                  </p:childTnLst>
                                </p:cTn>
                              </p:par>
                              <p:par>
                                <p:cTn id="104" presetID="16" presetClass="entr" presetSubtype="21" fill="hold" nodeType="withEffect">
                                  <p:stCondLst>
                                    <p:cond delay="0"/>
                                  </p:stCondLst>
                                  <p:childTnLst>
                                    <p:set>
                                      <p:cBhvr>
                                        <p:cTn id="105" dur="1" fill="hold">
                                          <p:stCondLst>
                                            <p:cond delay="0"/>
                                          </p:stCondLst>
                                        </p:cTn>
                                        <p:tgtEl>
                                          <p:spTgt spid="160"/>
                                        </p:tgtEl>
                                        <p:attrNameLst>
                                          <p:attrName>style.visibility</p:attrName>
                                        </p:attrNameLst>
                                      </p:cBhvr>
                                      <p:to>
                                        <p:strVal val="visible"/>
                                      </p:to>
                                    </p:set>
                                    <p:animEffect transition="in" filter="barn(inVertical)">
                                      <p:cBhvr>
                                        <p:cTn id="106" dur="500"/>
                                        <p:tgtEl>
                                          <p:spTgt spid="160"/>
                                        </p:tgtEl>
                                      </p:cBhvr>
                                    </p:animEffect>
                                  </p:childTnLst>
                                </p:cTn>
                              </p:par>
                              <p:par>
                                <p:cTn id="107" presetID="16" presetClass="entr" presetSubtype="21" fill="hold" nodeType="withEffect">
                                  <p:stCondLst>
                                    <p:cond delay="0"/>
                                  </p:stCondLst>
                                  <p:childTnLst>
                                    <p:set>
                                      <p:cBhvr>
                                        <p:cTn id="108" dur="1" fill="hold">
                                          <p:stCondLst>
                                            <p:cond delay="0"/>
                                          </p:stCondLst>
                                        </p:cTn>
                                        <p:tgtEl>
                                          <p:spTgt spid="161"/>
                                        </p:tgtEl>
                                        <p:attrNameLst>
                                          <p:attrName>style.visibility</p:attrName>
                                        </p:attrNameLst>
                                      </p:cBhvr>
                                      <p:to>
                                        <p:strVal val="visible"/>
                                      </p:to>
                                    </p:set>
                                    <p:animEffect transition="in" filter="barn(inVertical)">
                                      <p:cBhvr>
                                        <p:cTn id="109" dur="500"/>
                                        <p:tgtEl>
                                          <p:spTgt spid="161"/>
                                        </p:tgtEl>
                                      </p:cBhvr>
                                    </p:animEffect>
                                  </p:childTnLst>
                                </p:cTn>
                              </p:par>
                              <p:par>
                                <p:cTn id="110" presetID="16" presetClass="entr" presetSubtype="21" fill="hold" nodeType="withEffect">
                                  <p:stCondLst>
                                    <p:cond delay="0"/>
                                  </p:stCondLst>
                                  <p:childTnLst>
                                    <p:set>
                                      <p:cBhvr>
                                        <p:cTn id="111" dur="1" fill="hold">
                                          <p:stCondLst>
                                            <p:cond delay="0"/>
                                          </p:stCondLst>
                                        </p:cTn>
                                        <p:tgtEl>
                                          <p:spTgt spid="162"/>
                                        </p:tgtEl>
                                        <p:attrNameLst>
                                          <p:attrName>style.visibility</p:attrName>
                                        </p:attrNameLst>
                                      </p:cBhvr>
                                      <p:to>
                                        <p:strVal val="visible"/>
                                      </p:to>
                                    </p:set>
                                    <p:animEffect transition="in" filter="barn(inVertical)">
                                      <p:cBhvr>
                                        <p:cTn id="112" dur="500"/>
                                        <p:tgtEl>
                                          <p:spTgt spid="162"/>
                                        </p:tgtEl>
                                      </p:cBhvr>
                                    </p:animEffect>
                                  </p:childTnLst>
                                </p:cTn>
                              </p:par>
                              <p:par>
                                <p:cTn id="113" presetID="16" presetClass="entr" presetSubtype="21" fill="hold" nodeType="withEffect">
                                  <p:stCondLst>
                                    <p:cond delay="0"/>
                                  </p:stCondLst>
                                  <p:childTnLst>
                                    <p:set>
                                      <p:cBhvr>
                                        <p:cTn id="114" dur="1" fill="hold">
                                          <p:stCondLst>
                                            <p:cond delay="0"/>
                                          </p:stCondLst>
                                        </p:cTn>
                                        <p:tgtEl>
                                          <p:spTgt spid="169"/>
                                        </p:tgtEl>
                                        <p:attrNameLst>
                                          <p:attrName>style.visibility</p:attrName>
                                        </p:attrNameLst>
                                      </p:cBhvr>
                                      <p:to>
                                        <p:strVal val="visible"/>
                                      </p:to>
                                    </p:set>
                                    <p:animEffect transition="in" filter="barn(inVertical)">
                                      <p:cBhvr>
                                        <p:cTn id="115" dur="500"/>
                                        <p:tgtEl>
                                          <p:spTgt spid="169"/>
                                        </p:tgtEl>
                                      </p:cBhvr>
                                    </p:animEffect>
                                  </p:childTnLst>
                                </p:cTn>
                              </p:par>
                              <p:par>
                                <p:cTn id="116" presetID="16" presetClass="entr" presetSubtype="21" fill="hold" nodeType="withEffect">
                                  <p:stCondLst>
                                    <p:cond delay="0"/>
                                  </p:stCondLst>
                                  <p:childTnLst>
                                    <p:set>
                                      <p:cBhvr>
                                        <p:cTn id="117" dur="1" fill="hold">
                                          <p:stCondLst>
                                            <p:cond delay="0"/>
                                          </p:stCondLst>
                                        </p:cTn>
                                        <p:tgtEl>
                                          <p:spTgt spid="170"/>
                                        </p:tgtEl>
                                        <p:attrNameLst>
                                          <p:attrName>style.visibility</p:attrName>
                                        </p:attrNameLst>
                                      </p:cBhvr>
                                      <p:to>
                                        <p:strVal val="visible"/>
                                      </p:to>
                                    </p:set>
                                    <p:animEffect transition="in" filter="barn(inVertical)">
                                      <p:cBhvr>
                                        <p:cTn id="118" dur="500"/>
                                        <p:tgtEl>
                                          <p:spTgt spid="170"/>
                                        </p:tgtEl>
                                      </p:cBhvr>
                                    </p:animEffect>
                                  </p:childTnLst>
                                </p:cTn>
                              </p:par>
                              <p:par>
                                <p:cTn id="119" presetID="16" presetClass="entr" presetSubtype="21" fill="hold" nodeType="withEffect">
                                  <p:stCondLst>
                                    <p:cond delay="0"/>
                                  </p:stCondLst>
                                  <p:childTnLst>
                                    <p:set>
                                      <p:cBhvr>
                                        <p:cTn id="120" dur="1" fill="hold">
                                          <p:stCondLst>
                                            <p:cond delay="0"/>
                                          </p:stCondLst>
                                        </p:cTn>
                                        <p:tgtEl>
                                          <p:spTgt spid="171"/>
                                        </p:tgtEl>
                                        <p:attrNameLst>
                                          <p:attrName>style.visibility</p:attrName>
                                        </p:attrNameLst>
                                      </p:cBhvr>
                                      <p:to>
                                        <p:strVal val="visible"/>
                                      </p:to>
                                    </p:set>
                                    <p:animEffect transition="in" filter="barn(inVertical)">
                                      <p:cBhvr>
                                        <p:cTn id="121" dur="500"/>
                                        <p:tgtEl>
                                          <p:spTgt spid="171"/>
                                        </p:tgtEl>
                                      </p:cBhvr>
                                    </p:animEffect>
                                  </p:childTnLst>
                                </p:cTn>
                              </p:par>
                              <p:par>
                                <p:cTn id="122" presetID="16" presetClass="entr" presetSubtype="21" fill="hold" nodeType="withEffect">
                                  <p:stCondLst>
                                    <p:cond delay="0"/>
                                  </p:stCondLst>
                                  <p:childTnLst>
                                    <p:set>
                                      <p:cBhvr>
                                        <p:cTn id="123" dur="1" fill="hold">
                                          <p:stCondLst>
                                            <p:cond delay="0"/>
                                          </p:stCondLst>
                                        </p:cTn>
                                        <p:tgtEl>
                                          <p:spTgt spid="196"/>
                                        </p:tgtEl>
                                        <p:attrNameLst>
                                          <p:attrName>style.visibility</p:attrName>
                                        </p:attrNameLst>
                                      </p:cBhvr>
                                      <p:to>
                                        <p:strVal val="visible"/>
                                      </p:to>
                                    </p:set>
                                    <p:animEffect transition="in" filter="barn(inVertical)">
                                      <p:cBhvr>
                                        <p:cTn id="124" dur="500"/>
                                        <p:tgtEl>
                                          <p:spTgt spid="196"/>
                                        </p:tgtEl>
                                      </p:cBhvr>
                                    </p:animEffect>
                                  </p:childTnLst>
                                </p:cTn>
                              </p:par>
                              <p:par>
                                <p:cTn id="125" presetID="16" presetClass="entr" presetSubtype="21" fill="hold" nodeType="withEffect">
                                  <p:stCondLst>
                                    <p:cond delay="0"/>
                                  </p:stCondLst>
                                  <p:childTnLst>
                                    <p:set>
                                      <p:cBhvr>
                                        <p:cTn id="126" dur="1" fill="hold">
                                          <p:stCondLst>
                                            <p:cond delay="0"/>
                                          </p:stCondLst>
                                        </p:cTn>
                                        <p:tgtEl>
                                          <p:spTgt spid="197"/>
                                        </p:tgtEl>
                                        <p:attrNameLst>
                                          <p:attrName>style.visibility</p:attrName>
                                        </p:attrNameLst>
                                      </p:cBhvr>
                                      <p:to>
                                        <p:strVal val="visible"/>
                                      </p:to>
                                    </p:set>
                                    <p:animEffect transition="in" filter="barn(inVertical)">
                                      <p:cBhvr>
                                        <p:cTn id="127" dur="500"/>
                                        <p:tgtEl>
                                          <p:spTgt spid="197"/>
                                        </p:tgtEl>
                                      </p:cBhvr>
                                    </p:animEffect>
                                  </p:childTnLst>
                                </p:cTn>
                              </p:par>
                              <p:par>
                                <p:cTn id="128" presetID="16" presetClass="entr" presetSubtype="21" fill="hold" nodeType="withEffect">
                                  <p:stCondLst>
                                    <p:cond delay="0"/>
                                  </p:stCondLst>
                                  <p:childTnLst>
                                    <p:set>
                                      <p:cBhvr>
                                        <p:cTn id="129" dur="1" fill="hold">
                                          <p:stCondLst>
                                            <p:cond delay="0"/>
                                          </p:stCondLst>
                                        </p:cTn>
                                        <p:tgtEl>
                                          <p:spTgt spid="198"/>
                                        </p:tgtEl>
                                        <p:attrNameLst>
                                          <p:attrName>style.visibility</p:attrName>
                                        </p:attrNameLst>
                                      </p:cBhvr>
                                      <p:to>
                                        <p:strVal val="visible"/>
                                      </p:to>
                                    </p:set>
                                    <p:animEffect transition="in" filter="barn(inVertical)">
                                      <p:cBhvr>
                                        <p:cTn id="130" dur="500"/>
                                        <p:tgtEl>
                                          <p:spTgt spid="198"/>
                                        </p:tgtEl>
                                      </p:cBhvr>
                                    </p:animEffect>
                                  </p:childTnLst>
                                </p:cTn>
                              </p:par>
                              <p:par>
                                <p:cTn id="131" presetID="16" presetClass="entr" presetSubtype="21" fill="hold" nodeType="withEffect">
                                  <p:stCondLst>
                                    <p:cond delay="0"/>
                                  </p:stCondLst>
                                  <p:childTnLst>
                                    <p:set>
                                      <p:cBhvr>
                                        <p:cTn id="132" dur="1" fill="hold">
                                          <p:stCondLst>
                                            <p:cond delay="0"/>
                                          </p:stCondLst>
                                        </p:cTn>
                                        <p:tgtEl>
                                          <p:spTgt spid="199"/>
                                        </p:tgtEl>
                                        <p:attrNameLst>
                                          <p:attrName>style.visibility</p:attrName>
                                        </p:attrNameLst>
                                      </p:cBhvr>
                                      <p:to>
                                        <p:strVal val="visible"/>
                                      </p:to>
                                    </p:set>
                                    <p:animEffect transition="in" filter="barn(inVertical)">
                                      <p:cBhvr>
                                        <p:cTn id="133" dur="500"/>
                                        <p:tgtEl>
                                          <p:spTgt spid="199"/>
                                        </p:tgtEl>
                                      </p:cBhvr>
                                    </p:animEffect>
                                  </p:childTnLst>
                                </p:cTn>
                              </p:par>
                              <p:par>
                                <p:cTn id="134" presetID="16" presetClass="entr" presetSubtype="21" fill="hold" nodeType="withEffect">
                                  <p:stCondLst>
                                    <p:cond delay="0"/>
                                  </p:stCondLst>
                                  <p:childTnLst>
                                    <p:set>
                                      <p:cBhvr>
                                        <p:cTn id="135" dur="1" fill="hold">
                                          <p:stCondLst>
                                            <p:cond delay="0"/>
                                          </p:stCondLst>
                                        </p:cTn>
                                        <p:tgtEl>
                                          <p:spTgt spid="200"/>
                                        </p:tgtEl>
                                        <p:attrNameLst>
                                          <p:attrName>style.visibility</p:attrName>
                                        </p:attrNameLst>
                                      </p:cBhvr>
                                      <p:to>
                                        <p:strVal val="visible"/>
                                      </p:to>
                                    </p:set>
                                    <p:animEffect transition="in" filter="barn(inVertical)">
                                      <p:cBhvr>
                                        <p:cTn id="136" dur="500"/>
                                        <p:tgtEl>
                                          <p:spTgt spid="200"/>
                                        </p:tgtEl>
                                      </p:cBhvr>
                                    </p:animEffect>
                                  </p:childTnLst>
                                </p:cTn>
                              </p:par>
                              <p:par>
                                <p:cTn id="137" presetID="16" presetClass="entr" presetSubtype="21" fill="hold" nodeType="withEffect">
                                  <p:stCondLst>
                                    <p:cond delay="0"/>
                                  </p:stCondLst>
                                  <p:childTnLst>
                                    <p:set>
                                      <p:cBhvr>
                                        <p:cTn id="138" dur="1" fill="hold">
                                          <p:stCondLst>
                                            <p:cond delay="0"/>
                                          </p:stCondLst>
                                        </p:cTn>
                                        <p:tgtEl>
                                          <p:spTgt spid="201"/>
                                        </p:tgtEl>
                                        <p:attrNameLst>
                                          <p:attrName>style.visibility</p:attrName>
                                        </p:attrNameLst>
                                      </p:cBhvr>
                                      <p:to>
                                        <p:strVal val="visible"/>
                                      </p:to>
                                    </p:set>
                                    <p:animEffect transition="in" filter="barn(inVertical)">
                                      <p:cBhvr>
                                        <p:cTn id="139" dur="500"/>
                                        <p:tgtEl>
                                          <p:spTgt spid="201"/>
                                        </p:tgtEl>
                                      </p:cBhvr>
                                    </p:animEffect>
                                  </p:childTnLst>
                                </p:cTn>
                              </p:par>
                              <p:par>
                                <p:cTn id="140" presetID="16" presetClass="entr" presetSubtype="21" fill="hold" nodeType="withEffect">
                                  <p:stCondLst>
                                    <p:cond delay="0"/>
                                  </p:stCondLst>
                                  <p:childTnLst>
                                    <p:set>
                                      <p:cBhvr>
                                        <p:cTn id="141" dur="1" fill="hold">
                                          <p:stCondLst>
                                            <p:cond delay="0"/>
                                          </p:stCondLst>
                                        </p:cTn>
                                        <p:tgtEl>
                                          <p:spTgt spid="202"/>
                                        </p:tgtEl>
                                        <p:attrNameLst>
                                          <p:attrName>style.visibility</p:attrName>
                                        </p:attrNameLst>
                                      </p:cBhvr>
                                      <p:to>
                                        <p:strVal val="visible"/>
                                      </p:to>
                                    </p:set>
                                    <p:animEffect transition="in" filter="barn(inVertical)">
                                      <p:cBhvr>
                                        <p:cTn id="142" dur="500"/>
                                        <p:tgtEl>
                                          <p:spTgt spid="202"/>
                                        </p:tgtEl>
                                      </p:cBhvr>
                                    </p:animEffect>
                                  </p:childTnLst>
                                </p:cTn>
                              </p:par>
                              <p:par>
                                <p:cTn id="143" presetID="16" presetClass="entr" presetSubtype="21" fill="hold" nodeType="withEffect">
                                  <p:stCondLst>
                                    <p:cond delay="0"/>
                                  </p:stCondLst>
                                  <p:childTnLst>
                                    <p:set>
                                      <p:cBhvr>
                                        <p:cTn id="144" dur="1" fill="hold">
                                          <p:stCondLst>
                                            <p:cond delay="0"/>
                                          </p:stCondLst>
                                        </p:cTn>
                                        <p:tgtEl>
                                          <p:spTgt spid="208"/>
                                        </p:tgtEl>
                                        <p:attrNameLst>
                                          <p:attrName>style.visibility</p:attrName>
                                        </p:attrNameLst>
                                      </p:cBhvr>
                                      <p:to>
                                        <p:strVal val="visible"/>
                                      </p:to>
                                    </p:set>
                                    <p:animEffect transition="in" filter="barn(inVertical)">
                                      <p:cBhvr>
                                        <p:cTn id="145" dur="500"/>
                                        <p:tgtEl>
                                          <p:spTgt spid="208"/>
                                        </p:tgtEl>
                                      </p:cBhvr>
                                    </p:animEffect>
                                  </p:childTnLst>
                                </p:cTn>
                              </p:par>
                              <p:par>
                                <p:cTn id="146" presetID="16" presetClass="entr" presetSubtype="21" fill="hold" nodeType="withEffect">
                                  <p:stCondLst>
                                    <p:cond delay="0"/>
                                  </p:stCondLst>
                                  <p:childTnLst>
                                    <p:set>
                                      <p:cBhvr>
                                        <p:cTn id="147" dur="1" fill="hold">
                                          <p:stCondLst>
                                            <p:cond delay="0"/>
                                          </p:stCondLst>
                                        </p:cTn>
                                        <p:tgtEl>
                                          <p:spTgt spid="220"/>
                                        </p:tgtEl>
                                        <p:attrNameLst>
                                          <p:attrName>style.visibility</p:attrName>
                                        </p:attrNameLst>
                                      </p:cBhvr>
                                      <p:to>
                                        <p:strVal val="visible"/>
                                      </p:to>
                                    </p:set>
                                    <p:animEffect transition="in" filter="barn(inVertical)">
                                      <p:cBhvr>
                                        <p:cTn id="148" dur="500"/>
                                        <p:tgtEl>
                                          <p:spTgt spid="220"/>
                                        </p:tgtEl>
                                      </p:cBhvr>
                                    </p:animEffect>
                                  </p:childTnLst>
                                </p:cTn>
                              </p:par>
                              <p:par>
                                <p:cTn id="149" presetID="16" presetClass="entr" presetSubtype="21" fill="hold" nodeType="withEffect">
                                  <p:stCondLst>
                                    <p:cond delay="0"/>
                                  </p:stCondLst>
                                  <p:childTnLst>
                                    <p:set>
                                      <p:cBhvr>
                                        <p:cTn id="150" dur="1" fill="hold">
                                          <p:stCondLst>
                                            <p:cond delay="0"/>
                                          </p:stCondLst>
                                        </p:cTn>
                                        <p:tgtEl>
                                          <p:spTgt spid="221"/>
                                        </p:tgtEl>
                                        <p:attrNameLst>
                                          <p:attrName>style.visibility</p:attrName>
                                        </p:attrNameLst>
                                      </p:cBhvr>
                                      <p:to>
                                        <p:strVal val="visible"/>
                                      </p:to>
                                    </p:set>
                                    <p:animEffect transition="in" filter="barn(inVertical)">
                                      <p:cBhvr>
                                        <p:cTn id="151" dur="500"/>
                                        <p:tgtEl>
                                          <p:spTgt spid="221"/>
                                        </p:tgtEl>
                                      </p:cBhvr>
                                    </p:animEffect>
                                  </p:childTnLst>
                                </p:cTn>
                              </p:par>
                              <p:par>
                                <p:cTn id="152" presetID="16" presetClass="entr" presetSubtype="21" fill="hold" nodeType="withEffect">
                                  <p:stCondLst>
                                    <p:cond delay="0"/>
                                  </p:stCondLst>
                                  <p:childTnLst>
                                    <p:set>
                                      <p:cBhvr>
                                        <p:cTn id="153" dur="1" fill="hold">
                                          <p:stCondLst>
                                            <p:cond delay="0"/>
                                          </p:stCondLst>
                                        </p:cTn>
                                        <p:tgtEl>
                                          <p:spTgt spid="222"/>
                                        </p:tgtEl>
                                        <p:attrNameLst>
                                          <p:attrName>style.visibility</p:attrName>
                                        </p:attrNameLst>
                                      </p:cBhvr>
                                      <p:to>
                                        <p:strVal val="visible"/>
                                      </p:to>
                                    </p:set>
                                    <p:animEffect transition="in" filter="barn(inVertical)">
                                      <p:cBhvr>
                                        <p:cTn id="154" dur="500"/>
                                        <p:tgtEl>
                                          <p:spTgt spid="222"/>
                                        </p:tgtEl>
                                      </p:cBhvr>
                                    </p:animEffect>
                                  </p:childTnLst>
                                </p:cTn>
                              </p:par>
                              <p:par>
                                <p:cTn id="155" presetID="16" presetClass="entr" presetSubtype="21" fill="hold" nodeType="withEffect">
                                  <p:stCondLst>
                                    <p:cond delay="0"/>
                                  </p:stCondLst>
                                  <p:childTnLst>
                                    <p:set>
                                      <p:cBhvr>
                                        <p:cTn id="156" dur="1" fill="hold">
                                          <p:stCondLst>
                                            <p:cond delay="0"/>
                                          </p:stCondLst>
                                        </p:cTn>
                                        <p:tgtEl>
                                          <p:spTgt spid="223"/>
                                        </p:tgtEl>
                                        <p:attrNameLst>
                                          <p:attrName>style.visibility</p:attrName>
                                        </p:attrNameLst>
                                      </p:cBhvr>
                                      <p:to>
                                        <p:strVal val="visible"/>
                                      </p:to>
                                    </p:set>
                                    <p:animEffect transition="in" filter="barn(inVertical)">
                                      <p:cBhvr>
                                        <p:cTn id="157" dur="500"/>
                                        <p:tgtEl>
                                          <p:spTgt spid="223"/>
                                        </p:tgtEl>
                                      </p:cBhvr>
                                    </p:animEffect>
                                  </p:childTnLst>
                                </p:cTn>
                              </p:par>
                              <p:par>
                                <p:cTn id="158" presetID="16" presetClass="entr" presetSubtype="21" fill="hold" nodeType="withEffect">
                                  <p:stCondLst>
                                    <p:cond delay="0"/>
                                  </p:stCondLst>
                                  <p:childTnLst>
                                    <p:set>
                                      <p:cBhvr>
                                        <p:cTn id="159" dur="1" fill="hold">
                                          <p:stCondLst>
                                            <p:cond delay="0"/>
                                          </p:stCondLst>
                                        </p:cTn>
                                        <p:tgtEl>
                                          <p:spTgt spid="224"/>
                                        </p:tgtEl>
                                        <p:attrNameLst>
                                          <p:attrName>style.visibility</p:attrName>
                                        </p:attrNameLst>
                                      </p:cBhvr>
                                      <p:to>
                                        <p:strVal val="visible"/>
                                      </p:to>
                                    </p:set>
                                    <p:animEffect transition="in" filter="barn(inVertical)">
                                      <p:cBhvr>
                                        <p:cTn id="160" dur="500"/>
                                        <p:tgtEl>
                                          <p:spTgt spid="224"/>
                                        </p:tgtEl>
                                      </p:cBhvr>
                                    </p:animEffect>
                                  </p:childTnLst>
                                </p:cTn>
                              </p:par>
                              <p:par>
                                <p:cTn id="161" presetID="16" presetClass="entr" presetSubtype="21" fill="hold" nodeType="withEffect">
                                  <p:stCondLst>
                                    <p:cond delay="0"/>
                                  </p:stCondLst>
                                  <p:childTnLst>
                                    <p:set>
                                      <p:cBhvr>
                                        <p:cTn id="162" dur="1" fill="hold">
                                          <p:stCondLst>
                                            <p:cond delay="0"/>
                                          </p:stCondLst>
                                        </p:cTn>
                                        <p:tgtEl>
                                          <p:spTgt spid="225"/>
                                        </p:tgtEl>
                                        <p:attrNameLst>
                                          <p:attrName>style.visibility</p:attrName>
                                        </p:attrNameLst>
                                      </p:cBhvr>
                                      <p:to>
                                        <p:strVal val="visible"/>
                                      </p:to>
                                    </p:set>
                                    <p:animEffect transition="in" filter="barn(inVertical)">
                                      <p:cBhvr>
                                        <p:cTn id="163" dur="500"/>
                                        <p:tgtEl>
                                          <p:spTgt spid="225"/>
                                        </p:tgtEl>
                                      </p:cBhvr>
                                    </p:animEffect>
                                  </p:childTnLst>
                                </p:cTn>
                              </p:par>
                              <p:par>
                                <p:cTn id="164" presetID="16" presetClass="entr" presetSubtype="21" fill="hold" nodeType="withEffect">
                                  <p:stCondLst>
                                    <p:cond delay="0"/>
                                  </p:stCondLst>
                                  <p:childTnLst>
                                    <p:set>
                                      <p:cBhvr>
                                        <p:cTn id="165" dur="1" fill="hold">
                                          <p:stCondLst>
                                            <p:cond delay="0"/>
                                          </p:stCondLst>
                                        </p:cTn>
                                        <p:tgtEl>
                                          <p:spTgt spid="226"/>
                                        </p:tgtEl>
                                        <p:attrNameLst>
                                          <p:attrName>style.visibility</p:attrName>
                                        </p:attrNameLst>
                                      </p:cBhvr>
                                      <p:to>
                                        <p:strVal val="visible"/>
                                      </p:to>
                                    </p:set>
                                    <p:animEffect transition="in" filter="barn(inVertical)">
                                      <p:cBhvr>
                                        <p:cTn id="166" dur="500"/>
                                        <p:tgtEl>
                                          <p:spTgt spid="226"/>
                                        </p:tgtEl>
                                      </p:cBhvr>
                                    </p:animEffect>
                                  </p:childTnLst>
                                </p:cTn>
                              </p:par>
                              <p:par>
                                <p:cTn id="167" presetID="16" presetClass="entr" presetSubtype="21" fill="hold" nodeType="withEffect">
                                  <p:stCondLst>
                                    <p:cond delay="0"/>
                                  </p:stCondLst>
                                  <p:childTnLst>
                                    <p:set>
                                      <p:cBhvr>
                                        <p:cTn id="168" dur="1" fill="hold">
                                          <p:stCondLst>
                                            <p:cond delay="0"/>
                                          </p:stCondLst>
                                        </p:cTn>
                                        <p:tgtEl>
                                          <p:spTgt spid="285"/>
                                        </p:tgtEl>
                                        <p:attrNameLst>
                                          <p:attrName>style.visibility</p:attrName>
                                        </p:attrNameLst>
                                      </p:cBhvr>
                                      <p:to>
                                        <p:strVal val="visible"/>
                                      </p:to>
                                    </p:set>
                                    <p:animEffect transition="in" filter="barn(inVertical)">
                                      <p:cBhvr>
                                        <p:cTn id="169" dur="500"/>
                                        <p:tgtEl>
                                          <p:spTgt spid="285"/>
                                        </p:tgtEl>
                                      </p:cBhvr>
                                    </p:animEffect>
                                  </p:childTnLst>
                                </p:cTn>
                              </p:par>
                              <p:par>
                                <p:cTn id="170" presetID="16" presetClass="entr" presetSubtype="21" fill="hold" nodeType="withEffect">
                                  <p:stCondLst>
                                    <p:cond delay="0"/>
                                  </p:stCondLst>
                                  <p:childTnLst>
                                    <p:set>
                                      <p:cBhvr>
                                        <p:cTn id="171" dur="1" fill="hold">
                                          <p:stCondLst>
                                            <p:cond delay="0"/>
                                          </p:stCondLst>
                                        </p:cTn>
                                        <p:tgtEl>
                                          <p:spTgt spid="294"/>
                                        </p:tgtEl>
                                        <p:attrNameLst>
                                          <p:attrName>style.visibility</p:attrName>
                                        </p:attrNameLst>
                                      </p:cBhvr>
                                      <p:to>
                                        <p:strVal val="visible"/>
                                      </p:to>
                                    </p:set>
                                    <p:animEffect transition="in" filter="barn(inVertical)">
                                      <p:cBhvr>
                                        <p:cTn id="172" dur="500"/>
                                        <p:tgtEl>
                                          <p:spTgt spid="294"/>
                                        </p:tgtEl>
                                      </p:cBhvr>
                                    </p:animEffect>
                                  </p:childTnLst>
                                </p:cTn>
                              </p:par>
                              <p:par>
                                <p:cTn id="173" presetID="16" presetClass="entr" presetSubtype="21" fill="hold" nodeType="withEffect">
                                  <p:stCondLst>
                                    <p:cond delay="0"/>
                                  </p:stCondLst>
                                  <p:childTnLst>
                                    <p:set>
                                      <p:cBhvr>
                                        <p:cTn id="174" dur="1" fill="hold">
                                          <p:stCondLst>
                                            <p:cond delay="0"/>
                                          </p:stCondLst>
                                        </p:cTn>
                                        <p:tgtEl>
                                          <p:spTgt spid="295"/>
                                        </p:tgtEl>
                                        <p:attrNameLst>
                                          <p:attrName>style.visibility</p:attrName>
                                        </p:attrNameLst>
                                      </p:cBhvr>
                                      <p:to>
                                        <p:strVal val="visible"/>
                                      </p:to>
                                    </p:set>
                                    <p:animEffect transition="in" filter="barn(inVertical)">
                                      <p:cBhvr>
                                        <p:cTn id="175" dur="500"/>
                                        <p:tgtEl>
                                          <p:spTgt spid="295"/>
                                        </p:tgtEl>
                                      </p:cBhvr>
                                    </p:animEffect>
                                  </p:childTnLst>
                                </p:cTn>
                              </p:par>
                              <p:par>
                                <p:cTn id="176" presetID="16" presetClass="entr" presetSubtype="21" fill="hold" nodeType="withEffect">
                                  <p:stCondLst>
                                    <p:cond delay="0"/>
                                  </p:stCondLst>
                                  <p:childTnLst>
                                    <p:set>
                                      <p:cBhvr>
                                        <p:cTn id="177" dur="1" fill="hold">
                                          <p:stCondLst>
                                            <p:cond delay="0"/>
                                          </p:stCondLst>
                                        </p:cTn>
                                        <p:tgtEl>
                                          <p:spTgt spid="296"/>
                                        </p:tgtEl>
                                        <p:attrNameLst>
                                          <p:attrName>style.visibility</p:attrName>
                                        </p:attrNameLst>
                                      </p:cBhvr>
                                      <p:to>
                                        <p:strVal val="visible"/>
                                      </p:to>
                                    </p:set>
                                    <p:animEffect transition="in" filter="barn(inVertical)">
                                      <p:cBhvr>
                                        <p:cTn id="178" dur="500"/>
                                        <p:tgtEl>
                                          <p:spTgt spid="296"/>
                                        </p:tgtEl>
                                      </p:cBhvr>
                                    </p:animEffect>
                                  </p:childTnLst>
                                </p:cTn>
                              </p:par>
                              <p:par>
                                <p:cTn id="179" presetID="16" presetClass="entr" presetSubtype="21" fill="hold" nodeType="withEffect">
                                  <p:stCondLst>
                                    <p:cond delay="0"/>
                                  </p:stCondLst>
                                  <p:childTnLst>
                                    <p:set>
                                      <p:cBhvr>
                                        <p:cTn id="180" dur="1" fill="hold">
                                          <p:stCondLst>
                                            <p:cond delay="0"/>
                                          </p:stCondLst>
                                        </p:cTn>
                                        <p:tgtEl>
                                          <p:spTgt spid="297"/>
                                        </p:tgtEl>
                                        <p:attrNameLst>
                                          <p:attrName>style.visibility</p:attrName>
                                        </p:attrNameLst>
                                      </p:cBhvr>
                                      <p:to>
                                        <p:strVal val="visible"/>
                                      </p:to>
                                    </p:set>
                                    <p:animEffect transition="in" filter="barn(inVertical)">
                                      <p:cBhvr>
                                        <p:cTn id="181" dur="500"/>
                                        <p:tgtEl>
                                          <p:spTgt spid="297"/>
                                        </p:tgtEl>
                                      </p:cBhvr>
                                    </p:animEffect>
                                  </p:childTnLst>
                                </p:cTn>
                              </p:par>
                              <p:par>
                                <p:cTn id="182" presetID="16" presetClass="entr" presetSubtype="21" fill="hold" nodeType="withEffect">
                                  <p:stCondLst>
                                    <p:cond delay="0"/>
                                  </p:stCondLst>
                                  <p:childTnLst>
                                    <p:set>
                                      <p:cBhvr>
                                        <p:cTn id="183" dur="1" fill="hold">
                                          <p:stCondLst>
                                            <p:cond delay="0"/>
                                          </p:stCondLst>
                                        </p:cTn>
                                        <p:tgtEl>
                                          <p:spTgt spid="307"/>
                                        </p:tgtEl>
                                        <p:attrNameLst>
                                          <p:attrName>style.visibility</p:attrName>
                                        </p:attrNameLst>
                                      </p:cBhvr>
                                      <p:to>
                                        <p:strVal val="visible"/>
                                      </p:to>
                                    </p:set>
                                    <p:animEffect transition="in" filter="barn(inVertical)">
                                      <p:cBhvr>
                                        <p:cTn id="184" dur="500"/>
                                        <p:tgtEl>
                                          <p:spTgt spid="307"/>
                                        </p:tgtEl>
                                      </p:cBhvr>
                                    </p:animEffect>
                                  </p:childTnLst>
                                </p:cTn>
                              </p:par>
                              <p:par>
                                <p:cTn id="185" presetID="16" presetClass="entr" presetSubtype="21" fill="hold" nodeType="withEffect">
                                  <p:stCondLst>
                                    <p:cond delay="0"/>
                                  </p:stCondLst>
                                  <p:childTnLst>
                                    <p:set>
                                      <p:cBhvr>
                                        <p:cTn id="186" dur="1" fill="hold">
                                          <p:stCondLst>
                                            <p:cond delay="0"/>
                                          </p:stCondLst>
                                        </p:cTn>
                                        <p:tgtEl>
                                          <p:spTgt spid="337"/>
                                        </p:tgtEl>
                                        <p:attrNameLst>
                                          <p:attrName>style.visibility</p:attrName>
                                        </p:attrNameLst>
                                      </p:cBhvr>
                                      <p:to>
                                        <p:strVal val="visible"/>
                                      </p:to>
                                    </p:set>
                                    <p:animEffect transition="in" filter="barn(inVertical)">
                                      <p:cBhvr>
                                        <p:cTn id="187" dur="500"/>
                                        <p:tgtEl>
                                          <p:spTgt spid="337"/>
                                        </p:tgtEl>
                                      </p:cBhvr>
                                    </p:animEffect>
                                  </p:childTnLst>
                                </p:cTn>
                              </p:par>
                              <p:par>
                                <p:cTn id="188" presetID="16" presetClass="entr" presetSubtype="21" fill="hold" nodeType="withEffect">
                                  <p:stCondLst>
                                    <p:cond delay="0"/>
                                  </p:stCondLst>
                                  <p:childTnLst>
                                    <p:set>
                                      <p:cBhvr>
                                        <p:cTn id="189" dur="1" fill="hold">
                                          <p:stCondLst>
                                            <p:cond delay="0"/>
                                          </p:stCondLst>
                                        </p:cTn>
                                        <p:tgtEl>
                                          <p:spTgt spid="338"/>
                                        </p:tgtEl>
                                        <p:attrNameLst>
                                          <p:attrName>style.visibility</p:attrName>
                                        </p:attrNameLst>
                                      </p:cBhvr>
                                      <p:to>
                                        <p:strVal val="visible"/>
                                      </p:to>
                                    </p:set>
                                    <p:animEffect transition="in" filter="barn(inVertical)">
                                      <p:cBhvr>
                                        <p:cTn id="190" dur="500"/>
                                        <p:tgtEl>
                                          <p:spTgt spid="338"/>
                                        </p:tgtEl>
                                      </p:cBhvr>
                                    </p:animEffect>
                                  </p:childTnLst>
                                </p:cTn>
                              </p:par>
                              <p:par>
                                <p:cTn id="191" presetID="16" presetClass="entr" presetSubtype="21" fill="hold" nodeType="withEffect">
                                  <p:stCondLst>
                                    <p:cond delay="0"/>
                                  </p:stCondLst>
                                  <p:childTnLst>
                                    <p:set>
                                      <p:cBhvr>
                                        <p:cTn id="192" dur="1" fill="hold">
                                          <p:stCondLst>
                                            <p:cond delay="0"/>
                                          </p:stCondLst>
                                        </p:cTn>
                                        <p:tgtEl>
                                          <p:spTgt spid="339"/>
                                        </p:tgtEl>
                                        <p:attrNameLst>
                                          <p:attrName>style.visibility</p:attrName>
                                        </p:attrNameLst>
                                      </p:cBhvr>
                                      <p:to>
                                        <p:strVal val="visible"/>
                                      </p:to>
                                    </p:set>
                                    <p:animEffect transition="in" filter="barn(inVertical)">
                                      <p:cBhvr>
                                        <p:cTn id="193" dur="500"/>
                                        <p:tgtEl>
                                          <p:spTgt spid="339"/>
                                        </p:tgtEl>
                                      </p:cBhvr>
                                    </p:animEffect>
                                  </p:childTnLst>
                                </p:cTn>
                              </p:par>
                              <p:par>
                                <p:cTn id="194" presetID="16" presetClass="entr" presetSubtype="21" fill="hold" nodeType="withEffect">
                                  <p:stCondLst>
                                    <p:cond delay="0"/>
                                  </p:stCondLst>
                                  <p:childTnLst>
                                    <p:set>
                                      <p:cBhvr>
                                        <p:cTn id="195" dur="1" fill="hold">
                                          <p:stCondLst>
                                            <p:cond delay="0"/>
                                          </p:stCondLst>
                                        </p:cTn>
                                        <p:tgtEl>
                                          <p:spTgt spid="340"/>
                                        </p:tgtEl>
                                        <p:attrNameLst>
                                          <p:attrName>style.visibility</p:attrName>
                                        </p:attrNameLst>
                                      </p:cBhvr>
                                      <p:to>
                                        <p:strVal val="visible"/>
                                      </p:to>
                                    </p:set>
                                    <p:animEffect transition="in" filter="barn(inVertical)">
                                      <p:cBhvr>
                                        <p:cTn id="196" dur="500"/>
                                        <p:tgtEl>
                                          <p:spTgt spid="340"/>
                                        </p:tgtEl>
                                      </p:cBhvr>
                                    </p:animEffect>
                                  </p:childTnLst>
                                </p:cTn>
                              </p:par>
                              <p:par>
                                <p:cTn id="197" presetID="16" presetClass="entr" presetSubtype="21" fill="hold" nodeType="withEffect">
                                  <p:stCondLst>
                                    <p:cond delay="0"/>
                                  </p:stCondLst>
                                  <p:childTnLst>
                                    <p:set>
                                      <p:cBhvr>
                                        <p:cTn id="198" dur="1" fill="hold">
                                          <p:stCondLst>
                                            <p:cond delay="0"/>
                                          </p:stCondLst>
                                        </p:cTn>
                                        <p:tgtEl>
                                          <p:spTgt spid="341"/>
                                        </p:tgtEl>
                                        <p:attrNameLst>
                                          <p:attrName>style.visibility</p:attrName>
                                        </p:attrNameLst>
                                      </p:cBhvr>
                                      <p:to>
                                        <p:strVal val="visible"/>
                                      </p:to>
                                    </p:set>
                                    <p:animEffect transition="in" filter="barn(inVertical)">
                                      <p:cBhvr>
                                        <p:cTn id="199" dur="500"/>
                                        <p:tgtEl>
                                          <p:spTgt spid="341"/>
                                        </p:tgtEl>
                                      </p:cBhvr>
                                    </p:animEffect>
                                  </p:childTnLst>
                                </p:cTn>
                              </p:par>
                              <p:par>
                                <p:cTn id="200" presetID="16" presetClass="entr" presetSubtype="21" fill="hold" nodeType="withEffect">
                                  <p:stCondLst>
                                    <p:cond delay="0"/>
                                  </p:stCondLst>
                                  <p:childTnLst>
                                    <p:set>
                                      <p:cBhvr>
                                        <p:cTn id="201" dur="1" fill="hold">
                                          <p:stCondLst>
                                            <p:cond delay="0"/>
                                          </p:stCondLst>
                                        </p:cTn>
                                        <p:tgtEl>
                                          <p:spTgt spid="342"/>
                                        </p:tgtEl>
                                        <p:attrNameLst>
                                          <p:attrName>style.visibility</p:attrName>
                                        </p:attrNameLst>
                                      </p:cBhvr>
                                      <p:to>
                                        <p:strVal val="visible"/>
                                      </p:to>
                                    </p:set>
                                    <p:animEffect transition="in" filter="barn(inVertical)">
                                      <p:cBhvr>
                                        <p:cTn id="202" dur="500"/>
                                        <p:tgtEl>
                                          <p:spTgt spid="342"/>
                                        </p:tgtEl>
                                      </p:cBhvr>
                                    </p:animEffect>
                                  </p:childTnLst>
                                </p:cTn>
                              </p:par>
                              <p:par>
                                <p:cTn id="203" presetID="16" presetClass="entr" presetSubtype="21" fill="hold" nodeType="withEffect">
                                  <p:stCondLst>
                                    <p:cond delay="0"/>
                                  </p:stCondLst>
                                  <p:childTnLst>
                                    <p:set>
                                      <p:cBhvr>
                                        <p:cTn id="204" dur="1" fill="hold">
                                          <p:stCondLst>
                                            <p:cond delay="0"/>
                                          </p:stCondLst>
                                        </p:cTn>
                                        <p:tgtEl>
                                          <p:spTgt spid="353"/>
                                        </p:tgtEl>
                                        <p:attrNameLst>
                                          <p:attrName>style.visibility</p:attrName>
                                        </p:attrNameLst>
                                      </p:cBhvr>
                                      <p:to>
                                        <p:strVal val="visible"/>
                                      </p:to>
                                    </p:set>
                                    <p:animEffect transition="in" filter="barn(inVertical)">
                                      <p:cBhvr>
                                        <p:cTn id="205" dur="500"/>
                                        <p:tgtEl>
                                          <p:spTgt spid="353"/>
                                        </p:tgtEl>
                                      </p:cBhvr>
                                    </p:animEffect>
                                  </p:childTnLst>
                                </p:cTn>
                              </p:par>
                              <p:par>
                                <p:cTn id="206" presetID="16" presetClass="entr" presetSubtype="21" fill="hold" nodeType="withEffect">
                                  <p:stCondLst>
                                    <p:cond delay="0"/>
                                  </p:stCondLst>
                                  <p:childTnLst>
                                    <p:set>
                                      <p:cBhvr>
                                        <p:cTn id="207" dur="1" fill="hold">
                                          <p:stCondLst>
                                            <p:cond delay="0"/>
                                          </p:stCondLst>
                                        </p:cTn>
                                        <p:tgtEl>
                                          <p:spTgt spid="362"/>
                                        </p:tgtEl>
                                        <p:attrNameLst>
                                          <p:attrName>style.visibility</p:attrName>
                                        </p:attrNameLst>
                                      </p:cBhvr>
                                      <p:to>
                                        <p:strVal val="visible"/>
                                      </p:to>
                                    </p:set>
                                    <p:animEffect transition="in" filter="barn(inVertical)">
                                      <p:cBhvr>
                                        <p:cTn id="208" dur="500"/>
                                        <p:tgtEl>
                                          <p:spTgt spid="362"/>
                                        </p:tgtEl>
                                      </p:cBhvr>
                                    </p:animEffect>
                                  </p:childTnLst>
                                </p:cTn>
                              </p:par>
                              <p:par>
                                <p:cTn id="209" presetID="16" presetClass="entr" presetSubtype="21" fill="hold" nodeType="withEffect">
                                  <p:stCondLst>
                                    <p:cond delay="0"/>
                                  </p:stCondLst>
                                  <p:childTnLst>
                                    <p:set>
                                      <p:cBhvr>
                                        <p:cTn id="210" dur="1" fill="hold">
                                          <p:stCondLst>
                                            <p:cond delay="0"/>
                                          </p:stCondLst>
                                        </p:cTn>
                                        <p:tgtEl>
                                          <p:spTgt spid="363"/>
                                        </p:tgtEl>
                                        <p:attrNameLst>
                                          <p:attrName>style.visibility</p:attrName>
                                        </p:attrNameLst>
                                      </p:cBhvr>
                                      <p:to>
                                        <p:strVal val="visible"/>
                                      </p:to>
                                    </p:set>
                                    <p:animEffect transition="in" filter="barn(inVertical)">
                                      <p:cBhvr>
                                        <p:cTn id="211" dur="500"/>
                                        <p:tgtEl>
                                          <p:spTgt spid="363"/>
                                        </p:tgtEl>
                                      </p:cBhvr>
                                    </p:animEffect>
                                  </p:childTnLst>
                                </p:cTn>
                              </p:par>
                              <p:par>
                                <p:cTn id="212" presetID="16" presetClass="entr" presetSubtype="21" fill="hold" nodeType="withEffect">
                                  <p:stCondLst>
                                    <p:cond delay="0"/>
                                  </p:stCondLst>
                                  <p:childTnLst>
                                    <p:set>
                                      <p:cBhvr>
                                        <p:cTn id="213" dur="1" fill="hold">
                                          <p:stCondLst>
                                            <p:cond delay="0"/>
                                          </p:stCondLst>
                                        </p:cTn>
                                        <p:tgtEl>
                                          <p:spTgt spid="364"/>
                                        </p:tgtEl>
                                        <p:attrNameLst>
                                          <p:attrName>style.visibility</p:attrName>
                                        </p:attrNameLst>
                                      </p:cBhvr>
                                      <p:to>
                                        <p:strVal val="visible"/>
                                      </p:to>
                                    </p:set>
                                    <p:animEffect transition="in" filter="barn(inVertical)">
                                      <p:cBhvr>
                                        <p:cTn id="214" dur="500"/>
                                        <p:tgtEl>
                                          <p:spTgt spid="364"/>
                                        </p:tgtEl>
                                      </p:cBhvr>
                                    </p:animEffect>
                                  </p:childTnLst>
                                </p:cTn>
                              </p:par>
                              <p:par>
                                <p:cTn id="215" presetID="16" presetClass="entr" presetSubtype="21" fill="hold" nodeType="withEffect">
                                  <p:stCondLst>
                                    <p:cond delay="0"/>
                                  </p:stCondLst>
                                  <p:childTnLst>
                                    <p:set>
                                      <p:cBhvr>
                                        <p:cTn id="216" dur="1" fill="hold">
                                          <p:stCondLst>
                                            <p:cond delay="0"/>
                                          </p:stCondLst>
                                        </p:cTn>
                                        <p:tgtEl>
                                          <p:spTgt spid="365"/>
                                        </p:tgtEl>
                                        <p:attrNameLst>
                                          <p:attrName>style.visibility</p:attrName>
                                        </p:attrNameLst>
                                      </p:cBhvr>
                                      <p:to>
                                        <p:strVal val="visible"/>
                                      </p:to>
                                    </p:set>
                                    <p:animEffect transition="in" filter="barn(inVertical)">
                                      <p:cBhvr>
                                        <p:cTn id="217" dur="500"/>
                                        <p:tgtEl>
                                          <p:spTgt spid="365"/>
                                        </p:tgtEl>
                                      </p:cBhvr>
                                    </p:animEffect>
                                  </p:childTnLst>
                                </p:cTn>
                              </p:par>
                              <p:par>
                                <p:cTn id="218" presetID="16" presetClass="entr" presetSubtype="21" fill="hold" nodeType="withEffect">
                                  <p:stCondLst>
                                    <p:cond delay="0"/>
                                  </p:stCondLst>
                                  <p:childTnLst>
                                    <p:set>
                                      <p:cBhvr>
                                        <p:cTn id="219" dur="1" fill="hold">
                                          <p:stCondLst>
                                            <p:cond delay="0"/>
                                          </p:stCondLst>
                                        </p:cTn>
                                        <p:tgtEl>
                                          <p:spTgt spid="366"/>
                                        </p:tgtEl>
                                        <p:attrNameLst>
                                          <p:attrName>style.visibility</p:attrName>
                                        </p:attrNameLst>
                                      </p:cBhvr>
                                      <p:to>
                                        <p:strVal val="visible"/>
                                      </p:to>
                                    </p:set>
                                    <p:animEffect transition="in" filter="barn(inVertical)">
                                      <p:cBhvr>
                                        <p:cTn id="220" dur="500"/>
                                        <p:tgtEl>
                                          <p:spTgt spid="366"/>
                                        </p:tgtEl>
                                      </p:cBhvr>
                                    </p:animEffect>
                                  </p:childTnLst>
                                </p:cTn>
                              </p:par>
                              <p:par>
                                <p:cTn id="221" presetID="16" presetClass="entr" presetSubtype="21" fill="hold" nodeType="withEffect">
                                  <p:stCondLst>
                                    <p:cond delay="0"/>
                                  </p:stCondLst>
                                  <p:childTnLst>
                                    <p:set>
                                      <p:cBhvr>
                                        <p:cTn id="222" dur="1" fill="hold">
                                          <p:stCondLst>
                                            <p:cond delay="0"/>
                                          </p:stCondLst>
                                        </p:cTn>
                                        <p:tgtEl>
                                          <p:spTgt spid="367"/>
                                        </p:tgtEl>
                                        <p:attrNameLst>
                                          <p:attrName>style.visibility</p:attrName>
                                        </p:attrNameLst>
                                      </p:cBhvr>
                                      <p:to>
                                        <p:strVal val="visible"/>
                                      </p:to>
                                    </p:set>
                                    <p:animEffect transition="in" filter="barn(inVertical)">
                                      <p:cBhvr>
                                        <p:cTn id="223" dur="500"/>
                                        <p:tgtEl>
                                          <p:spTgt spid="367"/>
                                        </p:tgtEl>
                                      </p:cBhvr>
                                    </p:animEffect>
                                  </p:childTnLst>
                                </p:cTn>
                              </p:par>
                              <p:par>
                                <p:cTn id="224" presetID="16" presetClass="entr" presetSubtype="21" fill="hold" nodeType="withEffect">
                                  <p:stCondLst>
                                    <p:cond delay="0"/>
                                  </p:stCondLst>
                                  <p:childTnLst>
                                    <p:set>
                                      <p:cBhvr>
                                        <p:cTn id="225" dur="1" fill="hold">
                                          <p:stCondLst>
                                            <p:cond delay="0"/>
                                          </p:stCondLst>
                                        </p:cTn>
                                        <p:tgtEl>
                                          <p:spTgt spid="378"/>
                                        </p:tgtEl>
                                        <p:attrNameLst>
                                          <p:attrName>style.visibility</p:attrName>
                                        </p:attrNameLst>
                                      </p:cBhvr>
                                      <p:to>
                                        <p:strVal val="visible"/>
                                      </p:to>
                                    </p:set>
                                    <p:animEffect transition="in" filter="barn(inVertical)">
                                      <p:cBhvr>
                                        <p:cTn id="226" dur="500"/>
                                        <p:tgtEl>
                                          <p:spTgt spid="378"/>
                                        </p:tgtEl>
                                      </p:cBhvr>
                                    </p:animEffect>
                                  </p:childTnLst>
                                </p:cTn>
                              </p:par>
                              <p:par>
                                <p:cTn id="227" presetID="16" presetClass="entr" presetSubtype="21" fill="hold" nodeType="withEffect">
                                  <p:stCondLst>
                                    <p:cond delay="0"/>
                                  </p:stCondLst>
                                  <p:childTnLst>
                                    <p:set>
                                      <p:cBhvr>
                                        <p:cTn id="228" dur="1" fill="hold">
                                          <p:stCondLst>
                                            <p:cond delay="0"/>
                                          </p:stCondLst>
                                        </p:cTn>
                                        <p:tgtEl>
                                          <p:spTgt spid="379"/>
                                        </p:tgtEl>
                                        <p:attrNameLst>
                                          <p:attrName>style.visibility</p:attrName>
                                        </p:attrNameLst>
                                      </p:cBhvr>
                                      <p:to>
                                        <p:strVal val="visible"/>
                                      </p:to>
                                    </p:set>
                                    <p:animEffect transition="in" filter="barn(inVertical)">
                                      <p:cBhvr>
                                        <p:cTn id="229" dur="500"/>
                                        <p:tgtEl>
                                          <p:spTgt spid="379"/>
                                        </p:tgtEl>
                                      </p:cBhvr>
                                    </p:animEffect>
                                  </p:childTnLst>
                                </p:cTn>
                              </p:par>
                              <p:par>
                                <p:cTn id="230" presetID="16" presetClass="entr" presetSubtype="21" fill="hold" nodeType="withEffect">
                                  <p:stCondLst>
                                    <p:cond delay="0"/>
                                  </p:stCondLst>
                                  <p:childTnLst>
                                    <p:set>
                                      <p:cBhvr>
                                        <p:cTn id="231" dur="1" fill="hold">
                                          <p:stCondLst>
                                            <p:cond delay="0"/>
                                          </p:stCondLst>
                                        </p:cTn>
                                        <p:tgtEl>
                                          <p:spTgt spid="380"/>
                                        </p:tgtEl>
                                        <p:attrNameLst>
                                          <p:attrName>style.visibility</p:attrName>
                                        </p:attrNameLst>
                                      </p:cBhvr>
                                      <p:to>
                                        <p:strVal val="visible"/>
                                      </p:to>
                                    </p:set>
                                    <p:animEffect transition="in" filter="barn(inVertical)">
                                      <p:cBhvr>
                                        <p:cTn id="232" dur="500"/>
                                        <p:tgtEl>
                                          <p:spTgt spid="380"/>
                                        </p:tgtEl>
                                      </p:cBhvr>
                                    </p:animEffect>
                                  </p:childTnLst>
                                </p:cTn>
                              </p:par>
                              <p:par>
                                <p:cTn id="233" presetID="16" presetClass="entr" presetSubtype="21" fill="hold" nodeType="withEffect">
                                  <p:stCondLst>
                                    <p:cond delay="0"/>
                                  </p:stCondLst>
                                  <p:childTnLst>
                                    <p:set>
                                      <p:cBhvr>
                                        <p:cTn id="234" dur="1" fill="hold">
                                          <p:stCondLst>
                                            <p:cond delay="0"/>
                                          </p:stCondLst>
                                        </p:cTn>
                                        <p:tgtEl>
                                          <p:spTgt spid="381"/>
                                        </p:tgtEl>
                                        <p:attrNameLst>
                                          <p:attrName>style.visibility</p:attrName>
                                        </p:attrNameLst>
                                      </p:cBhvr>
                                      <p:to>
                                        <p:strVal val="visible"/>
                                      </p:to>
                                    </p:set>
                                    <p:animEffect transition="in" filter="barn(inVertical)">
                                      <p:cBhvr>
                                        <p:cTn id="235" dur="500"/>
                                        <p:tgtEl>
                                          <p:spTgt spid="381"/>
                                        </p:tgtEl>
                                      </p:cBhvr>
                                    </p:animEffect>
                                  </p:childTnLst>
                                </p:cTn>
                              </p:par>
                              <p:par>
                                <p:cTn id="236" presetID="16" presetClass="entr" presetSubtype="21" fill="hold" nodeType="withEffect">
                                  <p:stCondLst>
                                    <p:cond delay="0"/>
                                  </p:stCondLst>
                                  <p:childTnLst>
                                    <p:set>
                                      <p:cBhvr>
                                        <p:cTn id="237" dur="1" fill="hold">
                                          <p:stCondLst>
                                            <p:cond delay="0"/>
                                          </p:stCondLst>
                                        </p:cTn>
                                        <p:tgtEl>
                                          <p:spTgt spid="388"/>
                                        </p:tgtEl>
                                        <p:attrNameLst>
                                          <p:attrName>style.visibility</p:attrName>
                                        </p:attrNameLst>
                                      </p:cBhvr>
                                      <p:to>
                                        <p:strVal val="visible"/>
                                      </p:to>
                                    </p:set>
                                    <p:animEffect transition="in" filter="barn(inVertical)">
                                      <p:cBhvr>
                                        <p:cTn id="238" dur="500"/>
                                        <p:tgtEl>
                                          <p:spTgt spid="388"/>
                                        </p:tgtEl>
                                      </p:cBhvr>
                                    </p:animEffect>
                                  </p:childTnLst>
                                </p:cTn>
                              </p:par>
                              <p:par>
                                <p:cTn id="239" presetID="16" presetClass="entr" presetSubtype="21" fill="hold" nodeType="withEffect">
                                  <p:stCondLst>
                                    <p:cond delay="0"/>
                                  </p:stCondLst>
                                  <p:childTnLst>
                                    <p:set>
                                      <p:cBhvr>
                                        <p:cTn id="240" dur="1" fill="hold">
                                          <p:stCondLst>
                                            <p:cond delay="0"/>
                                          </p:stCondLst>
                                        </p:cTn>
                                        <p:tgtEl>
                                          <p:spTgt spid="389"/>
                                        </p:tgtEl>
                                        <p:attrNameLst>
                                          <p:attrName>style.visibility</p:attrName>
                                        </p:attrNameLst>
                                      </p:cBhvr>
                                      <p:to>
                                        <p:strVal val="visible"/>
                                      </p:to>
                                    </p:set>
                                    <p:animEffect transition="in" filter="barn(inVertical)">
                                      <p:cBhvr>
                                        <p:cTn id="241" dur="500"/>
                                        <p:tgtEl>
                                          <p:spTgt spid="389"/>
                                        </p:tgtEl>
                                      </p:cBhvr>
                                    </p:animEffect>
                                  </p:childTnLst>
                                </p:cTn>
                              </p:par>
                              <p:par>
                                <p:cTn id="242" presetID="16" presetClass="entr" presetSubtype="21" fill="hold" nodeType="withEffect">
                                  <p:stCondLst>
                                    <p:cond delay="0"/>
                                  </p:stCondLst>
                                  <p:childTnLst>
                                    <p:set>
                                      <p:cBhvr>
                                        <p:cTn id="243" dur="1" fill="hold">
                                          <p:stCondLst>
                                            <p:cond delay="0"/>
                                          </p:stCondLst>
                                        </p:cTn>
                                        <p:tgtEl>
                                          <p:spTgt spid="390"/>
                                        </p:tgtEl>
                                        <p:attrNameLst>
                                          <p:attrName>style.visibility</p:attrName>
                                        </p:attrNameLst>
                                      </p:cBhvr>
                                      <p:to>
                                        <p:strVal val="visible"/>
                                      </p:to>
                                    </p:set>
                                    <p:animEffect transition="in" filter="barn(inVertical)">
                                      <p:cBhvr>
                                        <p:cTn id="244" dur="500"/>
                                        <p:tgtEl>
                                          <p:spTgt spid="390"/>
                                        </p:tgtEl>
                                      </p:cBhvr>
                                    </p:animEffect>
                                  </p:childTnLst>
                                </p:cTn>
                              </p:par>
                              <p:par>
                                <p:cTn id="245" presetID="16" presetClass="entr" presetSubtype="21" fill="hold" nodeType="withEffect">
                                  <p:stCondLst>
                                    <p:cond delay="0"/>
                                  </p:stCondLst>
                                  <p:childTnLst>
                                    <p:set>
                                      <p:cBhvr>
                                        <p:cTn id="246" dur="1" fill="hold">
                                          <p:stCondLst>
                                            <p:cond delay="0"/>
                                          </p:stCondLst>
                                        </p:cTn>
                                        <p:tgtEl>
                                          <p:spTgt spid="391"/>
                                        </p:tgtEl>
                                        <p:attrNameLst>
                                          <p:attrName>style.visibility</p:attrName>
                                        </p:attrNameLst>
                                      </p:cBhvr>
                                      <p:to>
                                        <p:strVal val="visible"/>
                                      </p:to>
                                    </p:set>
                                    <p:animEffect transition="in" filter="barn(inVertical)">
                                      <p:cBhvr>
                                        <p:cTn id="247" dur="500"/>
                                        <p:tgtEl>
                                          <p:spTgt spid="391"/>
                                        </p:tgtEl>
                                      </p:cBhvr>
                                    </p:animEffect>
                                  </p:childTnLst>
                                </p:cTn>
                              </p:par>
                              <p:par>
                                <p:cTn id="248" presetID="16" presetClass="entr" presetSubtype="21" fill="hold" nodeType="withEffect">
                                  <p:stCondLst>
                                    <p:cond delay="0"/>
                                  </p:stCondLst>
                                  <p:childTnLst>
                                    <p:set>
                                      <p:cBhvr>
                                        <p:cTn id="249" dur="1" fill="hold">
                                          <p:stCondLst>
                                            <p:cond delay="0"/>
                                          </p:stCondLst>
                                        </p:cTn>
                                        <p:tgtEl>
                                          <p:spTgt spid="392"/>
                                        </p:tgtEl>
                                        <p:attrNameLst>
                                          <p:attrName>style.visibility</p:attrName>
                                        </p:attrNameLst>
                                      </p:cBhvr>
                                      <p:to>
                                        <p:strVal val="visible"/>
                                      </p:to>
                                    </p:set>
                                    <p:animEffect transition="in" filter="barn(inVertical)">
                                      <p:cBhvr>
                                        <p:cTn id="250" dur="500"/>
                                        <p:tgtEl>
                                          <p:spTgt spid="392"/>
                                        </p:tgtEl>
                                      </p:cBhvr>
                                    </p:animEffect>
                                  </p:childTnLst>
                                </p:cTn>
                              </p:par>
                              <p:par>
                                <p:cTn id="251" presetID="16" presetClass="entr" presetSubtype="21" fill="hold" nodeType="withEffect">
                                  <p:stCondLst>
                                    <p:cond delay="0"/>
                                  </p:stCondLst>
                                  <p:childTnLst>
                                    <p:set>
                                      <p:cBhvr>
                                        <p:cTn id="252" dur="1" fill="hold">
                                          <p:stCondLst>
                                            <p:cond delay="0"/>
                                          </p:stCondLst>
                                        </p:cTn>
                                        <p:tgtEl>
                                          <p:spTgt spid="403"/>
                                        </p:tgtEl>
                                        <p:attrNameLst>
                                          <p:attrName>style.visibility</p:attrName>
                                        </p:attrNameLst>
                                      </p:cBhvr>
                                      <p:to>
                                        <p:strVal val="visible"/>
                                      </p:to>
                                    </p:set>
                                    <p:animEffect transition="in" filter="barn(inVertical)">
                                      <p:cBhvr>
                                        <p:cTn id="253" dur="500"/>
                                        <p:tgtEl>
                                          <p:spTgt spid="403"/>
                                        </p:tgtEl>
                                      </p:cBhvr>
                                    </p:animEffect>
                                  </p:childTnLst>
                                </p:cTn>
                              </p:par>
                              <p:par>
                                <p:cTn id="254" presetID="16" presetClass="entr" presetSubtype="21" fill="hold" nodeType="withEffect">
                                  <p:stCondLst>
                                    <p:cond delay="0"/>
                                  </p:stCondLst>
                                  <p:childTnLst>
                                    <p:set>
                                      <p:cBhvr>
                                        <p:cTn id="255" dur="1" fill="hold">
                                          <p:stCondLst>
                                            <p:cond delay="0"/>
                                          </p:stCondLst>
                                        </p:cTn>
                                        <p:tgtEl>
                                          <p:spTgt spid="404"/>
                                        </p:tgtEl>
                                        <p:attrNameLst>
                                          <p:attrName>style.visibility</p:attrName>
                                        </p:attrNameLst>
                                      </p:cBhvr>
                                      <p:to>
                                        <p:strVal val="visible"/>
                                      </p:to>
                                    </p:set>
                                    <p:animEffect transition="in" filter="barn(inVertical)">
                                      <p:cBhvr>
                                        <p:cTn id="256" dur="500"/>
                                        <p:tgtEl>
                                          <p:spTgt spid="404"/>
                                        </p:tgtEl>
                                      </p:cBhvr>
                                    </p:animEffect>
                                  </p:childTnLst>
                                </p:cTn>
                              </p:par>
                              <p:par>
                                <p:cTn id="257" presetID="16" presetClass="entr" presetSubtype="21" fill="hold" nodeType="withEffect">
                                  <p:stCondLst>
                                    <p:cond delay="0"/>
                                  </p:stCondLst>
                                  <p:childTnLst>
                                    <p:set>
                                      <p:cBhvr>
                                        <p:cTn id="258" dur="1" fill="hold">
                                          <p:stCondLst>
                                            <p:cond delay="0"/>
                                          </p:stCondLst>
                                        </p:cTn>
                                        <p:tgtEl>
                                          <p:spTgt spid="405"/>
                                        </p:tgtEl>
                                        <p:attrNameLst>
                                          <p:attrName>style.visibility</p:attrName>
                                        </p:attrNameLst>
                                      </p:cBhvr>
                                      <p:to>
                                        <p:strVal val="visible"/>
                                      </p:to>
                                    </p:set>
                                    <p:animEffect transition="in" filter="barn(inVertical)">
                                      <p:cBhvr>
                                        <p:cTn id="259" dur="500"/>
                                        <p:tgtEl>
                                          <p:spTgt spid="405"/>
                                        </p:tgtEl>
                                      </p:cBhvr>
                                    </p:animEffect>
                                  </p:childTnLst>
                                </p:cTn>
                              </p:par>
                              <p:par>
                                <p:cTn id="260" presetID="16" presetClass="entr" presetSubtype="21" fill="hold" nodeType="withEffect">
                                  <p:stCondLst>
                                    <p:cond delay="0"/>
                                  </p:stCondLst>
                                  <p:childTnLst>
                                    <p:set>
                                      <p:cBhvr>
                                        <p:cTn id="261" dur="1" fill="hold">
                                          <p:stCondLst>
                                            <p:cond delay="0"/>
                                          </p:stCondLst>
                                        </p:cTn>
                                        <p:tgtEl>
                                          <p:spTgt spid="406"/>
                                        </p:tgtEl>
                                        <p:attrNameLst>
                                          <p:attrName>style.visibility</p:attrName>
                                        </p:attrNameLst>
                                      </p:cBhvr>
                                      <p:to>
                                        <p:strVal val="visible"/>
                                      </p:to>
                                    </p:set>
                                    <p:animEffect transition="in" filter="barn(inVertical)">
                                      <p:cBhvr>
                                        <p:cTn id="262" dur="500"/>
                                        <p:tgtEl>
                                          <p:spTgt spid="406"/>
                                        </p:tgtEl>
                                      </p:cBhvr>
                                    </p:animEffect>
                                  </p:childTnLst>
                                </p:cTn>
                              </p:par>
                              <p:par>
                                <p:cTn id="263" presetID="16" presetClass="entr" presetSubtype="21" fill="hold" nodeType="withEffect">
                                  <p:stCondLst>
                                    <p:cond delay="0"/>
                                  </p:stCondLst>
                                  <p:childTnLst>
                                    <p:set>
                                      <p:cBhvr>
                                        <p:cTn id="264" dur="1" fill="hold">
                                          <p:stCondLst>
                                            <p:cond delay="0"/>
                                          </p:stCondLst>
                                        </p:cTn>
                                        <p:tgtEl>
                                          <p:spTgt spid="431"/>
                                        </p:tgtEl>
                                        <p:attrNameLst>
                                          <p:attrName>style.visibility</p:attrName>
                                        </p:attrNameLst>
                                      </p:cBhvr>
                                      <p:to>
                                        <p:strVal val="visible"/>
                                      </p:to>
                                    </p:set>
                                    <p:animEffect transition="in" filter="barn(inVertical)">
                                      <p:cBhvr>
                                        <p:cTn id="265" dur="500"/>
                                        <p:tgtEl>
                                          <p:spTgt spid="431"/>
                                        </p:tgtEl>
                                      </p:cBhvr>
                                    </p:animEffect>
                                  </p:childTnLst>
                                </p:cTn>
                              </p:par>
                              <p:par>
                                <p:cTn id="266" presetID="16" presetClass="entr" presetSubtype="21" fill="hold" nodeType="withEffect">
                                  <p:stCondLst>
                                    <p:cond delay="0"/>
                                  </p:stCondLst>
                                  <p:childTnLst>
                                    <p:set>
                                      <p:cBhvr>
                                        <p:cTn id="267" dur="1" fill="hold">
                                          <p:stCondLst>
                                            <p:cond delay="0"/>
                                          </p:stCondLst>
                                        </p:cTn>
                                        <p:tgtEl>
                                          <p:spTgt spid="433"/>
                                        </p:tgtEl>
                                        <p:attrNameLst>
                                          <p:attrName>style.visibility</p:attrName>
                                        </p:attrNameLst>
                                      </p:cBhvr>
                                      <p:to>
                                        <p:strVal val="visible"/>
                                      </p:to>
                                    </p:set>
                                    <p:animEffect transition="in" filter="barn(inVertical)">
                                      <p:cBhvr>
                                        <p:cTn id="268" dur="500"/>
                                        <p:tgtEl>
                                          <p:spTgt spid="433"/>
                                        </p:tgtEl>
                                      </p:cBhvr>
                                    </p:animEffect>
                                  </p:childTnLst>
                                </p:cTn>
                              </p:par>
                              <p:par>
                                <p:cTn id="269" presetID="16" presetClass="entr" presetSubtype="21" fill="hold" nodeType="withEffect">
                                  <p:stCondLst>
                                    <p:cond delay="0"/>
                                  </p:stCondLst>
                                  <p:childTnLst>
                                    <p:set>
                                      <p:cBhvr>
                                        <p:cTn id="270" dur="1" fill="hold">
                                          <p:stCondLst>
                                            <p:cond delay="0"/>
                                          </p:stCondLst>
                                        </p:cTn>
                                        <p:tgtEl>
                                          <p:spTgt spid="434"/>
                                        </p:tgtEl>
                                        <p:attrNameLst>
                                          <p:attrName>style.visibility</p:attrName>
                                        </p:attrNameLst>
                                      </p:cBhvr>
                                      <p:to>
                                        <p:strVal val="visible"/>
                                      </p:to>
                                    </p:set>
                                    <p:animEffect transition="in" filter="barn(inVertical)">
                                      <p:cBhvr>
                                        <p:cTn id="271" dur="500"/>
                                        <p:tgtEl>
                                          <p:spTgt spid="434"/>
                                        </p:tgtEl>
                                      </p:cBhvr>
                                    </p:animEffect>
                                  </p:childTnLst>
                                </p:cTn>
                              </p:par>
                              <p:par>
                                <p:cTn id="272" presetID="16" presetClass="entr" presetSubtype="21" fill="hold" nodeType="withEffect">
                                  <p:stCondLst>
                                    <p:cond delay="0"/>
                                  </p:stCondLst>
                                  <p:childTnLst>
                                    <p:set>
                                      <p:cBhvr>
                                        <p:cTn id="273" dur="1" fill="hold">
                                          <p:stCondLst>
                                            <p:cond delay="0"/>
                                          </p:stCondLst>
                                        </p:cTn>
                                        <p:tgtEl>
                                          <p:spTgt spid="435"/>
                                        </p:tgtEl>
                                        <p:attrNameLst>
                                          <p:attrName>style.visibility</p:attrName>
                                        </p:attrNameLst>
                                      </p:cBhvr>
                                      <p:to>
                                        <p:strVal val="visible"/>
                                      </p:to>
                                    </p:set>
                                    <p:animEffect transition="in" filter="barn(inVertical)">
                                      <p:cBhvr>
                                        <p:cTn id="274" dur="500"/>
                                        <p:tgtEl>
                                          <p:spTgt spid="435"/>
                                        </p:tgtEl>
                                      </p:cBhvr>
                                    </p:animEffect>
                                  </p:childTnLst>
                                </p:cTn>
                              </p:par>
                              <p:par>
                                <p:cTn id="275" presetID="16" presetClass="entr" presetSubtype="21" fill="hold" nodeType="withEffect">
                                  <p:stCondLst>
                                    <p:cond delay="0"/>
                                  </p:stCondLst>
                                  <p:childTnLst>
                                    <p:set>
                                      <p:cBhvr>
                                        <p:cTn id="276" dur="1" fill="hold">
                                          <p:stCondLst>
                                            <p:cond delay="0"/>
                                          </p:stCondLst>
                                        </p:cTn>
                                        <p:tgtEl>
                                          <p:spTgt spid="436"/>
                                        </p:tgtEl>
                                        <p:attrNameLst>
                                          <p:attrName>style.visibility</p:attrName>
                                        </p:attrNameLst>
                                      </p:cBhvr>
                                      <p:to>
                                        <p:strVal val="visible"/>
                                      </p:to>
                                    </p:set>
                                    <p:animEffect transition="in" filter="barn(inVertical)">
                                      <p:cBhvr>
                                        <p:cTn id="277" dur="500"/>
                                        <p:tgtEl>
                                          <p:spTgt spid="436"/>
                                        </p:tgtEl>
                                      </p:cBhvr>
                                    </p:animEffect>
                                  </p:childTnLst>
                                </p:cTn>
                              </p:par>
                              <p:par>
                                <p:cTn id="278" presetID="16" presetClass="entr" presetSubtype="21" fill="hold" nodeType="withEffect">
                                  <p:stCondLst>
                                    <p:cond delay="0"/>
                                  </p:stCondLst>
                                  <p:childTnLst>
                                    <p:set>
                                      <p:cBhvr>
                                        <p:cTn id="279" dur="1" fill="hold">
                                          <p:stCondLst>
                                            <p:cond delay="0"/>
                                          </p:stCondLst>
                                        </p:cTn>
                                        <p:tgtEl>
                                          <p:spTgt spid="437"/>
                                        </p:tgtEl>
                                        <p:attrNameLst>
                                          <p:attrName>style.visibility</p:attrName>
                                        </p:attrNameLst>
                                      </p:cBhvr>
                                      <p:to>
                                        <p:strVal val="visible"/>
                                      </p:to>
                                    </p:set>
                                    <p:animEffect transition="in" filter="barn(inVertical)">
                                      <p:cBhvr>
                                        <p:cTn id="280" dur="500"/>
                                        <p:tgtEl>
                                          <p:spTgt spid="437"/>
                                        </p:tgtEl>
                                      </p:cBhvr>
                                    </p:animEffect>
                                  </p:childTnLst>
                                </p:cTn>
                              </p:par>
                              <p:par>
                                <p:cTn id="281" presetID="16" presetClass="entr" presetSubtype="21" fill="hold" nodeType="withEffect">
                                  <p:stCondLst>
                                    <p:cond delay="0"/>
                                  </p:stCondLst>
                                  <p:childTnLst>
                                    <p:set>
                                      <p:cBhvr>
                                        <p:cTn id="282" dur="1" fill="hold">
                                          <p:stCondLst>
                                            <p:cond delay="0"/>
                                          </p:stCondLst>
                                        </p:cTn>
                                        <p:tgtEl>
                                          <p:spTgt spid="505"/>
                                        </p:tgtEl>
                                        <p:attrNameLst>
                                          <p:attrName>style.visibility</p:attrName>
                                        </p:attrNameLst>
                                      </p:cBhvr>
                                      <p:to>
                                        <p:strVal val="visible"/>
                                      </p:to>
                                    </p:set>
                                    <p:animEffect transition="in" filter="barn(inVertical)">
                                      <p:cBhvr>
                                        <p:cTn id="283" dur="500"/>
                                        <p:tgtEl>
                                          <p:spTgt spid="505"/>
                                        </p:tgtEl>
                                      </p:cBhvr>
                                    </p:animEffect>
                                  </p:childTnLst>
                                </p:cTn>
                              </p:par>
                              <p:par>
                                <p:cTn id="284" presetID="16" presetClass="entr" presetSubtype="21" fill="hold" nodeType="withEffect">
                                  <p:stCondLst>
                                    <p:cond delay="0"/>
                                  </p:stCondLst>
                                  <p:childTnLst>
                                    <p:set>
                                      <p:cBhvr>
                                        <p:cTn id="285" dur="1" fill="hold">
                                          <p:stCondLst>
                                            <p:cond delay="0"/>
                                          </p:stCondLst>
                                        </p:cTn>
                                        <p:tgtEl>
                                          <p:spTgt spid="506"/>
                                        </p:tgtEl>
                                        <p:attrNameLst>
                                          <p:attrName>style.visibility</p:attrName>
                                        </p:attrNameLst>
                                      </p:cBhvr>
                                      <p:to>
                                        <p:strVal val="visible"/>
                                      </p:to>
                                    </p:set>
                                    <p:animEffect transition="in" filter="barn(inVertical)">
                                      <p:cBhvr>
                                        <p:cTn id="286" dur="500"/>
                                        <p:tgtEl>
                                          <p:spTgt spid="506"/>
                                        </p:tgtEl>
                                      </p:cBhvr>
                                    </p:animEffect>
                                  </p:childTnLst>
                                </p:cTn>
                              </p:par>
                              <p:par>
                                <p:cTn id="287" presetID="16" presetClass="entr" presetSubtype="21" fill="hold" nodeType="withEffect">
                                  <p:stCondLst>
                                    <p:cond delay="0"/>
                                  </p:stCondLst>
                                  <p:childTnLst>
                                    <p:set>
                                      <p:cBhvr>
                                        <p:cTn id="288" dur="1" fill="hold">
                                          <p:stCondLst>
                                            <p:cond delay="0"/>
                                          </p:stCondLst>
                                        </p:cTn>
                                        <p:tgtEl>
                                          <p:spTgt spid="508"/>
                                        </p:tgtEl>
                                        <p:attrNameLst>
                                          <p:attrName>style.visibility</p:attrName>
                                        </p:attrNameLst>
                                      </p:cBhvr>
                                      <p:to>
                                        <p:strVal val="visible"/>
                                      </p:to>
                                    </p:set>
                                    <p:animEffect transition="in" filter="barn(inVertical)">
                                      <p:cBhvr>
                                        <p:cTn id="289" dur="500"/>
                                        <p:tgtEl>
                                          <p:spTgt spid="508"/>
                                        </p:tgtEl>
                                      </p:cBhvr>
                                    </p:animEffect>
                                  </p:childTnLst>
                                </p:cTn>
                              </p:par>
                              <p:par>
                                <p:cTn id="290" presetID="16" presetClass="entr" presetSubtype="21" fill="hold" nodeType="withEffect">
                                  <p:stCondLst>
                                    <p:cond delay="0"/>
                                  </p:stCondLst>
                                  <p:childTnLst>
                                    <p:set>
                                      <p:cBhvr>
                                        <p:cTn id="291" dur="1" fill="hold">
                                          <p:stCondLst>
                                            <p:cond delay="0"/>
                                          </p:stCondLst>
                                        </p:cTn>
                                        <p:tgtEl>
                                          <p:spTgt spid="518"/>
                                        </p:tgtEl>
                                        <p:attrNameLst>
                                          <p:attrName>style.visibility</p:attrName>
                                        </p:attrNameLst>
                                      </p:cBhvr>
                                      <p:to>
                                        <p:strVal val="visible"/>
                                      </p:to>
                                    </p:set>
                                    <p:animEffect transition="in" filter="barn(inVertical)">
                                      <p:cBhvr>
                                        <p:cTn id="292" dur="500"/>
                                        <p:tgtEl>
                                          <p:spTgt spid="518"/>
                                        </p:tgtEl>
                                      </p:cBhvr>
                                    </p:animEffect>
                                  </p:childTnLst>
                                </p:cTn>
                              </p:par>
                              <p:par>
                                <p:cTn id="293" presetID="16" presetClass="entr" presetSubtype="21" fill="hold" nodeType="withEffect">
                                  <p:stCondLst>
                                    <p:cond delay="0"/>
                                  </p:stCondLst>
                                  <p:childTnLst>
                                    <p:set>
                                      <p:cBhvr>
                                        <p:cTn id="294" dur="1" fill="hold">
                                          <p:stCondLst>
                                            <p:cond delay="0"/>
                                          </p:stCondLst>
                                        </p:cTn>
                                        <p:tgtEl>
                                          <p:spTgt spid="519"/>
                                        </p:tgtEl>
                                        <p:attrNameLst>
                                          <p:attrName>style.visibility</p:attrName>
                                        </p:attrNameLst>
                                      </p:cBhvr>
                                      <p:to>
                                        <p:strVal val="visible"/>
                                      </p:to>
                                    </p:set>
                                    <p:animEffect transition="in" filter="barn(inVertical)">
                                      <p:cBhvr>
                                        <p:cTn id="295" dur="500"/>
                                        <p:tgtEl>
                                          <p:spTgt spid="519"/>
                                        </p:tgtEl>
                                      </p:cBhvr>
                                    </p:animEffect>
                                  </p:childTnLst>
                                </p:cTn>
                              </p:par>
                              <p:par>
                                <p:cTn id="296" presetID="16" presetClass="entr" presetSubtype="21" fill="hold" nodeType="withEffect">
                                  <p:stCondLst>
                                    <p:cond delay="0"/>
                                  </p:stCondLst>
                                  <p:childTnLst>
                                    <p:set>
                                      <p:cBhvr>
                                        <p:cTn id="297" dur="1" fill="hold">
                                          <p:stCondLst>
                                            <p:cond delay="0"/>
                                          </p:stCondLst>
                                        </p:cTn>
                                        <p:tgtEl>
                                          <p:spTgt spid="520"/>
                                        </p:tgtEl>
                                        <p:attrNameLst>
                                          <p:attrName>style.visibility</p:attrName>
                                        </p:attrNameLst>
                                      </p:cBhvr>
                                      <p:to>
                                        <p:strVal val="visible"/>
                                      </p:to>
                                    </p:set>
                                    <p:animEffect transition="in" filter="barn(inVertical)">
                                      <p:cBhvr>
                                        <p:cTn id="298" dur="500"/>
                                        <p:tgtEl>
                                          <p:spTgt spid="520"/>
                                        </p:tgtEl>
                                      </p:cBhvr>
                                    </p:animEffect>
                                  </p:childTnLst>
                                </p:cTn>
                              </p:par>
                              <p:par>
                                <p:cTn id="299" presetID="16" presetClass="entr" presetSubtype="21" fill="hold" nodeType="withEffect">
                                  <p:stCondLst>
                                    <p:cond delay="0"/>
                                  </p:stCondLst>
                                  <p:childTnLst>
                                    <p:set>
                                      <p:cBhvr>
                                        <p:cTn id="300" dur="1" fill="hold">
                                          <p:stCondLst>
                                            <p:cond delay="0"/>
                                          </p:stCondLst>
                                        </p:cTn>
                                        <p:tgtEl>
                                          <p:spTgt spid="521"/>
                                        </p:tgtEl>
                                        <p:attrNameLst>
                                          <p:attrName>style.visibility</p:attrName>
                                        </p:attrNameLst>
                                      </p:cBhvr>
                                      <p:to>
                                        <p:strVal val="visible"/>
                                      </p:to>
                                    </p:set>
                                    <p:animEffect transition="in" filter="barn(inVertical)">
                                      <p:cBhvr>
                                        <p:cTn id="301" dur="500"/>
                                        <p:tgtEl>
                                          <p:spTgt spid="521"/>
                                        </p:tgtEl>
                                      </p:cBhvr>
                                    </p:animEffect>
                                  </p:childTnLst>
                                </p:cTn>
                              </p:par>
                              <p:par>
                                <p:cTn id="302" presetID="16" presetClass="entr" presetSubtype="21" fill="hold" nodeType="withEffect">
                                  <p:stCondLst>
                                    <p:cond delay="0"/>
                                  </p:stCondLst>
                                  <p:childTnLst>
                                    <p:set>
                                      <p:cBhvr>
                                        <p:cTn id="303" dur="1" fill="hold">
                                          <p:stCondLst>
                                            <p:cond delay="0"/>
                                          </p:stCondLst>
                                        </p:cTn>
                                        <p:tgtEl>
                                          <p:spTgt spid="522"/>
                                        </p:tgtEl>
                                        <p:attrNameLst>
                                          <p:attrName>style.visibility</p:attrName>
                                        </p:attrNameLst>
                                      </p:cBhvr>
                                      <p:to>
                                        <p:strVal val="visible"/>
                                      </p:to>
                                    </p:set>
                                    <p:animEffect transition="in" filter="barn(inVertical)">
                                      <p:cBhvr>
                                        <p:cTn id="304" dur="500"/>
                                        <p:tgtEl>
                                          <p:spTgt spid="522"/>
                                        </p:tgtEl>
                                      </p:cBhvr>
                                    </p:animEffect>
                                  </p:childTnLst>
                                </p:cTn>
                              </p:par>
                              <p:par>
                                <p:cTn id="305" presetID="16" presetClass="entr" presetSubtype="21" fill="hold" nodeType="withEffect">
                                  <p:stCondLst>
                                    <p:cond delay="0"/>
                                  </p:stCondLst>
                                  <p:childTnLst>
                                    <p:set>
                                      <p:cBhvr>
                                        <p:cTn id="306" dur="1" fill="hold">
                                          <p:stCondLst>
                                            <p:cond delay="0"/>
                                          </p:stCondLst>
                                        </p:cTn>
                                        <p:tgtEl>
                                          <p:spTgt spid="523"/>
                                        </p:tgtEl>
                                        <p:attrNameLst>
                                          <p:attrName>style.visibility</p:attrName>
                                        </p:attrNameLst>
                                      </p:cBhvr>
                                      <p:to>
                                        <p:strVal val="visible"/>
                                      </p:to>
                                    </p:set>
                                    <p:animEffect transition="in" filter="barn(inVertical)">
                                      <p:cBhvr>
                                        <p:cTn id="307" dur="500"/>
                                        <p:tgtEl>
                                          <p:spTgt spid="523"/>
                                        </p:tgtEl>
                                      </p:cBhvr>
                                    </p:animEffect>
                                  </p:childTnLst>
                                </p:cTn>
                              </p:par>
                              <p:par>
                                <p:cTn id="308" presetID="16" presetClass="entr" presetSubtype="21" fill="hold" nodeType="withEffect">
                                  <p:stCondLst>
                                    <p:cond delay="0"/>
                                  </p:stCondLst>
                                  <p:childTnLst>
                                    <p:set>
                                      <p:cBhvr>
                                        <p:cTn id="309" dur="1" fill="hold">
                                          <p:stCondLst>
                                            <p:cond delay="0"/>
                                          </p:stCondLst>
                                        </p:cTn>
                                        <p:tgtEl>
                                          <p:spTgt spid="524"/>
                                        </p:tgtEl>
                                        <p:attrNameLst>
                                          <p:attrName>style.visibility</p:attrName>
                                        </p:attrNameLst>
                                      </p:cBhvr>
                                      <p:to>
                                        <p:strVal val="visible"/>
                                      </p:to>
                                    </p:set>
                                    <p:animEffect transition="in" filter="barn(inVertical)">
                                      <p:cBhvr>
                                        <p:cTn id="310" dur="500"/>
                                        <p:tgtEl>
                                          <p:spTgt spid="524"/>
                                        </p:tgtEl>
                                      </p:cBhvr>
                                    </p:animEffect>
                                  </p:childTnLst>
                                </p:cTn>
                              </p:par>
                              <p:par>
                                <p:cTn id="311" presetID="16" presetClass="entr" presetSubtype="21" fill="hold" nodeType="withEffect">
                                  <p:stCondLst>
                                    <p:cond delay="0"/>
                                  </p:stCondLst>
                                  <p:childTnLst>
                                    <p:set>
                                      <p:cBhvr>
                                        <p:cTn id="312" dur="1" fill="hold">
                                          <p:stCondLst>
                                            <p:cond delay="0"/>
                                          </p:stCondLst>
                                        </p:cTn>
                                        <p:tgtEl>
                                          <p:spTgt spid="527"/>
                                        </p:tgtEl>
                                        <p:attrNameLst>
                                          <p:attrName>style.visibility</p:attrName>
                                        </p:attrNameLst>
                                      </p:cBhvr>
                                      <p:to>
                                        <p:strVal val="visible"/>
                                      </p:to>
                                    </p:set>
                                    <p:animEffect transition="in" filter="barn(inVertical)">
                                      <p:cBhvr>
                                        <p:cTn id="313" dur="500"/>
                                        <p:tgtEl>
                                          <p:spTgt spid="527"/>
                                        </p:tgtEl>
                                      </p:cBhvr>
                                    </p:animEffect>
                                  </p:childTnLst>
                                </p:cTn>
                              </p:par>
                              <p:par>
                                <p:cTn id="314" presetID="16" presetClass="entr" presetSubtype="21" fill="hold" nodeType="withEffect">
                                  <p:stCondLst>
                                    <p:cond delay="0"/>
                                  </p:stCondLst>
                                  <p:childTnLst>
                                    <p:set>
                                      <p:cBhvr>
                                        <p:cTn id="315" dur="1" fill="hold">
                                          <p:stCondLst>
                                            <p:cond delay="0"/>
                                          </p:stCondLst>
                                        </p:cTn>
                                        <p:tgtEl>
                                          <p:spTgt spid="548"/>
                                        </p:tgtEl>
                                        <p:attrNameLst>
                                          <p:attrName>style.visibility</p:attrName>
                                        </p:attrNameLst>
                                      </p:cBhvr>
                                      <p:to>
                                        <p:strVal val="visible"/>
                                      </p:to>
                                    </p:set>
                                    <p:animEffect transition="in" filter="barn(inVertical)">
                                      <p:cBhvr>
                                        <p:cTn id="316" dur="500"/>
                                        <p:tgtEl>
                                          <p:spTgt spid="548"/>
                                        </p:tgtEl>
                                      </p:cBhvr>
                                    </p:animEffect>
                                  </p:childTnLst>
                                </p:cTn>
                              </p:par>
                              <p:par>
                                <p:cTn id="317" presetID="16" presetClass="entr" presetSubtype="21" fill="hold" nodeType="withEffect">
                                  <p:stCondLst>
                                    <p:cond delay="0"/>
                                  </p:stCondLst>
                                  <p:childTnLst>
                                    <p:set>
                                      <p:cBhvr>
                                        <p:cTn id="318" dur="1" fill="hold">
                                          <p:stCondLst>
                                            <p:cond delay="0"/>
                                          </p:stCondLst>
                                        </p:cTn>
                                        <p:tgtEl>
                                          <p:spTgt spid="549"/>
                                        </p:tgtEl>
                                        <p:attrNameLst>
                                          <p:attrName>style.visibility</p:attrName>
                                        </p:attrNameLst>
                                      </p:cBhvr>
                                      <p:to>
                                        <p:strVal val="visible"/>
                                      </p:to>
                                    </p:set>
                                    <p:animEffect transition="in" filter="barn(inVertical)">
                                      <p:cBhvr>
                                        <p:cTn id="319" dur="500"/>
                                        <p:tgtEl>
                                          <p:spTgt spid="549"/>
                                        </p:tgtEl>
                                      </p:cBhvr>
                                    </p:animEffect>
                                  </p:childTnLst>
                                </p:cTn>
                              </p:par>
                              <p:par>
                                <p:cTn id="320" presetID="16" presetClass="entr" presetSubtype="21" fill="hold" nodeType="withEffect">
                                  <p:stCondLst>
                                    <p:cond delay="0"/>
                                  </p:stCondLst>
                                  <p:childTnLst>
                                    <p:set>
                                      <p:cBhvr>
                                        <p:cTn id="321" dur="1" fill="hold">
                                          <p:stCondLst>
                                            <p:cond delay="0"/>
                                          </p:stCondLst>
                                        </p:cTn>
                                        <p:tgtEl>
                                          <p:spTgt spid="550"/>
                                        </p:tgtEl>
                                        <p:attrNameLst>
                                          <p:attrName>style.visibility</p:attrName>
                                        </p:attrNameLst>
                                      </p:cBhvr>
                                      <p:to>
                                        <p:strVal val="visible"/>
                                      </p:to>
                                    </p:set>
                                    <p:animEffect transition="in" filter="barn(inVertical)">
                                      <p:cBhvr>
                                        <p:cTn id="322" dur="500"/>
                                        <p:tgtEl>
                                          <p:spTgt spid="550"/>
                                        </p:tgtEl>
                                      </p:cBhvr>
                                    </p:animEffect>
                                  </p:childTnLst>
                                </p:cTn>
                              </p:par>
                              <p:par>
                                <p:cTn id="323" presetID="16" presetClass="entr" presetSubtype="21" fill="hold" nodeType="withEffect">
                                  <p:stCondLst>
                                    <p:cond delay="0"/>
                                  </p:stCondLst>
                                  <p:childTnLst>
                                    <p:set>
                                      <p:cBhvr>
                                        <p:cTn id="324" dur="1" fill="hold">
                                          <p:stCondLst>
                                            <p:cond delay="0"/>
                                          </p:stCondLst>
                                        </p:cTn>
                                        <p:tgtEl>
                                          <p:spTgt spid="551"/>
                                        </p:tgtEl>
                                        <p:attrNameLst>
                                          <p:attrName>style.visibility</p:attrName>
                                        </p:attrNameLst>
                                      </p:cBhvr>
                                      <p:to>
                                        <p:strVal val="visible"/>
                                      </p:to>
                                    </p:set>
                                    <p:animEffect transition="in" filter="barn(inVertical)">
                                      <p:cBhvr>
                                        <p:cTn id="325" dur="500"/>
                                        <p:tgtEl>
                                          <p:spTgt spid="551"/>
                                        </p:tgtEl>
                                      </p:cBhvr>
                                    </p:animEffect>
                                  </p:childTnLst>
                                </p:cTn>
                              </p:par>
                              <p:par>
                                <p:cTn id="326" presetID="16" presetClass="entr" presetSubtype="21" fill="hold" nodeType="withEffect">
                                  <p:stCondLst>
                                    <p:cond delay="0"/>
                                  </p:stCondLst>
                                  <p:childTnLst>
                                    <p:set>
                                      <p:cBhvr>
                                        <p:cTn id="327" dur="1" fill="hold">
                                          <p:stCondLst>
                                            <p:cond delay="0"/>
                                          </p:stCondLst>
                                        </p:cTn>
                                        <p:tgtEl>
                                          <p:spTgt spid="579"/>
                                        </p:tgtEl>
                                        <p:attrNameLst>
                                          <p:attrName>style.visibility</p:attrName>
                                        </p:attrNameLst>
                                      </p:cBhvr>
                                      <p:to>
                                        <p:strVal val="visible"/>
                                      </p:to>
                                    </p:set>
                                    <p:animEffect transition="in" filter="barn(inVertical)">
                                      <p:cBhvr>
                                        <p:cTn id="328" dur="5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17867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97275" y="1769985"/>
            <a:ext cx="1753753" cy="2863600"/>
            <a:chOff x="5397275" y="1769985"/>
            <a:chExt cx="1753753" cy="2863600"/>
          </a:xfrm>
        </p:grpSpPr>
        <p:grpSp>
          <p:nvGrpSpPr>
            <p:cNvPr id="38" name="Group 37"/>
            <p:cNvGrpSpPr/>
            <p:nvPr/>
          </p:nvGrpSpPr>
          <p:grpSpPr>
            <a:xfrm>
              <a:off x="5397275" y="1769985"/>
              <a:ext cx="1753753" cy="2863600"/>
              <a:chOff x="5397275" y="1769985"/>
              <a:chExt cx="1753753" cy="2863600"/>
            </a:xfrm>
          </p:grpSpPr>
          <p:sp>
            <p:nvSpPr>
              <p:cNvPr id="76" name="Rectangle 75"/>
              <p:cNvSpPr/>
              <p:nvPr/>
            </p:nvSpPr>
            <p:spPr bwMode="auto">
              <a:xfrm>
                <a:off x="5397275" y="1769985"/>
                <a:ext cx="1753753" cy="2863600"/>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defTabSz="932205" fontAlgn="base">
                  <a:lnSpc>
                    <a:spcPct val="90000"/>
                  </a:lnSpc>
                  <a:spcBef>
                    <a:spcPct val="0"/>
                  </a:spcBef>
                  <a:spcAft>
                    <a:spcPct val="0"/>
                  </a:spcAft>
                  <a:defRPr/>
                </a:pPr>
                <a:r>
                  <a:rPr lang="en-US" sz="2000" dirty="0">
                    <a:solidFill>
                      <a:srgbClr val="505050"/>
                    </a:solidFill>
                    <a:latin typeface="Segoe UI Light"/>
                  </a:rPr>
                  <a:t>Self-service</a:t>
                </a:r>
              </a:p>
            </p:txBody>
          </p:sp>
          <p:grpSp>
            <p:nvGrpSpPr>
              <p:cNvPr id="30" name="Group 29"/>
              <p:cNvGrpSpPr/>
              <p:nvPr/>
            </p:nvGrpSpPr>
            <p:grpSpPr>
              <a:xfrm>
                <a:off x="5586313" y="2425556"/>
                <a:ext cx="1374099" cy="807315"/>
                <a:chOff x="5206395" y="-1116208"/>
                <a:chExt cx="1575473" cy="925627"/>
              </a:xfrm>
            </p:grpSpPr>
            <p:sp>
              <p:nvSpPr>
                <p:cNvPr id="221" name="Rectangle 220"/>
                <p:cNvSpPr/>
                <p:nvPr/>
              </p:nvSpPr>
              <p:spPr bwMode="auto">
                <a:xfrm>
                  <a:off x="6348324" y="-1093792"/>
                  <a:ext cx="393363" cy="77810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grpSp>
              <p:nvGrpSpPr>
                <p:cNvPr id="28" name="Group 27"/>
                <p:cNvGrpSpPr/>
                <p:nvPr/>
              </p:nvGrpSpPr>
              <p:grpSpPr>
                <a:xfrm>
                  <a:off x="5206395" y="-1116208"/>
                  <a:ext cx="1575473" cy="925627"/>
                  <a:chOff x="5206396" y="-1645228"/>
                  <a:chExt cx="2119013" cy="1244967"/>
                </a:xfrm>
              </p:grpSpPr>
              <p:sp>
                <p:nvSpPr>
                  <p:cNvPr id="219" name="Freeform 5"/>
                  <p:cNvSpPr>
                    <a:spLocks noChangeAspect="1" noEditPoints="1"/>
                  </p:cNvSpPr>
                  <p:nvPr/>
                </p:nvSpPr>
                <p:spPr bwMode="auto">
                  <a:xfrm>
                    <a:off x="6690557" y="-1645228"/>
                    <a:ext cx="634852" cy="1220267"/>
                  </a:xfrm>
                  <a:custGeom>
                    <a:avLst/>
                    <a:gdLst>
                      <a:gd name="T0" fmla="*/ 179 w 192"/>
                      <a:gd name="T1" fmla="*/ 0 h 370"/>
                      <a:gd name="T2" fmla="*/ 12 w 192"/>
                      <a:gd name="T3" fmla="*/ 0 h 370"/>
                      <a:gd name="T4" fmla="*/ 0 w 192"/>
                      <a:gd name="T5" fmla="*/ 13 h 370"/>
                      <a:gd name="T6" fmla="*/ 0 w 192"/>
                      <a:gd name="T7" fmla="*/ 358 h 370"/>
                      <a:gd name="T8" fmla="*/ 12 w 192"/>
                      <a:gd name="T9" fmla="*/ 370 h 370"/>
                      <a:gd name="T10" fmla="*/ 179 w 192"/>
                      <a:gd name="T11" fmla="*/ 370 h 370"/>
                      <a:gd name="T12" fmla="*/ 192 w 192"/>
                      <a:gd name="T13" fmla="*/ 358 h 370"/>
                      <a:gd name="T14" fmla="*/ 192 w 192"/>
                      <a:gd name="T15" fmla="*/ 13 h 370"/>
                      <a:gd name="T16" fmla="*/ 179 w 192"/>
                      <a:gd name="T17" fmla="*/ 0 h 370"/>
                      <a:gd name="T18" fmla="*/ 94 w 192"/>
                      <a:gd name="T19" fmla="*/ 353 h 370"/>
                      <a:gd name="T20" fmla="*/ 86 w 192"/>
                      <a:gd name="T21" fmla="*/ 352 h 370"/>
                      <a:gd name="T22" fmla="*/ 86 w 192"/>
                      <a:gd name="T23" fmla="*/ 345 h 370"/>
                      <a:gd name="T24" fmla="*/ 94 w 192"/>
                      <a:gd name="T25" fmla="*/ 345 h 370"/>
                      <a:gd name="T26" fmla="*/ 94 w 192"/>
                      <a:gd name="T27" fmla="*/ 353 h 370"/>
                      <a:gd name="T28" fmla="*/ 94 w 192"/>
                      <a:gd name="T29" fmla="*/ 344 h 370"/>
                      <a:gd name="T30" fmla="*/ 86 w 192"/>
                      <a:gd name="T31" fmla="*/ 344 h 370"/>
                      <a:gd name="T32" fmla="*/ 86 w 192"/>
                      <a:gd name="T33" fmla="*/ 337 h 370"/>
                      <a:gd name="T34" fmla="*/ 94 w 192"/>
                      <a:gd name="T35" fmla="*/ 336 h 370"/>
                      <a:gd name="T36" fmla="*/ 94 w 192"/>
                      <a:gd name="T37" fmla="*/ 344 h 370"/>
                      <a:gd name="T38" fmla="*/ 106 w 192"/>
                      <a:gd name="T39" fmla="*/ 355 h 370"/>
                      <a:gd name="T40" fmla="*/ 95 w 192"/>
                      <a:gd name="T41" fmla="*/ 353 h 370"/>
                      <a:gd name="T42" fmla="*/ 95 w 192"/>
                      <a:gd name="T43" fmla="*/ 345 h 370"/>
                      <a:gd name="T44" fmla="*/ 106 w 192"/>
                      <a:gd name="T45" fmla="*/ 345 h 370"/>
                      <a:gd name="T46" fmla="*/ 106 w 192"/>
                      <a:gd name="T47" fmla="*/ 355 h 370"/>
                      <a:gd name="T48" fmla="*/ 106 w 192"/>
                      <a:gd name="T49" fmla="*/ 344 h 370"/>
                      <a:gd name="T50" fmla="*/ 95 w 192"/>
                      <a:gd name="T51" fmla="*/ 344 h 370"/>
                      <a:gd name="T52" fmla="*/ 95 w 192"/>
                      <a:gd name="T53" fmla="*/ 336 h 370"/>
                      <a:gd name="T54" fmla="*/ 106 w 192"/>
                      <a:gd name="T55" fmla="*/ 334 h 370"/>
                      <a:gd name="T56" fmla="*/ 106 w 192"/>
                      <a:gd name="T57" fmla="*/ 344 h 370"/>
                      <a:gd name="T58" fmla="*/ 175 w 192"/>
                      <a:gd name="T59" fmla="*/ 320 h 370"/>
                      <a:gd name="T60" fmla="*/ 18 w 192"/>
                      <a:gd name="T61" fmla="*/ 320 h 370"/>
                      <a:gd name="T62" fmla="*/ 18 w 192"/>
                      <a:gd name="T63" fmla="*/ 30 h 370"/>
                      <a:gd name="T64" fmla="*/ 175 w 192"/>
                      <a:gd name="T65" fmla="*/ 30 h 370"/>
                      <a:gd name="T66" fmla="*/ 175 w 192"/>
                      <a:gd name="T67" fmla="*/ 32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370">
                        <a:moveTo>
                          <a:pt x="179" y="0"/>
                        </a:moveTo>
                        <a:cubicBezTo>
                          <a:pt x="12" y="0"/>
                          <a:pt x="12" y="0"/>
                          <a:pt x="12" y="0"/>
                        </a:cubicBezTo>
                        <a:cubicBezTo>
                          <a:pt x="5" y="0"/>
                          <a:pt x="0" y="6"/>
                          <a:pt x="0" y="13"/>
                        </a:cubicBezTo>
                        <a:cubicBezTo>
                          <a:pt x="0" y="358"/>
                          <a:pt x="0" y="358"/>
                          <a:pt x="0" y="358"/>
                        </a:cubicBezTo>
                        <a:cubicBezTo>
                          <a:pt x="0" y="364"/>
                          <a:pt x="5" y="370"/>
                          <a:pt x="12" y="370"/>
                        </a:cubicBezTo>
                        <a:cubicBezTo>
                          <a:pt x="179" y="370"/>
                          <a:pt x="179" y="370"/>
                          <a:pt x="179" y="370"/>
                        </a:cubicBezTo>
                        <a:cubicBezTo>
                          <a:pt x="187" y="370"/>
                          <a:pt x="192" y="364"/>
                          <a:pt x="192" y="358"/>
                        </a:cubicBezTo>
                        <a:cubicBezTo>
                          <a:pt x="192" y="13"/>
                          <a:pt x="192" y="13"/>
                          <a:pt x="192" y="13"/>
                        </a:cubicBezTo>
                        <a:cubicBezTo>
                          <a:pt x="192" y="6"/>
                          <a:pt x="187" y="0"/>
                          <a:pt x="179" y="0"/>
                        </a:cubicBezTo>
                        <a:close/>
                        <a:moveTo>
                          <a:pt x="94" y="353"/>
                        </a:moveTo>
                        <a:cubicBezTo>
                          <a:pt x="86" y="352"/>
                          <a:pt x="86" y="352"/>
                          <a:pt x="86" y="352"/>
                        </a:cubicBezTo>
                        <a:cubicBezTo>
                          <a:pt x="86" y="345"/>
                          <a:pt x="86" y="345"/>
                          <a:pt x="86" y="345"/>
                        </a:cubicBezTo>
                        <a:cubicBezTo>
                          <a:pt x="94" y="345"/>
                          <a:pt x="94" y="345"/>
                          <a:pt x="94" y="345"/>
                        </a:cubicBezTo>
                        <a:lnTo>
                          <a:pt x="94" y="353"/>
                        </a:lnTo>
                        <a:close/>
                        <a:moveTo>
                          <a:pt x="94" y="344"/>
                        </a:moveTo>
                        <a:cubicBezTo>
                          <a:pt x="86" y="344"/>
                          <a:pt x="86" y="344"/>
                          <a:pt x="86" y="344"/>
                        </a:cubicBezTo>
                        <a:cubicBezTo>
                          <a:pt x="86" y="337"/>
                          <a:pt x="86" y="337"/>
                          <a:pt x="86" y="337"/>
                        </a:cubicBezTo>
                        <a:cubicBezTo>
                          <a:pt x="94" y="336"/>
                          <a:pt x="94" y="336"/>
                          <a:pt x="94" y="336"/>
                        </a:cubicBezTo>
                        <a:lnTo>
                          <a:pt x="94" y="344"/>
                        </a:lnTo>
                        <a:close/>
                        <a:moveTo>
                          <a:pt x="106" y="355"/>
                        </a:moveTo>
                        <a:cubicBezTo>
                          <a:pt x="95" y="353"/>
                          <a:pt x="95" y="353"/>
                          <a:pt x="95" y="353"/>
                        </a:cubicBezTo>
                        <a:cubicBezTo>
                          <a:pt x="95" y="345"/>
                          <a:pt x="95" y="345"/>
                          <a:pt x="95" y="345"/>
                        </a:cubicBezTo>
                        <a:cubicBezTo>
                          <a:pt x="106" y="345"/>
                          <a:pt x="106" y="345"/>
                          <a:pt x="106" y="345"/>
                        </a:cubicBezTo>
                        <a:lnTo>
                          <a:pt x="106" y="355"/>
                        </a:lnTo>
                        <a:close/>
                        <a:moveTo>
                          <a:pt x="106" y="344"/>
                        </a:moveTo>
                        <a:cubicBezTo>
                          <a:pt x="95" y="344"/>
                          <a:pt x="95" y="344"/>
                          <a:pt x="95" y="344"/>
                        </a:cubicBezTo>
                        <a:cubicBezTo>
                          <a:pt x="95" y="336"/>
                          <a:pt x="95" y="336"/>
                          <a:pt x="95" y="336"/>
                        </a:cubicBezTo>
                        <a:cubicBezTo>
                          <a:pt x="106" y="334"/>
                          <a:pt x="106" y="334"/>
                          <a:pt x="106" y="334"/>
                        </a:cubicBezTo>
                        <a:lnTo>
                          <a:pt x="106" y="344"/>
                        </a:lnTo>
                        <a:close/>
                        <a:moveTo>
                          <a:pt x="175" y="320"/>
                        </a:moveTo>
                        <a:cubicBezTo>
                          <a:pt x="18" y="320"/>
                          <a:pt x="18" y="320"/>
                          <a:pt x="18" y="320"/>
                        </a:cubicBezTo>
                        <a:cubicBezTo>
                          <a:pt x="18" y="58"/>
                          <a:pt x="18" y="30"/>
                          <a:pt x="18" y="30"/>
                        </a:cubicBezTo>
                        <a:cubicBezTo>
                          <a:pt x="175" y="30"/>
                          <a:pt x="175" y="30"/>
                          <a:pt x="175" y="30"/>
                        </a:cubicBezTo>
                        <a:lnTo>
                          <a:pt x="175" y="320"/>
                        </a:lnTo>
                        <a:close/>
                      </a:path>
                    </a:pathLst>
                  </a:custGeom>
                  <a:solidFill>
                    <a:schemeClr val="bg2">
                      <a:lumMod val="75000"/>
                    </a:schemeClr>
                  </a:solidFill>
                  <a:ln>
                    <a:noFill/>
                  </a:ln>
                </p:spPr>
                <p:txBody>
                  <a:bodyPr/>
                  <a:lstStyle/>
                  <a:p>
                    <a:pPr defTabSz="932509">
                      <a:defRPr/>
                    </a:pPr>
                    <a:endParaRPr lang="en-US" sz="1836" dirty="0">
                      <a:solidFill>
                        <a:srgbClr val="505050"/>
                      </a:solidFill>
                      <a:ea typeface="ＭＳ Ｐゴシック" charset="0"/>
                    </a:endParaRPr>
                  </a:p>
                </p:txBody>
              </p:sp>
              <p:pic>
                <p:nvPicPr>
                  <p:cNvPr id="23" name="Picture 22"/>
                  <p:cNvPicPr>
                    <a:picLocks noChangeAspect="1"/>
                  </p:cNvPicPr>
                  <p:nvPr/>
                </p:nvPicPr>
                <p:blipFill>
                  <a:blip r:embed="rId3"/>
                  <a:stretch>
                    <a:fillRect/>
                  </a:stretch>
                </p:blipFill>
                <p:spPr>
                  <a:xfrm>
                    <a:off x="5206396" y="-1645228"/>
                    <a:ext cx="1460260" cy="1244967"/>
                  </a:xfrm>
                  <a:prstGeom prst="rect">
                    <a:avLst/>
                  </a:prstGeom>
                </p:spPr>
              </p:pic>
              <p:pic>
                <p:nvPicPr>
                  <p:cNvPr id="228" name="Picture 227"/>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6842329" y="-1265818"/>
                    <a:ext cx="338493" cy="394914"/>
                  </a:xfrm>
                  <a:prstGeom prst="rect">
                    <a:avLst/>
                  </a:prstGeom>
                  <a:noFill/>
                  <a:ln>
                    <a:noFill/>
                  </a:ln>
                </p:spPr>
              </p:pic>
              <p:pic>
                <p:nvPicPr>
                  <p:cNvPr id="229" name="Picture 228"/>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6158969" y="-1265818"/>
                    <a:ext cx="338493" cy="394914"/>
                  </a:xfrm>
                  <a:prstGeom prst="rect">
                    <a:avLst/>
                  </a:prstGeom>
                  <a:noFill/>
                  <a:ln>
                    <a:noFill/>
                  </a:ln>
                </p:spPr>
              </p:pic>
              <p:pic>
                <p:nvPicPr>
                  <p:cNvPr id="230" name="Picture 229"/>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5397275" y="-1265818"/>
                    <a:ext cx="338493" cy="394914"/>
                  </a:xfrm>
                  <a:prstGeom prst="rect">
                    <a:avLst/>
                  </a:prstGeom>
                  <a:noFill/>
                  <a:ln>
                    <a:noFill/>
                  </a:ln>
                </p:spPr>
              </p:pic>
            </p:grpSp>
          </p:grpSp>
        </p:grpSp>
        <p:grpSp>
          <p:nvGrpSpPr>
            <p:cNvPr id="13" name="Group 12"/>
            <p:cNvGrpSpPr/>
            <p:nvPr/>
          </p:nvGrpSpPr>
          <p:grpSpPr>
            <a:xfrm>
              <a:off x="5457211" y="3478754"/>
              <a:ext cx="935062" cy="484847"/>
              <a:chOff x="5338516" y="3496630"/>
              <a:chExt cx="935062" cy="484847"/>
            </a:xfrm>
          </p:grpSpPr>
          <p:pic>
            <p:nvPicPr>
              <p:cNvPr id="7" name="Picture 6"/>
              <p:cNvPicPr>
                <a:picLocks noChangeAspect="1"/>
              </p:cNvPicPr>
              <p:nvPr/>
            </p:nvPicPr>
            <p:blipFill>
              <a:blip r:embed="rId6"/>
              <a:stretch>
                <a:fillRect/>
              </a:stretch>
            </p:blipFill>
            <p:spPr>
              <a:xfrm>
                <a:off x="5338516" y="3496630"/>
                <a:ext cx="935062" cy="484847"/>
              </a:xfrm>
              <a:prstGeom prst="rect">
                <a:avLst/>
              </a:prstGeom>
            </p:spPr>
          </p:pic>
          <p:pic>
            <p:nvPicPr>
              <p:cNvPr id="173" name="Picture 172"/>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5682480" y="3607222"/>
                <a:ext cx="219500" cy="256087"/>
              </a:xfrm>
              <a:prstGeom prst="rect">
                <a:avLst/>
              </a:prstGeom>
              <a:noFill/>
              <a:ln>
                <a:noFill/>
              </a:ln>
            </p:spPr>
          </p:pic>
        </p:grpSp>
        <p:grpSp>
          <p:nvGrpSpPr>
            <p:cNvPr id="19" name="Group 18"/>
            <p:cNvGrpSpPr/>
            <p:nvPr/>
          </p:nvGrpSpPr>
          <p:grpSpPr>
            <a:xfrm>
              <a:off x="6407204" y="3301011"/>
              <a:ext cx="603142" cy="840333"/>
              <a:chOff x="6993567" y="2662187"/>
              <a:chExt cx="1001250" cy="1395000"/>
            </a:xfrm>
          </p:grpSpPr>
          <p:pic>
            <p:nvPicPr>
              <p:cNvPr id="16" name="Picture 15"/>
              <p:cNvPicPr>
                <a:picLocks noChangeAspect="1"/>
              </p:cNvPicPr>
              <p:nvPr/>
            </p:nvPicPr>
            <p:blipFill>
              <a:blip r:embed="rId7"/>
              <a:stretch>
                <a:fillRect/>
              </a:stretch>
            </p:blipFill>
            <p:spPr>
              <a:xfrm>
                <a:off x="6993567" y="2662187"/>
                <a:ext cx="1001250" cy="1395000"/>
              </a:xfrm>
              <a:prstGeom prst="rect">
                <a:avLst/>
              </a:prstGeom>
            </p:spPr>
          </p:pic>
          <p:pic>
            <p:nvPicPr>
              <p:cNvPr id="176" name="Picture 175"/>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37930" t="24886" r="34042" b="21960"/>
              <a:stretch/>
            </p:blipFill>
            <p:spPr>
              <a:xfrm>
                <a:off x="7384442" y="3231644"/>
                <a:ext cx="219500" cy="256087"/>
              </a:xfrm>
              <a:prstGeom prst="rect">
                <a:avLst/>
              </a:prstGeom>
              <a:noFill/>
              <a:ln>
                <a:noFill/>
              </a:ln>
            </p:spPr>
          </p:pic>
        </p:grpSp>
      </p:grpSp>
      <p:grpSp>
        <p:nvGrpSpPr>
          <p:cNvPr id="10" name="Group 9"/>
          <p:cNvGrpSpPr/>
          <p:nvPr/>
        </p:nvGrpSpPr>
        <p:grpSpPr>
          <a:xfrm>
            <a:off x="7247928" y="1761930"/>
            <a:ext cx="1753753" cy="2891844"/>
            <a:chOff x="7248074" y="1761684"/>
            <a:chExt cx="1754002" cy="2892254"/>
          </a:xfrm>
        </p:grpSpPr>
        <p:sp>
          <p:nvSpPr>
            <p:cNvPr id="122" name="Rectangle 121"/>
            <p:cNvSpPr/>
            <p:nvPr/>
          </p:nvSpPr>
          <p:spPr bwMode="auto">
            <a:xfrm>
              <a:off x="7248074" y="1761684"/>
              <a:ext cx="1754002" cy="2892254"/>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defTabSz="932205" fontAlgn="base">
                <a:lnSpc>
                  <a:spcPct val="90000"/>
                </a:lnSpc>
                <a:spcBef>
                  <a:spcPct val="0"/>
                </a:spcBef>
                <a:spcAft>
                  <a:spcPct val="0"/>
                </a:spcAft>
                <a:defRPr/>
              </a:pPr>
              <a:r>
                <a:rPr lang="en-US" sz="2000" dirty="0">
                  <a:solidFill>
                    <a:srgbClr val="505050"/>
                  </a:solidFill>
                  <a:latin typeface="Segoe UI Light"/>
                </a:rPr>
                <a:t>Single</a:t>
              </a:r>
              <a:br>
                <a:rPr lang="en-US" sz="2000" dirty="0">
                  <a:solidFill>
                    <a:srgbClr val="505050"/>
                  </a:solidFill>
                  <a:latin typeface="Segoe UI Light"/>
                </a:rPr>
              </a:br>
              <a:r>
                <a:rPr lang="en-US" sz="2000" dirty="0">
                  <a:solidFill>
                    <a:srgbClr val="505050"/>
                  </a:solidFill>
                  <a:latin typeface="Segoe UI Light"/>
                </a:rPr>
                <a:t> sign on</a:t>
              </a:r>
            </a:p>
          </p:txBody>
        </p:sp>
        <p:grpSp>
          <p:nvGrpSpPr>
            <p:cNvPr id="123" name="Group 122"/>
            <p:cNvGrpSpPr/>
            <p:nvPr/>
          </p:nvGrpSpPr>
          <p:grpSpPr>
            <a:xfrm>
              <a:off x="7538811" y="3073333"/>
              <a:ext cx="1448018" cy="600423"/>
              <a:chOff x="2870280" y="3798066"/>
              <a:chExt cx="1318293" cy="499981"/>
            </a:xfrm>
          </p:grpSpPr>
          <p:sp>
            <p:nvSpPr>
              <p:cNvPr id="124" name="Rectangle 123"/>
              <p:cNvSpPr/>
              <p:nvPr/>
            </p:nvSpPr>
            <p:spPr bwMode="auto">
              <a:xfrm>
                <a:off x="2870280" y="4093972"/>
                <a:ext cx="1070116" cy="199074"/>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defTabSz="932293" fontAlgn="base">
                  <a:spcBef>
                    <a:spcPct val="0"/>
                  </a:spcBef>
                  <a:spcAft>
                    <a:spcPct val="0"/>
                  </a:spcAft>
                  <a:defRPr/>
                </a:pPr>
                <a:endParaRPr lang="en-US" dirty="0">
                  <a:solidFill>
                    <a:srgbClr val="FFFFFF"/>
                  </a:solidFill>
                </a:endParaRPr>
              </a:p>
            </p:txBody>
          </p:sp>
          <p:sp>
            <p:nvSpPr>
              <p:cNvPr id="125" name="Rectangle 124"/>
              <p:cNvSpPr/>
              <p:nvPr/>
            </p:nvSpPr>
            <p:spPr bwMode="auto">
              <a:xfrm>
                <a:off x="2906688" y="4081732"/>
                <a:ext cx="1281885" cy="21631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defTabSz="932293" fontAlgn="base">
                  <a:spcBef>
                    <a:spcPct val="0"/>
                  </a:spcBef>
                  <a:spcAft>
                    <a:spcPct val="0"/>
                  </a:spcAft>
                  <a:defRPr/>
                </a:pPr>
                <a:r>
                  <a:rPr lang="en-US" sz="1399" dirty="0">
                    <a:solidFill>
                      <a:srgbClr val="FFFFFF"/>
                    </a:solidFill>
                  </a:rPr>
                  <a:t> •••••••••••</a:t>
                </a:r>
              </a:p>
            </p:txBody>
          </p:sp>
          <p:sp>
            <p:nvSpPr>
              <p:cNvPr id="126" name="Rectangle 125"/>
              <p:cNvSpPr/>
              <p:nvPr/>
            </p:nvSpPr>
            <p:spPr bwMode="auto">
              <a:xfrm>
                <a:off x="2870280" y="3798066"/>
                <a:ext cx="1070116" cy="199074"/>
              </a:xfrm>
              <a:prstGeom prst="rect">
                <a:avLst/>
              </a:prstGeom>
              <a:solidFill>
                <a:srgbClr val="7F7F7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marL="91423" defTabSz="932293" fontAlgn="base">
                  <a:spcBef>
                    <a:spcPct val="0"/>
                  </a:spcBef>
                  <a:spcAft>
                    <a:spcPct val="0"/>
                  </a:spcAft>
                  <a:defRPr/>
                </a:pPr>
                <a:r>
                  <a:rPr lang="en-US" sz="1000" dirty="0">
                    <a:solidFill>
                      <a:srgbClr val="FFFFFF"/>
                    </a:solidFill>
                  </a:rPr>
                  <a:t>Username</a:t>
                </a:r>
              </a:p>
            </p:txBody>
          </p:sp>
        </p:grpSp>
      </p:grpSp>
      <p:sp>
        <p:nvSpPr>
          <p:cNvPr id="6" name="Title 5"/>
          <p:cNvSpPr>
            <a:spLocks noGrp="1"/>
          </p:cNvSpPr>
          <p:nvPr>
            <p:ph type="title"/>
          </p:nvPr>
        </p:nvSpPr>
        <p:spPr/>
        <p:txBody>
          <a:bodyPr/>
          <a:lstStyle/>
          <a:p>
            <a:r>
              <a:rPr lang="en-US" dirty="0" smtClean="0">
                <a:solidFill>
                  <a:schemeClr val="tx1"/>
                </a:solidFill>
              </a:rPr>
              <a:t>Identity as the control plane</a:t>
            </a:r>
            <a:endParaRPr lang="en-US" dirty="0">
              <a:solidFill>
                <a:schemeClr val="tx1"/>
              </a:solidFill>
            </a:endParaRPr>
          </a:p>
        </p:txBody>
      </p:sp>
      <p:grpSp>
        <p:nvGrpSpPr>
          <p:cNvPr id="4" name="Group 3"/>
          <p:cNvGrpSpPr/>
          <p:nvPr/>
        </p:nvGrpSpPr>
        <p:grpSpPr>
          <a:xfrm>
            <a:off x="9476297" y="2656292"/>
            <a:ext cx="2312721" cy="1596880"/>
            <a:chOff x="9521740" y="1887431"/>
            <a:chExt cx="2313049" cy="1597107"/>
          </a:xfrm>
        </p:grpSpPr>
        <p:grpSp>
          <p:nvGrpSpPr>
            <p:cNvPr id="186" name="Group 185"/>
            <p:cNvGrpSpPr/>
            <p:nvPr/>
          </p:nvGrpSpPr>
          <p:grpSpPr>
            <a:xfrm>
              <a:off x="9521740" y="3041563"/>
              <a:ext cx="652316" cy="406532"/>
              <a:chOff x="5556947" y="2637516"/>
              <a:chExt cx="869608" cy="541950"/>
            </a:xfrm>
          </p:grpSpPr>
          <p:grpSp>
            <p:nvGrpSpPr>
              <p:cNvPr id="187" name="Group 115"/>
              <p:cNvGrpSpPr>
                <a:grpSpLocks/>
              </p:cNvGrpSpPr>
              <p:nvPr/>
            </p:nvGrpSpPr>
            <p:grpSpPr bwMode="auto">
              <a:xfrm>
                <a:off x="5556947" y="2637516"/>
                <a:ext cx="869608" cy="541950"/>
                <a:chOff x="5437366" y="1237061"/>
                <a:chExt cx="4432300" cy="2764080"/>
              </a:xfrm>
            </p:grpSpPr>
            <p:sp>
              <p:nvSpPr>
                <p:cNvPr id="194" name="Rectangle 193"/>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96" name="Oval 195"/>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202" name="Rectangle 201"/>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203" name="Oval 202"/>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grpSp>
          <p:sp>
            <p:nvSpPr>
              <p:cNvPr id="188"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007233"/>
              </a:solidFill>
              <a:ln>
                <a:noFill/>
              </a:ln>
              <a:extLst/>
            </p:spPr>
            <p:txBody>
              <a:bodyPr/>
              <a:lstStyle/>
              <a:p>
                <a:pPr defTabSz="931596" fontAlgn="base">
                  <a:spcBef>
                    <a:spcPct val="0"/>
                  </a:spcBef>
                  <a:spcAft>
                    <a:spcPct val="0"/>
                  </a:spcAft>
                </a:pPr>
                <a:endParaRPr lang="en-US" sz="2000">
                  <a:noFill/>
                  <a:ea typeface="ＭＳ Ｐゴシック" charset="0"/>
                </a:endParaRPr>
              </a:p>
            </p:txBody>
          </p:sp>
        </p:grpSp>
        <p:grpSp>
          <p:nvGrpSpPr>
            <p:cNvPr id="140" name="Group 139"/>
            <p:cNvGrpSpPr/>
            <p:nvPr/>
          </p:nvGrpSpPr>
          <p:grpSpPr>
            <a:xfrm>
              <a:off x="9871859" y="1887431"/>
              <a:ext cx="652316" cy="406532"/>
              <a:chOff x="5556947" y="2637516"/>
              <a:chExt cx="869608" cy="541950"/>
            </a:xfrm>
          </p:grpSpPr>
          <p:grpSp>
            <p:nvGrpSpPr>
              <p:cNvPr id="141" name="Group 115"/>
              <p:cNvGrpSpPr>
                <a:grpSpLocks/>
              </p:cNvGrpSpPr>
              <p:nvPr/>
            </p:nvGrpSpPr>
            <p:grpSpPr bwMode="auto">
              <a:xfrm>
                <a:off x="5556947" y="2637516"/>
                <a:ext cx="869608" cy="541950"/>
                <a:chOff x="5437366" y="1237061"/>
                <a:chExt cx="4432300" cy="2764080"/>
              </a:xfrm>
            </p:grpSpPr>
            <p:sp>
              <p:nvSpPr>
                <p:cNvPr id="143" name="Rectangle 142"/>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44" name="Oval 143"/>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45" name="Rectangle 144"/>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47" name="Oval 146"/>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grpSp>
          <p:sp>
            <p:nvSpPr>
              <p:cNvPr id="142"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442359"/>
              </a:solidFill>
              <a:ln>
                <a:noFill/>
              </a:ln>
              <a:extLst/>
            </p:spPr>
            <p:txBody>
              <a:bodyPr/>
              <a:lstStyle/>
              <a:p>
                <a:pPr defTabSz="931596" fontAlgn="base">
                  <a:spcBef>
                    <a:spcPct val="0"/>
                  </a:spcBef>
                  <a:spcAft>
                    <a:spcPct val="0"/>
                  </a:spcAft>
                </a:pPr>
                <a:endParaRPr lang="en-US" sz="2000">
                  <a:solidFill>
                    <a:srgbClr val="505050"/>
                  </a:solidFill>
                  <a:ea typeface="ＭＳ Ｐゴシック" charset="0"/>
                </a:endParaRPr>
              </a:p>
            </p:txBody>
          </p:sp>
        </p:grpSp>
        <p:grpSp>
          <p:nvGrpSpPr>
            <p:cNvPr id="133" name="Group 132"/>
            <p:cNvGrpSpPr/>
            <p:nvPr/>
          </p:nvGrpSpPr>
          <p:grpSpPr>
            <a:xfrm>
              <a:off x="11182473" y="2625949"/>
              <a:ext cx="652316" cy="406532"/>
              <a:chOff x="5556947" y="2637516"/>
              <a:chExt cx="869608" cy="541950"/>
            </a:xfrm>
          </p:grpSpPr>
          <p:grpSp>
            <p:nvGrpSpPr>
              <p:cNvPr id="134" name="Group 115"/>
              <p:cNvGrpSpPr>
                <a:grpSpLocks/>
              </p:cNvGrpSpPr>
              <p:nvPr/>
            </p:nvGrpSpPr>
            <p:grpSpPr bwMode="auto">
              <a:xfrm>
                <a:off x="5556947" y="2637516"/>
                <a:ext cx="869608" cy="541950"/>
                <a:chOff x="5437366" y="1237061"/>
                <a:chExt cx="4432300" cy="2764080"/>
              </a:xfrm>
            </p:grpSpPr>
            <p:sp>
              <p:nvSpPr>
                <p:cNvPr id="136" name="Rectangle 135"/>
                <p:cNvSpPr/>
                <p:nvPr/>
              </p:nvSpPr>
              <p:spPr bwMode="auto">
                <a:xfrm>
                  <a:off x="5437366" y="1237061"/>
                  <a:ext cx="4432300" cy="338459"/>
                </a:xfrm>
                <a:prstGeom prst="rect">
                  <a:avLst/>
                </a:prstGeom>
                <a:solidFill>
                  <a:schemeClr val="bg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37" name="Oval 136"/>
                <p:cNvSpPr/>
                <p:nvPr/>
              </p:nvSpPr>
              <p:spPr bwMode="auto">
                <a:xfrm>
                  <a:off x="5552459" y="1302872"/>
                  <a:ext cx="321795" cy="322005"/>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38" name="Rectangle 137"/>
                <p:cNvSpPr/>
                <p:nvPr/>
              </p:nvSpPr>
              <p:spPr bwMode="auto">
                <a:xfrm>
                  <a:off x="5437366" y="1575520"/>
                  <a:ext cx="4432300" cy="2425621"/>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39" name="Oval 138"/>
                <p:cNvSpPr/>
                <p:nvPr/>
              </p:nvSpPr>
              <p:spPr bwMode="auto">
                <a:xfrm>
                  <a:off x="5904789" y="1349881"/>
                  <a:ext cx="213747" cy="21153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grpSp>
          <p:sp>
            <p:nvSpPr>
              <p:cNvPr id="135" name="icon GEARS"/>
              <p:cNvSpPr>
                <a:spLocks noEditPoints="1"/>
              </p:cNvSpPr>
              <p:nvPr/>
            </p:nvSpPr>
            <p:spPr bwMode="auto">
              <a:xfrm>
                <a:off x="5738305" y="2740353"/>
                <a:ext cx="490556" cy="409570"/>
              </a:xfrm>
              <a:custGeom>
                <a:avLst/>
                <a:gdLst>
                  <a:gd name="T0" fmla="*/ 2147483647 w 315"/>
                  <a:gd name="T1" fmla="*/ 2147483647 h 262"/>
                  <a:gd name="T2" fmla="*/ 2147483647 w 315"/>
                  <a:gd name="T3" fmla="*/ 2147483647 h 262"/>
                  <a:gd name="T4" fmla="*/ 2147483647 w 315"/>
                  <a:gd name="T5" fmla="*/ 2147483647 h 262"/>
                  <a:gd name="T6" fmla="*/ 2147483647 w 315"/>
                  <a:gd name="T7" fmla="*/ 2147483647 h 262"/>
                  <a:gd name="T8" fmla="*/ 2147483647 w 315"/>
                  <a:gd name="T9" fmla="*/ 2147483647 h 262"/>
                  <a:gd name="T10" fmla="*/ 2147483647 w 315"/>
                  <a:gd name="T11" fmla="*/ 2147483647 h 262"/>
                  <a:gd name="T12" fmla="*/ 2147483647 w 315"/>
                  <a:gd name="T13" fmla="*/ 2147483647 h 262"/>
                  <a:gd name="T14" fmla="*/ 2147483647 w 315"/>
                  <a:gd name="T15" fmla="*/ 2147483647 h 262"/>
                  <a:gd name="T16" fmla="*/ 2147483647 w 315"/>
                  <a:gd name="T17" fmla="*/ 2147483647 h 262"/>
                  <a:gd name="T18" fmla="*/ 2147483647 w 315"/>
                  <a:gd name="T19" fmla="*/ 2147483647 h 262"/>
                  <a:gd name="T20" fmla="*/ 2147483647 w 315"/>
                  <a:gd name="T21" fmla="*/ 2147483647 h 262"/>
                  <a:gd name="T22" fmla="*/ 2147483647 w 315"/>
                  <a:gd name="T23" fmla="*/ 2147483647 h 262"/>
                  <a:gd name="T24" fmla="*/ 2147483647 w 315"/>
                  <a:gd name="T25" fmla="*/ 2147483647 h 262"/>
                  <a:gd name="T26" fmla="*/ 2147483647 w 315"/>
                  <a:gd name="T27" fmla="*/ 2147483647 h 262"/>
                  <a:gd name="T28" fmla="*/ 2147483647 w 315"/>
                  <a:gd name="T29" fmla="*/ 2147483647 h 262"/>
                  <a:gd name="T30" fmla="*/ 2147483647 w 315"/>
                  <a:gd name="T31" fmla="*/ 2147483647 h 262"/>
                  <a:gd name="T32" fmla="*/ 2147483647 w 315"/>
                  <a:gd name="T33" fmla="*/ 2147483647 h 262"/>
                  <a:gd name="T34" fmla="*/ 2147483647 w 315"/>
                  <a:gd name="T35" fmla="*/ 2147483647 h 262"/>
                  <a:gd name="T36" fmla="*/ 2147483647 w 315"/>
                  <a:gd name="T37" fmla="*/ 2147483647 h 262"/>
                  <a:gd name="T38" fmla="*/ 2147483647 w 315"/>
                  <a:gd name="T39" fmla="*/ 2147483647 h 262"/>
                  <a:gd name="T40" fmla="*/ 2147483647 w 315"/>
                  <a:gd name="T41" fmla="*/ 2147483647 h 262"/>
                  <a:gd name="T42" fmla="*/ 2147483647 w 315"/>
                  <a:gd name="T43" fmla="*/ 2147483647 h 262"/>
                  <a:gd name="T44" fmla="*/ 2147483647 w 315"/>
                  <a:gd name="T45" fmla="*/ 2147483647 h 262"/>
                  <a:gd name="T46" fmla="*/ 2147483647 w 315"/>
                  <a:gd name="T47" fmla="*/ 2147483647 h 262"/>
                  <a:gd name="T48" fmla="*/ 2147483647 w 315"/>
                  <a:gd name="T49" fmla="*/ 2147483647 h 262"/>
                  <a:gd name="T50" fmla="*/ 2147483647 w 315"/>
                  <a:gd name="T51" fmla="*/ 2147483647 h 262"/>
                  <a:gd name="T52" fmla="*/ 2147483647 w 315"/>
                  <a:gd name="T53" fmla="*/ 2147483647 h 262"/>
                  <a:gd name="T54" fmla="*/ 2147483647 w 315"/>
                  <a:gd name="T55" fmla="*/ 2147483647 h 262"/>
                  <a:gd name="T56" fmla="*/ 2147483647 w 315"/>
                  <a:gd name="T57" fmla="*/ 2147483647 h 262"/>
                  <a:gd name="T58" fmla="*/ 2147483647 w 315"/>
                  <a:gd name="T59" fmla="*/ 2147483647 h 262"/>
                  <a:gd name="T60" fmla="*/ 2147483647 w 315"/>
                  <a:gd name="T61" fmla="*/ 2147483647 h 262"/>
                  <a:gd name="T62" fmla="*/ 2147483647 w 315"/>
                  <a:gd name="T63" fmla="*/ 2147483647 h 262"/>
                  <a:gd name="T64" fmla="*/ 2147483647 w 315"/>
                  <a:gd name="T65" fmla="*/ 2147483647 h 262"/>
                  <a:gd name="T66" fmla="*/ 2147483647 w 315"/>
                  <a:gd name="T67" fmla="*/ 2147483647 h 262"/>
                  <a:gd name="T68" fmla="*/ 2147483647 w 315"/>
                  <a:gd name="T69" fmla="*/ 2147483647 h 262"/>
                  <a:gd name="T70" fmla="*/ 2147483647 w 315"/>
                  <a:gd name="T71" fmla="*/ 2147483647 h 262"/>
                  <a:gd name="T72" fmla="*/ 2147483647 w 315"/>
                  <a:gd name="T73" fmla="*/ 2147483647 h 262"/>
                  <a:gd name="T74" fmla="*/ 2147483647 w 315"/>
                  <a:gd name="T75" fmla="*/ 2147483647 h 262"/>
                  <a:gd name="T76" fmla="*/ 2147483647 w 315"/>
                  <a:gd name="T77" fmla="*/ 2147483647 h 262"/>
                  <a:gd name="T78" fmla="*/ 2147483647 w 315"/>
                  <a:gd name="T79" fmla="*/ 2147483647 h 262"/>
                  <a:gd name="T80" fmla="*/ 2147483647 w 315"/>
                  <a:gd name="T81" fmla="*/ 2147483647 h 262"/>
                  <a:gd name="T82" fmla="*/ 2147483647 w 315"/>
                  <a:gd name="T83" fmla="*/ 2147483647 h 262"/>
                  <a:gd name="T84" fmla="*/ 2147483647 w 315"/>
                  <a:gd name="T85" fmla="*/ 2147483647 h 262"/>
                  <a:gd name="T86" fmla="*/ 2147483647 w 315"/>
                  <a:gd name="T87" fmla="*/ 2147483647 h 262"/>
                  <a:gd name="T88" fmla="*/ 2147483647 w 315"/>
                  <a:gd name="T89" fmla="*/ 2147483647 h 262"/>
                  <a:gd name="T90" fmla="*/ 2147483647 w 315"/>
                  <a:gd name="T91" fmla="*/ 2147483647 h 262"/>
                  <a:gd name="T92" fmla="*/ 2147483647 w 315"/>
                  <a:gd name="T93" fmla="*/ 2147483647 h 262"/>
                  <a:gd name="T94" fmla="*/ 2147483647 w 315"/>
                  <a:gd name="T95" fmla="*/ 0 h 262"/>
                  <a:gd name="T96" fmla="*/ 2147483647 w 315"/>
                  <a:gd name="T97" fmla="*/ 2147483647 h 262"/>
                  <a:gd name="T98" fmla="*/ 2147483647 w 315"/>
                  <a:gd name="T99" fmla="*/ 2147483647 h 262"/>
                  <a:gd name="T100" fmla="*/ 2147483647 w 315"/>
                  <a:gd name="T101" fmla="*/ 2147483647 h 262"/>
                  <a:gd name="T102" fmla="*/ 2147483647 w 315"/>
                  <a:gd name="T103" fmla="*/ 2147483647 h 262"/>
                  <a:gd name="T104" fmla="*/ 2147483647 w 315"/>
                  <a:gd name="T105" fmla="*/ 2147483647 h 262"/>
                  <a:gd name="T106" fmla="*/ 2147483647 w 315"/>
                  <a:gd name="T107" fmla="*/ 2147483647 h 262"/>
                  <a:gd name="T108" fmla="*/ 2147483647 w 315"/>
                  <a:gd name="T109" fmla="*/ 2147483647 h 262"/>
                  <a:gd name="T110" fmla="*/ 2147483647 w 315"/>
                  <a:gd name="T111" fmla="*/ 2147483647 h 2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62">
                    <a:moveTo>
                      <a:pt x="132" y="150"/>
                    </a:moveTo>
                    <a:cubicBezTo>
                      <a:pt x="132" y="160"/>
                      <a:pt x="124" y="169"/>
                      <a:pt x="114" y="169"/>
                    </a:cubicBezTo>
                    <a:cubicBezTo>
                      <a:pt x="103" y="169"/>
                      <a:pt x="95" y="160"/>
                      <a:pt x="95" y="150"/>
                    </a:cubicBezTo>
                    <a:cubicBezTo>
                      <a:pt x="95" y="140"/>
                      <a:pt x="103" y="132"/>
                      <a:pt x="114" y="132"/>
                    </a:cubicBezTo>
                    <a:cubicBezTo>
                      <a:pt x="124" y="132"/>
                      <a:pt x="132" y="140"/>
                      <a:pt x="132" y="150"/>
                    </a:cubicBezTo>
                    <a:close/>
                    <a:moveTo>
                      <a:pt x="227" y="139"/>
                    </a:moveTo>
                    <a:cubicBezTo>
                      <a:pt x="227" y="143"/>
                      <a:pt x="225" y="147"/>
                      <a:pt x="222" y="148"/>
                    </a:cubicBezTo>
                    <a:cubicBezTo>
                      <a:pt x="195" y="159"/>
                      <a:pt x="195" y="159"/>
                      <a:pt x="195" y="159"/>
                    </a:cubicBezTo>
                    <a:cubicBezTo>
                      <a:pt x="194" y="162"/>
                      <a:pt x="194" y="165"/>
                      <a:pt x="193" y="168"/>
                    </a:cubicBezTo>
                    <a:cubicBezTo>
                      <a:pt x="216" y="187"/>
                      <a:pt x="216" y="187"/>
                      <a:pt x="216" y="187"/>
                    </a:cubicBezTo>
                    <a:cubicBezTo>
                      <a:pt x="218" y="189"/>
                      <a:pt x="219" y="193"/>
                      <a:pt x="217" y="196"/>
                    </a:cubicBezTo>
                    <a:cubicBezTo>
                      <a:pt x="208" y="214"/>
                      <a:pt x="208" y="214"/>
                      <a:pt x="208" y="214"/>
                    </a:cubicBezTo>
                    <a:cubicBezTo>
                      <a:pt x="206" y="217"/>
                      <a:pt x="202" y="219"/>
                      <a:pt x="198" y="218"/>
                    </a:cubicBezTo>
                    <a:cubicBezTo>
                      <a:pt x="170" y="209"/>
                      <a:pt x="170" y="209"/>
                      <a:pt x="170" y="209"/>
                    </a:cubicBezTo>
                    <a:cubicBezTo>
                      <a:pt x="169" y="210"/>
                      <a:pt x="168" y="211"/>
                      <a:pt x="166" y="213"/>
                    </a:cubicBezTo>
                    <a:cubicBezTo>
                      <a:pt x="172" y="242"/>
                      <a:pt x="172" y="242"/>
                      <a:pt x="172" y="242"/>
                    </a:cubicBezTo>
                    <a:cubicBezTo>
                      <a:pt x="173" y="245"/>
                      <a:pt x="171" y="249"/>
                      <a:pt x="168" y="250"/>
                    </a:cubicBezTo>
                    <a:cubicBezTo>
                      <a:pt x="149" y="258"/>
                      <a:pt x="149" y="258"/>
                      <a:pt x="149" y="258"/>
                    </a:cubicBezTo>
                    <a:cubicBezTo>
                      <a:pt x="146" y="260"/>
                      <a:pt x="142" y="258"/>
                      <a:pt x="140" y="256"/>
                    </a:cubicBezTo>
                    <a:cubicBezTo>
                      <a:pt x="123" y="231"/>
                      <a:pt x="123" y="231"/>
                      <a:pt x="123" y="231"/>
                    </a:cubicBezTo>
                    <a:cubicBezTo>
                      <a:pt x="120" y="232"/>
                      <a:pt x="117" y="232"/>
                      <a:pt x="114" y="232"/>
                    </a:cubicBezTo>
                    <a:cubicBezTo>
                      <a:pt x="113" y="232"/>
                      <a:pt x="113" y="232"/>
                      <a:pt x="113" y="232"/>
                    </a:cubicBezTo>
                    <a:cubicBezTo>
                      <a:pt x="99" y="258"/>
                      <a:pt x="99" y="258"/>
                      <a:pt x="99" y="258"/>
                    </a:cubicBezTo>
                    <a:cubicBezTo>
                      <a:pt x="97" y="261"/>
                      <a:pt x="93" y="262"/>
                      <a:pt x="90" y="261"/>
                    </a:cubicBezTo>
                    <a:cubicBezTo>
                      <a:pt x="70" y="255"/>
                      <a:pt x="70" y="255"/>
                      <a:pt x="70" y="255"/>
                    </a:cubicBezTo>
                    <a:cubicBezTo>
                      <a:pt x="67" y="254"/>
                      <a:pt x="65" y="251"/>
                      <a:pt x="65" y="247"/>
                    </a:cubicBezTo>
                    <a:cubicBezTo>
                      <a:pt x="68" y="218"/>
                      <a:pt x="68" y="218"/>
                      <a:pt x="68" y="218"/>
                    </a:cubicBezTo>
                    <a:cubicBezTo>
                      <a:pt x="65" y="216"/>
                      <a:pt x="63" y="214"/>
                      <a:pt x="60" y="212"/>
                    </a:cubicBezTo>
                    <a:cubicBezTo>
                      <a:pt x="32" y="222"/>
                      <a:pt x="32" y="222"/>
                      <a:pt x="32" y="222"/>
                    </a:cubicBezTo>
                    <a:cubicBezTo>
                      <a:pt x="29" y="223"/>
                      <a:pt x="25" y="222"/>
                      <a:pt x="23" y="219"/>
                    </a:cubicBezTo>
                    <a:cubicBezTo>
                      <a:pt x="12" y="202"/>
                      <a:pt x="12" y="202"/>
                      <a:pt x="12" y="202"/>
                    </a:cubicBezTo>
                    <a:cubicBezTo>
                      <a:pt x="11" y="199"/>
                      <a:pt x="11" y="195"/>
                      <a:pt x="14" y="192"/>
                    </a:cubicBezTo>
                    <a:cubicBezTo>
                      <a:pt x="35" y="172"/>
                      <a:pt x="35" y="172"/>
                      <a:pt x="35" y="172"/>
                    </a:cubicBezTo>
                    <a:cubicBezTo>
                      <a:pt x="34" y="168"/>
                      <a:pt x="33" y="163"/>
                      <a:pt x="33" y="159"/>
                    </a:cubicBezTo>
                    <a:cubicBezTo>
                      <a:pt x="5" y="148"/>
                      <a:pt x="5" y="148"/>
                      <a:pt x="5" y="148"/>
                    </a:cubicBezTo>
                    <a:cubicBezTo>
                      <a:pt x="2" y="147"/>
                      <a:pt x="0" y="143"/>
                      <a:pt x="1" y="140"/>
                    </a:cubicBezTo>
                    <a:cubicBezTo>
                      <a:pt x="4" y="120"/>
                      <a:pt x="4" y="120"/>
                      <a:pt x="4" y="120"/>
                    </a:cubicBezTo>
                    <a:cubicBezTo>
                      <a:pt x="5" y="116"/>
                      <a:pt x="8" y="113"/>
                      <a:pt x="12" y="113"/>
                    </a:cubicBezTo>
                    <a:cubicBezTo>
                      <a:pt x="41" y="113"/>
                      <a:pt x="41" y="113"/>
                      <a:pt x="41" y="113"/>
                    </a:cubicBezTo>
                    <a:cubicBezTo>
                      <a:pt x="42" y="110"/>
                      <a:pt x="44" y="108"/>
                      <a:pt x="45" y="106"/>
                    </a:cubicBezTo>
                    <a:cubicBezTo>
                      <a:pt x="31" y="80"/>
                      <a:pt x="31" y="80"/>
                      <a:pt x="31" y="80"/>
                    </a:cubicBezTo>
                    <a:cubicBezTo>
                      <a:pt x="29" y="77"/>
                      <a:pt x="30" y="73"/>
                      <a:pt x="33" y="70"/>
                    </a:cubicBezTo>
                    <a:cubicBezTo>
                      <a:pt x="48" y="57"/>
                      <a:pt x="48" y="57"/>
                      <a:pt x="48" y="57"/>
                    </a:cubicBezTo>
                    <a:cubicBezTo>
                      <a:pt x="51" y="55"/>
                      <a:pt x="55" y="55"/>
                      <a:pt x="58" y="57"/>
                    </a:cubicBezTo>
                    <a:cubicBezTo>
                      <a:pt x="81" y="75"/>
                      <a:pt x="81" y="75"/>
                      <a:pt x="81" y="75"/>
                    </a:cubicBezTo>
                    <a:cubicBezTo>
                      <a:pt x="84" y="74"/>
                      <a:pt x="87" y="73"/>
                      <a:pt x="90" y="72"/>
                    </a:cubicBezTo>
                    <a:cubicBezTo>
                      <a:pt x="96" y="43"/>
                      <a:pt x="96" y="43"/>
                      <a:pt x="96" y="43"/>
                    </a:cubicBezTo>
                    <a:cubicBezTo>
                      <a:pt x="97" y="40"/>
                      <a:pt x="100" y="37"/>
                      <a:pt x="103" y="37"/>
                    </a:cubicBezTo>
                    <a:cubicBezTo>
                      <a:pt x="124" y="37"/>
                      <a:pt x="124" y="37"/>
                      <a:pt x="124" y="37"/>
                    </a:cubicBezTo>
                    <a:cubicBezTo>
                      <a:pt x="127" y="37"/>
                      <a:pt x="131" y="40"/>
                      <a:pt x="131" y="43"/>
                    </a:cubicBezTo>
                    <a:cubicBezTo>
                      <a:pt x="137" y="72"/>
                      <a:pt x="137" y="72"/>
                      <a:pt x="137" y="72"/>
                    </a:cubicBezTo>
                    <a:cubicBezTo>
                      <a:pt x="140" y="73"/>
                      <a:pt x="143" y="74"/>
                      <a:pt x="146" y="75"/>
                    </a:cubicBezTo>
                    <a:cubicBezTo>
                      <a:pt x="169" y="57"/>
                      <a:pt x="169" y="57"/>
                      <a:pt x="169" y="57"/>
                    </a:cubicBezTo>
                    <a:cubicBezTo>
                      <a:pt x="171" y="55"/>
                      <a:pt x="176" y="55"/>
                      <a:pt x="179" y="57"/>
                    </a:cubicBezTo>
                    <a:cubicBezTo>
                      <a:pt x="194" y="70"/>
                      <a:pt x="194" y="70"/>
                      <a:pt x="194" y="70"/>
                    </a:cubicBezTo>
                    <a:cubicBezTo>
                      <a:pt x="197" y="72"/>
                      <a:pt x="198" y="77"/>
                      <a:pt x="196" y="80"/>
                    </a:cubicBezTo>
                    <a:cubicBezTo>
                      <a:pt x="182" y="106"/>
                      <a:pt x="182" y="106"/>
                      <a:pt x="182" y="106"/>
                    </a:cubicBezTo>
                    <a:cubicBezTo>
                      <a:pt x="183" y="108"/>
                      <a:pt x="185" y="110"/>
                      <a:pt x="186" y="113"/>
                    </a:cubicBezTo>
                    <a:cubicBezTo>
                      <a:pt x="216" y="113"/>
                      <a:pt x="216" y="113"/>
                      <a:pt x="216" y="113"/>
                    </a:cubicBezTo>
                    <a:cubicBezTo>
                      <a:pt x="219" y="113"/>
                      <a:pt x="222" y="116"/>
                      <a:pt x="223" y="120"/>
                    </a:cubicBezTo>
                    <a:lnTo>
                      <a:pt x="227" y="139"/>
                    </a:lnTo>
                    <a:close/>
                    <a:moveTo>
                      <a:pt x="157" y="150"/>
                    </a:moveTo>
                    <a:cubicBezTo>
                      <a:pt x="157" y="126"/>
                      <a:pt x="137" y="107"/>
                      <a:pt x="114" y="107"/>
                    </a:cubicBezTo>
                    <a:cubicBezTo>
                      <a:pt x="90" y="107"/>
                      <a:pt x="70" y="126"/>
                      <a:pt x="70" y="150"/>
                    </a:cubicBezTo>
                    <a:cubicBezTo>
                      <a:pt x="70" y="174"/>
                      <a:pt x="90" y="193"/>
                      <a:pt x="114" y="193"/>
                    </a:cubicBezTo>
                    <a:cubicBezTo>
                      <a:pt x="137" y="193"/>
                      <a:pt x="157" y="174"/>
                      <a:pt x="157" y="150"/>
                    </a:cubicBezTo>
                    <a:close/>
                    <a:moveTo>
                      <a:pt x="311" y="83"/>
                    </a:moveTo>
                    <a:cubicBezTo>
                      <a:pt x="313" y="85"/>
                      <a:pt x="314" y="90"/>
                      <a:pt x="312" y="93"/>
                    </a:cubicBezTo>
                    <a:cubicBezTo>
                      <a:pt x="310" y="96"/>
                      <a:pt x="310" y="96"/>
                      <a:pt x="310" y="96"/>
                    </a:cubicBezTo>
                    <a:cubicBezTo>
                      <a:pt x="308" y="99"/>
                      <a:pt x="304" y="100"/>
                      <a:pt x="300" y="98"/>
                    </a:cubicBezTo>
                    <a:cubicBezTo>
                      <a:pt x="289" y="93"/>
                      <a:pt x="289" y="93"/>
                      <a:pt x="289" y="93"/>
                    </a:cubicBezTo>
                    <a:cubicBezTo>
                      <a:pt x="285" y="97"/>
                      <a:pt x="279" y="100"/>
                      <a:pt x="273" y="102"/>
                    </a:cubicBezTo>
                    <a:cubicBezTo>
                      <a:pt x="271" y="114"/>
                      <a:pt x="271" y="114"/>
                      <a:pt x="271" y="114"/>
                    </a:cubicBezTo>
                    <a:cubicBezTo>
                      <a:pt x="270" y="118"/>
                      <a:pt x="267" y="120"/>
                      <a:pt x="263" y="120"/>
                    </a:cubicBezTo>
                    <a:cubicBezTo>
                      <a:pt x="259" y="120"/>
                      <a:pt x="259" y="120"/>
                      <a:pt x="259" y="120"/>
                    </a:cubicBezTo>
                    <a:cubicBezTo>
                      <a:pt x="256" y="120"/>
                      <a:pt x="253" y="118"/>
                      <a:pt x="252" y="114"/>
                    </a:cubicBezTo>
                    <a:cubicBezTo>
                      <a:pt x="250" y="102"/>
                      <a:pt x="250" y="102"/>
                      <a:pt x="250" y="102"/>
                    </a:cubicBezTo>
                    <a:cubicBezTo>
                      <a:pt x="244" y="100"/>
                      <a:pt x="238" y="97"/>
                      <a:pt x="233" y="93"/>
                    </a:cubicBezTo>
                    <a:cubicBezTo>
                      <a:pt x="222" y="98"/>
                      <a:pt x="222" y="98"/>
                      <a:pt x="222" y="98"/>
                    </a:cubicBezTo>
                    <a:cubicBezTo>
                      <a:pt x="219" y="100"/>
                      <a:pt x="215" y="99"/>
                      <a:pt x="213" y="96"/>
                    </a:cubicBezTo>
                    <a:cubicBezTo>
                      <a:pt x="210" y="93"/>
                      <a:pt x="210" y="93"/>
                      <a:pt x="210" y="93"/>
                    </a:cubicBezTo>
                    <a:cubicBezTo>
                      <a:pt x="208" y="90"/>
                      <a:pt x="209" y="85"/>
                      <a:pt x="211" y="83"/>
                    </a:cubicBezTo>
                    <a:cubicBezTo>
                      <a:pt x="220" y="74"/>
                      <a:pt x="220" y="74"/>
                      <a:pt x="220" y="74"/>
                    </a:cubicBezTo>
                    <a:cubicBezTo>
                      <a:pt x="219" y="70"/>
                      <a:pt x="218" y="65"/>
                      <a:pt x="218" y="61"/>
                    </a:cubicBezTo>
                    <a:cubicBezTo>
                      <a:pt x="218" y="56"/>
                      <a:pt x="219" y="52"/>
                      <a:pt x="220" y="48"/>
                    </a:cubicBezTo>
                    <a:cubicBezTo>
                      <a:pt x="220" y="48"/>
                      <a:pt x="220" y="48"/>
                      <a:pt x="220" y="48"/>
                    </a:cubicBezTo>
                    <a:cubicBezTo>
                      <a:pt x="211" y="39"/>
                      <a:pt x="211" y="39"/>
                      <a:pt x="211" y="39"/>
                    </a:cubicBezTo>
                    <a:cubicBezTo>
                      <a:pt x="208" y="37"/>
                      <a:pt x="208" y="32"/>
                      <a:pt x="210" y="29"/>
                    </a:cubicBezTo>
                    <a:cubicBezTo>
                      <a:pt x="212" y="26"/>
                      <a:pt x="212" y="26"/>
                      <a:pt x="212" y="26"/>
                    </a:cubicBezTo>
                    <a:cubicBezTo>
                      <a:pt x="214" y="23"/>
                      <a:pt x="218" y="22"/>
                      <a:pt x="221" y="23"/>
                    </a:cubicBezTo>
                    <a:cubicBezTo>
                      <a:pt x="233" y="28"/>
                      <a:pt x="233" y="28"/>
                      <a:pt x="233" y="28"/>
                    </a:cubicBezTo>
                    <a:cubicBezTo>
                      <a:pt x="233" y="28"/>
                      <a:pt x="233" y="28"/>
                      <a:pt x="233" y="28"/>
                    </a:cubicBezTo>
                    <a:cubicBezTo>
                      <a:pt x="238" y="24"/>
                      <a:pt x="243" y="21"/>
                      <a:pt x="249" y="19"/>
                    </a:cubicBezTo>
                    <a:cubicBezTo>
                      <a:pt x="252" y="7"/>
                      <a:pt x="252" y="7"/>
                      <a:pt x="252" y="7"/>
                    </a:cubicBezTo>
                    <a:cubicBezTo>
                      <a:pt x="253" y="3"/>
                      <a:pt x="256" y="0"/>
                      <a:pt x="259" y="0"/>
                    </a:cubicBezTo>
                    <a:cubicBezTo>
                      <a:pt x="263" y="0"/>
                      <a:pt x="263" y="0"/>
                      <a:pt x="263" y="0"/>
                    </a:cubicBezTo>
                    <a:cubicBezTo>
                      <a:pt x="267" y="0"/>
                      <a:pt x="270" y="3"/>
                      <a:pt x="271" y="7"/>
                    </a:cubicBezTo>
                    <a:cubicBezTo>
                      <a:pt x="273" y="19"/>
                      <a:pt x="273" y="19"/>
                      <a:pt x="273" y="19"/>
                    </a:cubicBezTo>
                    <a:cubicBezTo>
                      <a:pt x="279" y="21"/>
                      <a:pt x="285" y="24"/>
                      <a:pt x="290" y="28"/>
                    </a:cubicBezTo>
                    <a:cubicBezTo>
                      <a:pt x="301" y="23"/>
                      <a:pt x="301" y="23"/>
                      <a:pt x="301" y="23"/>
                    </a:cubicBezTo>
                    <a:cubicBezTo>
                      <a:pt x="305" y="22"/>
                      <a:pt x="309" y="23"/>
                      <a:pt x="311" y="26"/>
                    </a:cubicBezTo>
                    <a:cubicBezTo>
                      <a:pt x="313" y="29"/>
                      <a:pt x="313" y="29"/>
                      <a:pt x="313" y="29"/>
                    </a:cubicBezTo>
                    <a:cubicBezTo>
                      <a:pt x="315" y="32"/>
                      <a:pt x="314" y="37"/>
                      <a:pt x="312" y="39"/>
                    </a:cubicBezTo>
                    <a:cubicBezTo>
                      <a:pt x="303" y="48"/>
                      <a:pt x="303" y="48"/>
                      <a:pt x="303" y="48"/>
                    </a:cubicBezTo>
                    <a:cubicBezTo>
                      <a:pt x="304" y="52"/>
                      <a:pt x="304" y="56"/>
                      <a:pt x="304" y="61"/>
                    </a:cubicBezTo>
                    <a:cubicBezTo>
                      <a:pt x="304" y="65"/>
                      <a:pt x="304" y="70"/>
                      <a:pt x="302" y="74"/>
                    </a:cubicBezTo>
                    <a:lnTo>
                      <a:pt x="311" y="83"/>
                    </a:lnTo>
                    <a:close/>
                    <a:moveTo>
                      <a:pt x="276" y="61"/>
                    </a:moveTo>
                    <a:cubicBezTo>
                      <a:pt x="276" y="52"/>
                      <a:pt x="269" y="46"/>
                      <a:pt x="261" y="46"/>
                    </a:cubicBezTo>
                    <a:cubicBezTo>
                      <a:pt x="253" y="46"/>
                      <a:pt x="246" y="52"/>
                      <a:pt x="246" y="61"/>
                    </a:cubicBezTo>
                    <a:cubicBezTo>
                      <a:pt x="246" y="69"/>
                      <a:pt x="253" y="75"/>
                      <a:pt x="261" y="75"/>
                    </a:cubicBezTo>
                    <a:cubicBezTo>
                      <a:pt x="269" y="75"/>
                      <a:pt x="276" y="69"/>
                      <a:pt x="276" y="61"/>
                    </a:cubicBezTo>
                    <a:close/>
                  </a:path>
                </a:pathLst>
              </a:custGeom>
              <a:solidFill>
                <a:srgbClr val="FF8C00"/>
              </a:solidFill>
              <a:ln>
                <a:noFill/>
              </a:ln>
              <a:extLst/>
            </p:spPr>
            <p:txBody>
              <a:bodyPr/>
              <a:lstStyle/>
              <a:p>
                <a:pPr defTabSz="931596" fontAlgn="base">
                  <a:spcBef>
                    <a:spcPct val="0"/>
                  </a:spcBef>
                  <a:spcAft>
                    <a:spcPct val="0"/>
                  </a:spcAft>
                </a:pPr>
                <a:endParaRPr lang="en-US" sz="2000">
                  <a:solidFill>
                    <a:srgbClr val="505050"/>
                  </a:solidFill>
                  <a:ea typeface="ＭＳ Ｐゴシック" charset="0"/>
                </a:endParaRPr>
              </a:p>
            </p:txBody>
          </p:sp>
        </p:grpSp>
        <p:grpSp>
          <p:nvGrpSpPr>
            <p:cNvPr id="5" name="Group 4"/>
            <p:cNvGrpSpPr/>
            <p:nvPr/>
          </p:nvGrpSpPr>
          <p:grpSpPr>
            <a:xfrm>
              <a:off x="9673563" y="1959773"/>
              <a:ext cx="1746705" cy="1524765"/>
              <a:chOff x="9673563" y="1959773"/>
              <a:chExt cx="1746705" cy="1524765"/>
            </a:xfrm>
          </p:grpSpPr>
          <p:grpSp>
            <p:nvGrpSpPr>
              <p:cNvPr id="11" name="Group 10"/>
              <p:cNvGrpSpPr/>
              <p:nvPr/>
            </p:nvGrpSpPr>
            <p:grpSpPr>
              <a:xfrm>
                <a:off x="10137646" y="2215552"/>
                <a:ext cx="420672" cy="419860"/>
                <a:chOff x="12908129" y="6174892"/>
                <a:chExt cx="456988" cy="456106"/>
              </a:xfrm>
            </p:grpSpPr>
            <p:sp>
              <p:nvSpPr>
                <p:cNvPr id="146" name="Oval 12"/>
                <p:cNvSpPr>
                  <a:spLocks noChangeArrowheads="1"/>
                </p:cNvSpPr>
                <p:nvPr/>
              </p:nvSpPr>
              <p:spPr bwMode="auto">
                <a:xfrm>
                  <a:off x="12908129" y="6174892"/>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148" name="Freeform 13"/>
                <p:cNvSpPr>
                  <a:spLocks/>
                </p:cNvSpPr>
                <p:nvPr/>
              </p:nvSpPr>
              <p:spPr bwMode="auto">
                <a:xfrm>
                  <a:off x="13014672" y="6333385"/>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149" name="Freeform 14"/>
                <p:cNvSpPr>
                  <a:spLocks/>
                </p:cNvSpPr>
                <p:nvPr/>
              </p:nvSpPr>
              <p:spPr bwMode="auto">
                <a:xfrm>
                  <a:off x="13137063" y="6333385"/>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150" name="Freeform 15"/>
                <p:cNvSpPr>
                  <a:spLocks/>
                </p:cNvSpPr>
                <p:nvPr/>
              </p:nvSpPr>
              <p:spPr bwMode="auto">
                <a:xfrm>
                  <a:off x="13014672" y="6263824"/>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287" name="Group 286"/>
              <p:cNvGrpSpPr/>
              <p:nvPr/>
            </p:nvGrpSpPr>
            <p:grpSpPr>
              <a:xfrm>
                <a:off x="10821785" y="2860779"/>
                <a:ext cx="511793" cy="510805"/>
                <a:chOff x="12997613" y="6264976"/>
                <a:chExt cx="456988" cy="456106"/>
              </a:xfrm>
            </p:grpSpPr>
            <p:sp>
              <p:nvSpPr>
                <p:cNvPr id="288" name="Oval 12"/>
                <p:cNvSpPr>
                  <a:spLocks noChangeArrowheads="1"/>
                </p:cNvSpPr>
                <p:nvPr/>
              </p:nvSpPr>
              <p:spPr bwMode="auto">
                <a:xfrm>
                  <a:off x="12997613" y="6264976"/>
                  <a:ext cx="456988" cy="456106"/>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89" name="Freeform 13"/>
                <p:cNvSpPr>
                  <a:spLocks/>
                </p:cNvSpPr>
                <p:nvPr/>
              </p:nvSpPr>
              <p:spPr bwMode="auto">
                <a:xfrm>
                  <a:off x="13104157" y="6423474"/>
                  <a:ext cx="123272" cy="206921"/>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0" name="Freeform 14"/>
                <p:cNvSpPr>
                  <a:spLocks/>
                </p:cNvSpPr>
                <p:nvPr/>
              </p:nvSpPr>
              <p:spPr bwMode="auto">
                <a:xfrm>
                  <a:off x="13226548" y="6423474"/>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1" name="Freeform 15"/>
                <p:cNvSpPr>
                  <a:spLocks/>
                </p:cNvSpPr>
                <p:nvPr/>
              </p:nvSpPr>
              <p:spPr bwMode="auto">
                <a:xfrm>
                  <a:off x="13104157" y="6353913"/>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292" name="Group 291"/>
              <p:cNvGrpSpPr/>
              <p:nvPr/>
            </p:nvGrpSpPr>
            <p:grpSpPr>
              <a:xfrm>
                <a:off x="10454633" y="2215550"/>
                <a:ext cx="660034" cy="660031"/>
                <a:chOff x="13614635" y="6174652"/>
                <a:chExt cx="456987" cy="456987"/>
              </a:xfrm>
            </p:grpSpPr>
            <p:sp>
              <p:nvSpPr>
                <p:cNvPr id="293"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4"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5"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6"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97"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299" name="Group 7"/>
              <p:cNvGrpSpPr>
                <a:grpSpLocks/>
              </p:cNvGrpSpPr>
              <p:nvPr/>
            </p:nvGrpSpPr>
            <p:grpSpPr bwMode="auto">
              <a:xfrm>
                <a:off x="10909468" y="1959773"/>
                <a:ext cx="510800" cy="510658"/>
                <a:chOff x="5873289" y="2477014"/>
                <a:chExt cx="1305953" cy="1315159"/>
              </a:xfrm>
            </p:grpSpPr>
            <p:sp>
              <p:nvSpPr>
                <p:cNvPr id="312"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3"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4"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5"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16" name="Group 7"/>
              <p:cNvGrpSpPr>
                <a:grpSpLocks/>
              </p:cNvGrpSpPr>
              <p:nvPr/>
            </p:nvGrpSpPr>
            <p:grpSpPr bwMode="auto">
              <a:xfrm>
                <a:off x="10119414" y="2912481"/>
                <a:ext cx="572217" cy="572057"/>
                <a:chOff x="5873289" y="2477014"/>
                <a:chExt cx="1305953" cy="1315159"/>
              </a:xfrm>
            </p:grpSpPr>
            <p:sp>
              <p:nvSpPr>
                <p:cNvPr id="317" name="Freeform 16"/>
                <p:cNvSpPr>
                  <a:spLocks/>
                </p:cNvSpPr>
                <p:nvPr/>
              </p:nvSpPr>
              <p:spPr bwMode="auto">
                <a:xfrm>
                  <a:off x="5874461" y="2477826"/>
                  <a:ext cx="1304514" cy="1314071"/>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8" name="Freeform 19"/>
                <p:cNvSpPr>
                  <a:spLocks/>
                </p:cNvSpPr>
                <p:nvPr/>
              </p:nvSpPr>
              <p:spPr bwMode="auto">
                <a:xfrm>
                  <a:off x="6179183" y="2934453"/>
                  <a:ext cx="350054"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19" name="Freeform 20"/>
                <p:cNvSpPr>
                  <a:spLocks/>
                </p:cNvSpPr>
                <p:nvPr/>
              </p:nvSpPr>
              <p:spPr bwMode="auto">
                <a:xfrm>
                  <a:off x="6529237" y="2934453"/>
                  <a:ext cx="347535"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0" name="Freeform 21"/>
                <p:cNvSpPr>
                  <a:spLocks/>
                </p:cNvSpPr>
                <p:nvPr/>
              </p:nvSpPr>
              <p:spPr bwMode="auto">
                <a:xfrm>
                  <a:off x="6179183" y="2734043"/>
                  <a:ext cx="697588" cy="398281"/>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31" name="Group 330"/>
              <p:cNvGrpSpPr/>
              <p:nvPr/>
            </p:nvGrpSpPr>
            <p:grpSpPr>
              <a:xfrm>
                <a:off x="9673563" y="2526268"/>
                <a:ext cx="441321" cy="441319"/>
                <a:chOff x="13614635" y="6174652"/>
                <a:chExt cx="456987" cy="456987"/>
              </a:xfrm>
            </p:grpSpPr>
            <p:sp>
              <p:nvSpPr>
                <p:cNvPr id="332" name="Oval 7"/>
                <p:cNvSpPr>
                  <a:spLocks noChangeArrowheads="1"/>
                </p:cNvSpPr>
                <p:nvPr/>
              </p:nvSpPr>
              <p:spPr bwMode="auto">
                <a:xfrm>
                  <a:off x="13614635" y="6174652"/>
                  <a:ext cx="456987" cy="456987"/>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3" name="Freeform 8"/>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4"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5" name="Freeform 10"/>
                <p:cNvSpPr>
                  <a:spLocks/>
                </p:cNvSpPr>
                <p:nvPr/>
              </p:nvSpPr>
              <p:spPr bwMode="auto">
                <a:xfrm>
                  <a:off x="13843569" y="633314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6" name="Freeform 11"/>
                <p:cNvSpPr>
                  <a:spLocks/>
                </p:cNvSpPr>
                <p:nvPr/>
              </p:nvSpPr>
              <p:spPr bwMode="auto">
                <a:xfrm>
                  <a:off x="13722058" y="6263583"/>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grpSp>
      <p:grpSp>
        <p:nvGrpSpPr>
          <p:cNvPr id="9" name="Group 8"/>
          <p:cNvGrpSpPr/>
          <p:nvPr/>
        </p:nvGrpSpPr>
        <p:grpSpPr>
          <a:xfrm>
            <a:off x="3546643" y="1769985"/>
            <a:ext cx="1753753" cy="2863600"/>
            <a:chOff x="3546264" y="1769740"/>
            <a:chExt cx="1754002" cy="2864006"/>
          </a:xfrm>
        </p:grpSpPr>
        <p:sp>
          <p:nvSpPr>
            <p:cNvPr id="119" name="Rectangle 118"/>
            <p:cNvSpPr/>
            <p:nvPr/>
          </p:nvSpPr>
          <p:spPr bwMode="auto">
            <a:xfrm>
              <a:off x="3546264" y="1769740"/>
              <a:ext cx="1754002" cy="2864006"/>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defTabSz="932205" fontAlgn="base">
                <a:lnSpc>
                  <a:spcPct val="90000"/>
                </a:lnSpc>
                <a:spcBef>
                  <a:spcPct val="0"/>
                </a:spcBef>
                <a:spcAft>
                  <a:spcPct val="0"/>
                </a:spcAft>
                <a:defRPr/>
              </a:pPr>
              <a:r>
                <a:rPr lang="en-US" sz="2000" dirty="0">
                  <a:solidFill>
                    <a:srgbClr val="505050"/>
                  </a:solidFill>
                  <a:latin typeface="Segoe UI Light"/>
                </a:rPr>
                <a:t>Simple connection</a:t>
              </a:r>
            </a:p>
          </p:txBody>
        </p:sp>
        <p:grpSp>
          <p:nvGrpSpPr>
            <p:cNvPr id="8" name="Group 7"/>
            <p:cNvGrpSpPr/>
            <p:nvPr/>
          </p:nvGrpSpPr>
          <p:grpSpPr>
            <a:xfrm>
              <a:off x="3823347" y="3091711"/>
              <a:ext cx="1225479" cy="1281986"/>
              <a:chOff x="3823347" y="3091711"/>
              <a:chExt cx="1225479" cy="1281986"/>
            </a:xfrm>
          </p:grpSpPr>
          <p:sp>
            <p:nvSpPr>
              <p:cNvPr id="278" name="Freeform 31"/>
              <p:cNvSpPr>
                <a:spLocks noEditPoints="1"/>
              </p:cNvSpPr>
              <p:nvPr/>
            </p:nvSpPr>
            <p:spPr bwMode="auto">
              <a:xfrm rot="900000">
                <a:off x="4042038" y="3717351"/>
                <a:ext cx="788096" cy="656346"/>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chemeClr val="bg1">
                  <a:lumMod val="50000"/>
                </a:schemeClr>
              </a:solidFill>
              <a:ln>
                <a:noFill/>
              </a:ln>
            </p:spPr>
            <p:txBody>
              <a:bodyPr vert="horz" wrap="square" lIns="91427" tIns="45713" rIns="91427" bIns="45713" numCol="1" anchor="t" anchorCtr="0" compatLnSpc="1">
                <a:prstTxWarp prst="textNoShape">
                  <a:avLst/>
                </a:prstTxWarp>
              </a:bodyPr>
              <a:lstStyle/>
              <a:p>
                <a:pPr defTabSz="932324"/>
                <a:endParaRPr lang="en-US">
                  <a:solidFill>
                    <a:srgbClr val="505050"/>
                  </a:solidFill>
                  <a:ea typeface="ＭＳ Ｐゴシック" charset="0"/>
                </a:endParaRPr>
              </a:p>
            </p:txBody>
          </p:sp>
          <p:grpSp>
            <p:nvGrpSpPr>
              <p:cNvPr id="338" name="Group 337"/>
              <p:cNvGrpSpPr/>
              <p:nvPr/>
            </p:nvGrpSpPr>
            <p:grpSpPr>
              <a:xfrm>
                <a:off x="3823347" y="3091711"/>
                <a:ext cx="1225479" cy="378265"/>
                <a:chOff x="8854342" y="3656746"/>
                <a:chExt cx="665520" cy="205424"/>
              </a:xfrm>
              <a:solidFill>
                <a:srgbClr val="7F7F7F"/>
              </a:solidFill>
            </p:grpSpPr>
            <p:sp>
              <p:nvSpPr>
                <p:cNvPr id="339" name="Freeform 131"/>
                <p:cNvSpPr>
                  <a:spLocks/>
                </p:cNvSpPr>
                <p:nvPr/>
              </p:nvSpPr>
              <p:spPr bwMode="black">
                <a:xfrm>
                  <a:off x="9220413" y="3660251"/>
                  <a:ext cx="299449" cy="192102"/>
                </a:xfrm>
                <a:custGeom>
                  <a:avLst/>
                  <a:gdLst>
                    <a:gd name="T0" fmla="*/ 427 w 427"/>
                    <a:gd name="T1" fmla="*/ 123 h 274"/>
                    <a:gd name="T2" fmla="*/ 312 w 427"/>
                    <a:gd name="T3" fmla="*/ 123 h 274"/>
                    <a:gd name="T4" fmla="*/ 312 w 427"/>
                    <a:gd name="T5" fmla="*/ 0 h 274"/>
                    <a:gd name="T6" fmla="*/ 253 w 427"/>
                    <a:gd name="T7" fmla="*/ 0 h 274"/>
                    <a:gd name="T8" fmla="*/ 253 w 427"/>
                    <a:gd name="T9" fmla="*/ 23 h 274"/>
                    <a:gd name="T10" fmla="*/ 118 w 427"/>
                    <a:gd name="T11" fmla="*/ 23 h 274"/>
                    <a:gd name="T12" fmla="*/ 118 w 427"/>
                    <a:gd name="T13" fmla="*/ 68 h 274"/>
                    <a:gd name="T14" fmla="*/ 0 w 427"/>
                    <a:gd name="T15" fmla="*/ 68 h 274"/>
                    <a:gd name="T16" fmla="*/ 0 w 427"/>
                    <a:gd name="T17" fmla="*/ 99 h 274"/>
                    <a:gd name="T18" fmla="*/ 118 w 427"/>
                    <a:gd name="T19" fmla="*/ 99 h 274"/>
                    <a:gd name="T20" fmla="*/ 118 w 427"/>
                    <a:gd name="T21" fmla="*/ 175 h 274"/>
                    <a:gd name="T22" fmla="*/ 0 w 427"/>
                    <a:gd name="T23" fmla="*/ 175 h 274"/>
                    <a:gd name="T24" fmla="*/ 0 w 427"/>
                    <a:gd name="T25" fmla="*/ 208 h 274"/>
                    <a:gd name="T26" fmla="*/ 118 w 427"/>
                    <a:gd name="T27" fmla="*/ 208 h 274"/>
                    <a:gd name="T28" fmla="*/ 118 w 427"/>
                    <a:gd name="T29" fmla="*/ 250 h 274"/>
                    <a:gd name="T30" fmla="*/ 253 w 427"/>
                    <a:gd name="T31" fmla="*/ 250 h 274"/>
                    <a:gd name="T32" fmla="*/ 253 w 427"/>
                    <a:gd name="T33" fmla="*/ 274 h 274"/>
                    <a:gd name="T34" fmla="*/ 312 w 427"/>
                    <a:gd name="T35" fmla="*/ 274 h 274"/>
                    <a:gd name="T36" fmla="*/ 312 w 427"/>
                    <a:gd name="T37" fmla="*/ 160 h 274"/>
                    <a:gd name="T38" fmla="*/ 427 w 427"/>
                    <a:gd name="T39" fmla="*/ 160 h 274"/>
                    <a:gd name="T40" fmla="*/ 427 w 427"/>
                    <a:gd name="T41" fmla="*/ 12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7" h="274">
                      <a:moveTo>
                        <a:pt x="427" y="123"/>
                      </a:moveTo>
                      <a:lnTo>
                        <a:pt x="312" y="123"/>
                      </a:lnTo>
                      <a:lnTo>
                        <a:pt x="312" y="0"/>
                      </a:lnTo>
                      <a:lnTo>
                        <a:pt x="253" y="0"/>
                      </a:lnTo>
                      <a:lnTo>
                        <a:pt x="253" y="23"/>
                      </a:lnTo>
                      <a:lnTo>
                        <a:pt x="118" y="23"/>
                      </a:lnTo>
                      <a:lnTo>
                        <a:pt x="118" y="68"/>
                      </a:lnTo>
                      <a:lnTo>
                        <a:pt x="0" y="68"/>
                      </a:lnTo>
                      <a:lnTo>
                        <a:pt x="0" y="99"/>
                      </a:lnTo>
                      <a:lnTo>
                        <a:pt x="118" y="99"/>
                      </a:lnTo>
                      <a:lnTo>
                        <a:pt x="118" y="175"/>
                      </a:lnTo>
                      <a:lnTo>
                        <a:pt x="0" y="175"/>
                      </a:lnTo>
                      <a:lnTo>
                        <a:pt x="0" y="208"/>
                      </a:lnTo>
                      <a:lnTo>
                        <a:pt x="118" y="208"/>
                      </a:lnTo>
                      <a:lnTo>
                        <a:pt x="118" y="250"/>
                      </a:lnTo>
                      <a:lnTo>
                        <a:pt x="253" y="250"/>
                      </a:lnTo>
                      <a:lnTo>
                        <a:pt x="253" y="274"/>
                      </a:lnTo>
                      <a:lnTo>
                        <a:pt x="312" y="274"/>
                      </a:lnTo>
                      <a:lnTo>
                        <a:pt x="312" y="160"/>
                      </a:lnTo>
                      <a:lnTo>
                        <a:pt x="427" y="160"/>
                      </a:lnTo>
                      <a:lnTo>
                        <a:pt x="427" y="123"/>
                      </a:lnTo>
                      <a:close/>
                    </a:path>
                  </a:pathLst>
                </a:custGeom>
                <a:solidFill>
                  <a:schemeClr val="bg1">
                    <a:lumMod val="65000"/>
                  </a:schemeClr>
                </a:solidFill>
                <a:ln>
                  <a:noFill/>
                </a:ln>
              </p:spPr>
              <p:txBody>
                <a:bodyPr vert="horz" wrap="square" lIns="82293" tIns="41147" rIns="82293" bIns="41147" numCol="1" anchor="t" anchorCtr="0" compatLnSpc="1">
                  <a:prstTxWarp prst="textNoShape">
                    <a:avLst/>
                  </a:prstTxWarp>
                </a:bodyPr>
                <a:lstStyle/>
                <a:p>
                  <a:pPr defTabSz="931596" fontAlgn="base">
                    <a:spcBef>
                      <a:spcPct val="0"/>
                    </a:spcBef>
                    <a:spcAft>
                      <a:spcPct val="0"/>
                    </a:spcAft>
                  </a:pPr>
                  <a:endParaRPr lang="en-US" sz="1599">
                    <a:solidFill>
                      <a:srgbClr val="505050"/>
                    </a:solidFill>
                    <a:ea typeface="ＭＳ Ｐゴシック" charset="0"/>
                  </a:endParaRPr>
                </a:p>
              </p:txBody>
            </p:sp>
            <p:sp>
              <p:nvSpPr>
                <p:cNvPr id="340" name="Freeform 132"/>
                <p:cNvSpPr>
                  <a:spLocks/>
                </p:cNvSpPr>
                <p:nvPr/>
              </p:nvSpPr>
              <p:spPr bwMode="black">
                <a:xfrm>
                  <a:off x="8854342" y="3656746"/>
                  <a:ext cx="307865" cy="205424"/>
                </a:xfrm>
                <a:custGeom>
                  <a:avLst/>
                  <a:gdLst>
                    <a:gd name="T0" fmla="*/ 156 w 439"/>
                    <a:gd name="T1" fmla="*/ 0 h 293"/>
                    <a:gd name="T2" fmla="*/ 113 w 439"/>
                    <a:gd name="T3" fmla="*/ 57 h 293"/>
                    <a:gd name="T4" fmla="*/ 111 w 439"/>
                    <a:gd name="T5" fmla="*/ 57 h 293"/>
                    <a:gd name="T6" fmla="*/ 111 w 439"/>
                    <a:gd name="T7" fmla="*/ 59 h 293"/>
                    <a:gd name="T8" fmla="*/ 111 w 439"/>
                    <a:gd name="T9" fmla="*/ 61 h 293"/>
                    <a:gd name="T10" fmla="*/ 111 w 439"/>
                    <a:gd name="T11" fmla="*/ 61 h 293"/>
                    <a:gd name="T12" fmla="*/ 111 w 439"/>
                    <a:gd name="T13" fmla="*/ 123 h 293"/>
                    <a:gd name="T14" fmla="*/ 0 w 439"/>
                    <a:gd name="T15" fmla="*/ 123 h 293"/>
                    <a:gd name="T16" fmla="*/ 0 w 439"/>
                    <a:gd name="T17" fmla="*/ 161 h 293"/>
                    <a:gd name="T18" fmla="*/ 111 w 439"/>
                    <a:gd name="T19" fmla="*/ 161 h 293"/>
                    <a:gd name="T20" fmla="*/ 111 w 439"/>
                    <a:gd name="T21" fmla="*/ 234 h 293"/>
                    <a:gd name="T22" fmla="*/ 111 w 439"/>
                    <a:gd name="T23" fmla="*/ 234 h 293"/>
                    <a:gd name="T24" fmla="*/ 111 w 439"/>
                    <a:gd name="T25" fmla="*/ 234 h 293"/>
                    <a:gd name="T26" fmla="*/ 111 w 439"/>
                    <a:gd name="T27" fmla="*/ 239 h 293"/>
                    <a:gd name="T28" fmla="*/ 115 w 439"/>
                    <a:gd name="T29" fmla="*/ 239 h 293"/>
                    <a:gd name="T30" fmla="*/ 156 w 439"/>
                    <a:gd name="T31" fmla="*/ 293 h 293"/>
                    <a:gd name="T32" fmla="*/ 439 w 439"/>
                    <a:gd name="T33" fmla="*/ 293 h 293"/>
                    <a:gd name="T34" fmla="*/ 437 w 439"/>
                    <a:gd name="T35" fmla="*/ 239 h 293"/>
                    <a:gd name="T36" fmla="*/ 437 w 439"/>
                    <a:gd name="T37" fmla="*/ 239 h 293"/>
                    <a:gd name="T38" fmla="*/ 437 w 439"/>
                    <a:gd name="T39" fmla="*/ 57 h 293"/>
                    <a:gd name="T40" fmla="*/ 437 w 439"/>
                    <a:gd name="T41" fmla="*/ 57 h 293"/>
                    <a:gd name="T42" fmla="*/ 439 w 439"/>
                    <a:gd name="T43" fmla="*/ 0 h 293"/>
                    <a:gd name="T44" fmla="*/ 156 w 439"/>
                    <a:gd name="T4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93">
                      <a:moveTo>
                        <a:pt x="156" y="0"/>
                      </a:moveTo>
                      <a:lnTo>
                        <a:pt x="113" y="57"/>
                      </a:lnTo>
                      <a:lnTo>
                        <a:pt x="111" y="57"/>
                      </a:lnTo>
                      <a:lnTo>
                        <a:pt x="111" y="59"/>
                      </a:lnTo>
                      <a:lnTo>
                        <a:pt x="111" y="61"/>
                      </a:lnTo>
                      <a:lnTo>
                        <a:pt x="111" y="61"/>
                      </a:lnTo>
                      <a:lnTo>
                        <a:pt x="111" y="123"/>
                      </a:lnTo>
                      <a:lnTo>
                        <a:pt x="0" y="123"/>
                      </a:lnTo>
                      <a:lnTo>
                        <a:pt x="0" y="161"/>
                      </a:lnTo>
                      <a:lnTo>
                        <a:pt x="111" y="161"/>
                      </a:lnTo>
                      <a:lnTo>
                        <a:pt x="111" y="234"/>
                      </a:lnTo>
                      <a:lnTo>
                        <a:pt x="111" y="234"/>
                      </a:lnTo>
                      <a:lnTo>
                        <a:pt x="111" y="234"/>
                      </a:lnTo>
                      <a:lnTo>
                        <a:pt x="111" y="239"/>
                      </a:lnTo>
                      <a:lnTo>
                        <a:pt x="115" y="239"/>
                      </a:lnTo>
                      <a:lnTo>
                        <a:pt x="156" y="293"/>
                      </a:lnTo>
                      <a:lnTo>
                        <a:pt x="439" y="293"/>
                      </a:lnTo>
                      <a:lnTo>
                        <a:pt x="437" y="239"/>
                      </a:lnTo>
                      <a:lnTo>
                        <a:pt x="437" y="239"/>
                      </a:lnTo>
                      <a:lnTo>
                        <a:pt x="437" y="57"/>
                      </a:lnTo>
                      <a:lnTo>
                        <a:pt x="437" y="57"/>
                      </a:lnTo>
                      <a:lnTo>
                        <a:pt x="439" y="0"/>
                      </a:lnTo>
                      <a:lnTo>
                        <a:pt x="156" y="0"/>
                      </a:lnTo>
                      <a:close/>
                    </a:path>
                  </a:pathLst>
                </a:custGeom>
                <a:grpFill/>
                <a:ln>
                  <a:noFill/>
                </a:ln>
              </p:spPr>
              <p:txBody>
                <a:bodyPr vert="horz" wrap="square" lIns="82293" tIns="41147" rIns="82293" bIns="41147" numCol="1" anchor="t" anchorCtr="0" compatLnSpc="1">
                  <a:prstTxWarp prst="textNoShape">
                    <a:avLst/>
                  </a:prstTxWarp>
                </a:bodyPr>
                <a:lstStyle/>
                <a:p>
                  <a:pPr defTabSz="931596" fontAlgn="base">
                    <a:spcBef>
                      <a:spcPct val="0"/>
                    </a:spcBef>
                    <a:spcAft>
                      <a:spcPct val="0"/>
                    </a:spcAft>
                  </a:pPr>
                  <a:endParaRPr lang="en-US" sz="1599">
                    <a:solidFill>
                      <a:srgbClr val="505050"/>
                    </a:solidFill>
                    <a:ea typeface="ＭＳ Ｐゴシック" charset="0"/>
                  </a:endParaRPr>
                </a:p>
              </p:txBody>
            </p:sp>
          </p:grpSp>
        </p:grpSp>
      </p:grpSp>
      <p:grpSp>
        <p:nvGrpSpPr>
          <p:cNvPr id="15" name="Group 14"/>
          <p:cNvGrpSpPr/>
          <p:nvPr/>
        </p:nvGrpSpPr>
        <p:grpSpPr>
          <a:xfrm>
            <a:off x="8822415" y="4045446"/>
            <a:ext cx="3079337" cy="2459062"/>
            <a:chOff x="8822415" y="4045446"/>
            <a:chExt cx="3079337" cy="2459062"/>
          </a:xfrm>
        </p:grpSpPr>
        <p:sp>
          <p:nvSpPr>
            <p:cNvPr id="281" name="Rectangle 280"/>
            <p:cNvSpPr/>
            <p:nvPr/>
          </p:nvSpPr>
          <p:spPr bwMode="auto">
            <a:xfrm>
              <a:off x="8822416" y="5921686"/>
              <a:ext cx="3026266" cy="58282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fontAlgn="base">
                <a:lnSpc>
                  <a:spcPct val="90000"/>
                </a:lnSpc>
                <a:spcBef>
                  <a:spcPct val="0"/>
                </a:spcBef>
                <a:spcAft>
                  <a:spcPct val="0"/>
                </a:spcAft>
                <a:defRPr/>
              </a:pPr>
              <a:r>
                <a:rPr lang="en-US" sz="2000" dirty="0">
                  <a:solidFill>
                    <a:srgbClr val="505050"/>
                  </a:solidFill>
                  <a:latin typeface="Segoe UI Light"/>
                </a:rPr>
                <a:t>Cloud</a:t>
              </a:r>
            </a:p>
          </p:txBody>
        </p:sp>
        <p:grpSp>
          <p:nvGrpSpPr>
            <p:cNvPr id="12" name="Group 11"/>
            <p:cNvGrpSpPr/>
            <p:nvPr/>
          </p:nvGrpSpPr>
          <p:grpSpPr>
            <a:xfrm>
              <a:off x="8822415" y="4045446"/>
              <a:ext cx="3079337" cy="1985188"/>
              <a:chOff x="9300956" y="3223358"/>
              <a:chExt cx="2946190" cy="1899351"/>
            </a:xfrm>
          </p:grpSpPr>
          <p:grpSp>
            <p:nvGrpSpPr>
              <p:cNvPr id="35" name="Group 34"/>
              <p:cNvGrpSpPr/>
              <p:nvPr/>
            </p:nvGrpSpPr>
            <p:grpSpPr>
              <a:xfrm>
                <a:off x="10788656" y="3223358"/>
                <a:ext cx="1458490" cy="980587"/>
                <a:chOff x="10628955" y="3238085"/>
                <a:chExt cx="1458490" cy="980587"/>
              </a:xfrm>
            </p:grpSpPr>
            <p:pic>
              <p:nvPicPr>
                <p:cNvPr id="32" name="Picture 31"/>
                <p:cNvPicPr>
                  <a:picLocks noChangeAspect="1"/>
                </p:cNvPicPr>
                <p:nvPr/>
              </p:nvPicPr>
              <p:blipFill>
                <a:blip r:embed="rId8"/>
                <a:stretch>
                  <a:fillRect/>
                </a:stretch>
              </p:blipFill>
              <p:spPr>
                <a:xfrm>
                  <a:off x="10628955" y="3238085"/>
                  <a:ext cx="1458490" cy="980587"/>
                </a:xfrm>
                <a:prstGeom prst="rect">
                  <a:avLst/>
                </a:prstGeom>
              </p:spPr>
            </p:pic>
            <p:sp>
              <p:nvSpPr>
                <p:cNvPr id="180" name="TextBox 179"/>
                <p:cNvSpPr txBox="1"/>
                <p:nvPr/>
              </p:nvSpPr>
              <p:spPr>
                <a:xfrm>
                  <a:off x="10691609" y="3647935"/>
                  <a:ext cx="1333920" cy="238520"/>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SaaS</a:t>
                  </a:r>
                </a:p>
              </p:txBody>
            </p:sp>
          </p:grpSp>
          <p:grpSp>
            <p:nvGrpSpPr>
              <p:cNvPr id="36" name="Group 35"/>
              <p:cNvGrpSpPr/>
              <p:nvPr/>
            </p:nvGrpSpPr>
            <p:grpSpPr>
              <a:xfrm>
                <a:off x="9418029" y="3373118"/>
                <a:ext cx="1641567" cy="1112793"/>
                <a:chOff x="9408112" y="3317093"/>
                <a:chExt cx="1292341" cy="876058"/>
              </a:xfrm>
            </p:grpSpPr>
            <p:pic>
              <p:nvPicPr>
                <p:cNvPr id="33" name="Picture 32"/>
                <p:cNvPicPr>
                  <a:picLocks noChangeAspect="1"/>
                </p:cNvPicPr>
                <p:nvPr/>
              </p:nvPicPr>
              <p:blipFill>
                <a:blip r:embed="rId9"/>
                <a:stretch>
                  <a:fillRect/>
                </a:stretch>
              </p:blipFill>
              <p:spPr>
                <a:xfrm>
                  <a:off x="9408112" y="3317093"/>
                  <a:ext cx="1292341" cy="876058"/>
                </a:xfrm>
                <a:prstGeom prst="rect">
                  <a:avLst/>
                </a:prstGeom>
              </p:spPr>
            </p:pic>
            <p:sp>
              <p:nvSpPr>
                <p:cNvPr id="204" name="TextBox 203"/>
                <p:cNvSpPr txBox="1"/>
                <p:nvPr/>
              </p:nvSpPr>
              <p:spPr>
                <a:xfrm>
                  <a:off x="9442526" y="3700547"/>
                  <a:ext cx="1185112" cy="187777"/>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Azure</a:t>
                  </a:r>
                </a:p>
              </p:txBody>
            </p:sp>
          </p:grpSp>
          <p:grpSp>
            <p:nvGrpSpPr>
              <p:cNvPr id="34" name="Group 33"/>
              <p:cNvGrpSpPr/>
              <p:nvPr/>
            </p:nvGrpSpPr>
            <p:grpSpPr>
              <a:xfrm>
                <a:off x="10474084" y="3905483"/>
                <a:ext cx="1740922" cy="1174699"/>
                <a:chOff x="10266385" y="3762279"/>
                <a:chExt cx="1740922" cy="1174699"/>
              </a:xfrm>
            </p:grpSpPr>
            <p:pic>
              <p:nvPicPr>
                <p:cNvPr id="31" name="Picture 30"/>
                <p:cNvPicPr>
                  <a:picLocks noChangeAspect="1"/>
                </p:cNvPicPr>
                <p:nvPr/>
              </p:nvPicPr>
              <p:blipFill>
                <a:blip r:embed="rId10"/>
                <a:stretch>
                  <a:fillRect/>
                </a:stretch>
              </p:blipFill>
              <p:spPr>
                <a:xfrm>
                  <a:off x="10266385" y="3762279"/>
                  <a:ext cx="1740922" cy="1174699"/>
                </a:xfrm>
                <a:prstGeom prst="rect">
                  <a:avLst/>
                </a:prstGeom>
              </p:spPr>
            </p:pic>
            <p:sp>
              <p:nvSpPr>
                <p:cNvPr id="121" name="TextBox 120"/>
                <p:cNvSpPr txBox="1"/>
                <p:nvPr/>
              </p:nvSpPr>
              <p:spPr>
                <a:xfrm>
                  <a:off x="10405117" y="4325388"/>
                  <a:ext cx="1489586" cy="238520"/>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Office 365</a:t>
                  </a:r>
                </a:p>
              </p:txBody>
            </p:sp>
          </p:grpSp>
          <p:grpSp>
            <p:nvGrpSpPr>
              <p:cNvPr id="37" name="Group 36"/>
              <p:cNvGrpSpPr/>
              <p:nvPr/>
            </p:nvGrpSpPr>
            <p:grpSpPr>
              <a:xfrm>
                <a:off x="9300956" y="4146061"/>
                <a:ext cx="1452632" cy="976648"/>
                <a:chOff x="9301960" y="4339948"/>
                <a:chExt cx="1452632" cy="976648"/>
              </a:xfrm>
            </p:grpSpPr>
            <p:pic>
              <p:nvPicPr>
                <p:cNvPr id="210" name="Picture 209"/>
                <p:cNvPicPr>
                  <a:picLocks noChangeAspect="1"/>
                </p:cNvPicPr>
                <p:nvPr/>
              </p:nvPicPr>
              <p:blipFill>
                <a:blip r:embed="rId8"/>
                <a:stretch>
                  <a:fillRect/>
                </a:stretch>
              </p:blipFill>
              <p:spPr>
                <a:xfrm>
                  <a:off x="9301960" y="4339948"/>
                  <a:ext cx="1452632" cy="976648"/>
                </a:xfrm>
                <a:prstGeom prst="rect">
                  <a:avLst/>
                </a:prstGeom>
              </p:spPr>
            </p:pic>
            <p:sp>
              <p:nvSpPr>
                <p:cNvPr id="174" name="TextBox 173"/>
                <p:cNvSpPr txBox="1"/>
                <p:nvPr/>
              </p:nvSpPr>
              <p:spPr>
                <a:xfrm>
                  <a:off x="9637156" y="4658664"/>
                  <a:ext cx="836500" cy="477039"/>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Public</a:t>
                  </a:r>
                </a:p>
                <a:p>
                  <a:pPr algn="ctr" defTabSz="913923" fontAlgn="base">
                    <a:lnSpc>
                      <a:spcPct val="90000"/>
                    </a:lnSpc>
                    <a:spcBef>
                      <a:spcPct val="0"/>
                    </a:spcBef>
                    <a:spcAft>
                      <a:spcPct val="0"/>
                    </a:spcAft>
                    <a:buSzPct val="80000"/>
                  </a:pPr>
                  <a:r>
                    <a:rPr lang="en-US" dirty="0">
                      <a:solidFill>
                        <a:srgbClr val="FFFFFF"/>
                      </a:solidFill>
                      <a:latin typeface="Segoe UI Light"/>
                      <a:ea typeface="ＭＳ Ｐゴシック" charset="0"/>
                      <a:cs typeface="Segoe UI Light"/>
                    </a:rPr>
                    <a:t>cloud</a:t>
                  </a:r>
                </a:p>
              </p:txBody>
            </p:sp>
          </p:grpSp>
        </p:grpSp>
      </p:grpSp>
      <p:grpSp>
        <p:nvGrpSpPr>
          <p:cNvPr id="22" name="Group 21"/>
          <p:cNvGrpSpPr/>
          <p:nvPr/>
        </p:nvGrpSpPr>
        <p:grpSpPr>
          <a:xfrm>
            <a:off x="452147" y="2840836"/>
            <a:ext cx="3019924" cy="4013157"/>
            <a:chOff x="452147" y="2891636"/>
            <a:chExt cx="3019924" cy="4013157"/>
          </a:xfrm>
        </p:grpSpPr>
        <p:grpSp>
          <p:nvGrpSpPr>
            <p:cNvPr id="24" name="Group 23"/>
            <p:cNvGrpSpPr/>
            <p:nvPr/>
          </p:nvGrpSpPr>
          <p:grpSpPr>
            <a:xfrm>
              <a:off x="657780" y="4081871"/>
              <a:ext cx="1446550" cy="1323565"/>
              <a:chOff x="2501656" y="3425981"/>
              <a:chExt cx="1199283" cy="1097328"/>
            </a:xfrm>
          </p:grpSpPr>
          <p:grpSp>
            <p:nvGrpSpPr>
              <p:cNvPr id="222" name="Group 221"/>
              <p:cNvGrpSpPr/>
              <p:nvPr/>
            </p:nvGrpSpPr>
            <p:grpSpPr>
              <a:xfrm>
                <a:off x="2501656" y="3425981"/>
                <a:ext cx="1098104" cy="1097328"/>
                <a:chOff x="13721177" y="6333144"/>
                <a:chExt cx="776180" cy="775633"/>
              </a:xfrm>
            </p:grpSpPr>
            <p:sp>
              <p:nvSpPr>
                <p:cNvPr id="223" name="Oval 7"/>
                <p:cNvSpPr>
                  <a:spLocks noChangeArrowheads="1"/>
                </p:cNvSpPr>
                <p:nvPr/>
              </p:nvSpPr>
              <p:spPr bwMode="auto">
                <a:xfrm>
                  <a:off x="14040370" y="6651788"/>
                  <a:ext cx="456987" cy="456989"/>
                </a:xfrm>
                <a:prstGeom prst="ellipse">
                  <a:avLst/>
                </a:prstGeom>
                <a:solidFill>
                  <a:srgbClr val="FFB900">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24" name="Freeform 8"/>
                <p:cNvSpPr>
                  <a:spLocks/>
                </p:cNvSpPr>
                <p:nvPr/>
              </p:nvSpPr>
              <p:spPr bwMode="auto">
                <a:xfrm>
                  <a:off x="14139586" y="678825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25" name="Freeform 9"/>
                <p:cNvSpPr>
                  <a:spLocks/>
                </p:cNvSpPr>
                <p:nvPr/>
              </p:nvSpPr>
              <p:spPr bwMode="auto">
                <a:xfrm>
                  <a:off x="13721177" y="6333144"/>
                  <a:ext cx="122392" cy="20868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26" name="Freeform 10"/>
                <p:cNvSpPr>
                  <a:spLocks/>
                </p:cNvSpPr>
                <p:nvPr/>
              </p:nvSpPr>
              <p:spPr bwMode="auto">
                <a:xfrm>
                  <a:off x="14261979" y="6788254"/>
                  <a:ext cx="121511" cy="20868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231" name="Freeform 11"/>
                <p:cNvSpPr>
                  <a:spLocks/>
                </p:cNvSpPr>
                <p:nvPr/>
              </p:nvSpPr>
              <p:spPr bwMode="auto">
                <a:xfrm>
                  <a:off x="14140465" y="6718695"/>
                  <a:ext cx="243022" cy="140002"/>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21" name="Group 320"/>
              <p:cNvGrpSpPr/>
              <p:nvPr/>
            </p:nvGrpSpPr>
            <p:grpSpPr>
              <a:xfrm>
                <a:off x="2933524" y="3467810"/>
                <a:ext cx="511794" cy="510807"/>
                <a:chOff x="13445955" y="6796212"/>
                <a:chExt cx="456988" cy="456109"/>
              </a:xfrm>
            </p:grpSpPr>
            <p:sp>
              <p:nvSpPr>
                <p:cNvPr id="322" name="Oval 12"/>
                <p:cNvSpPr>
                  <a:spLocks noChangeArrowheads="1"/>
                </p:cNvSpPr>
                <p:nvPr/>
              </p:nvSpPr>
              <p:spPr bwMode="auto">
                <a:xfrm>
                  <a:off x="13445955" y="6796212"/>
                  <a:ext cx="456988" cy="456109"/>
                </a:xfrm>
                <a:prstGeom prst="ellipse">
                  <a:avLst/>
                </a:prstGeom>
                <a:solidFill>
                  <a:srgbClr val="00B294">
                    <a:alpha val="8500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3" name="Freeform 13"/>
                <p:cNvSpPr>
                  <a:spLocks/>
                </p:cNvSpPr>
                <p:nvPr/>
              </p:nvSpPr>
              <p:spPr bwMode="auto">
                <a:xfrm>
                  <a:off x="13533952" y="6963973"/>
                  <a:ext cx="123272" cy="206923"/>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4" name="Freeform 14"/>
                <p:cNvSpPr>
                  <a:spLocks/>
                </p:cNvSpPr>
                <p:nvPr/>
              </p:nvSpPr>
              <p:spPr bwMode="auto">
                <a:xfrm>
                  <a:off x="13656342" y="6945399"/>
                  <a:ext cx="121511" cy="206921"/>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5" name="Freeform 15"/>
                <p:cNvSpPr>
                  <a:spLocks/>
                </p:cNvSpPr>
                <p:nvPr/>
              </p:nvSpPr>
              <p:spPr bwMode="auto">
                <a:xfrm>
                  <a:off x="13524680" y="6875836"/>
                  <a:ext cx="243903" cy="139121"/>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nvGrpSpPr>
              <p:cNvPr id="326" name="Group 7"/>
              <p:cNvGrpSpPr>
                <a:grpSpLocks/>
              </p:cNvGrpSpPr>
              <p:nvPr/>
            </p:nvGrpSpPr>
            <p:grpSpPr bwMode="auto">
              <a:xfrm>
                <a:off x="3304795" y="3695801"/>
                <a:ext cx="396144" cy="396143"/>
                <a:chOff x="7857929" y="4717012"/>
                <a:chExt cx="1304516" cy="1314073"/>
              </a:xfrm>
            </p:grpSpPr>
            <p:sp>
              <p:nvSpPr>
                <p:cNvPr id="327" name="Freeform 16"/>
                <p:cNvSpPr>
                  <a:spLocks/>
                </p:cNvSpPr>
                <p:nvPr/>
              </p:nvSpPr>
              <p:spPr bwMode="auto">
                <a:xfrm>
                  <a:off x="7857929" y="4717012"/>
                  <a:ext cx="1304516" cy="1314073"/>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8" name="Freeform 19"/>
                <p:cNvSpPr>
                  <a:spLocks/>
                </p:cNvSpPr>
                <p:nvPr/>
              </p:nvSpPr>
              <p:spPr bwMode="auto">
                <a:xfrm>
                  <a:off x="8162648" y="5104697"/>
                  <a:ext cx="350056" cy="598689"/>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29" name="Freeform 20"/>
                <p:cNvSpPr>
                  <a:spLocks/>
                </p:cNvSpPr>
                <p:nvPr/>
              </p:nvSpPr>
              <p:spPr bwMode="auto">
                <a:xfrm>
                  <a:off x="8512704" y="5104697"/>
                  <a:ext cx="347536" cy="598689"/>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sp>
              <p:nvSpPr>
                <p:cNvPr id="330" name="Freeform 21"/>
                <p:cNvSpPr>
                  <a:spLocks/>
                </p:cNvSpPr>
                <p:nvPr/>
              </p:nvSpPr>
              <p:spPr bwMode="auto">
                <a:xfrm>
                  <a:off x="8128450" y="4800955"/>
                  <a:ext cx="697589" cy="398284"/>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32509">
                    <a:defRPr/>
                  </a:pPr>
                  <a:endParaRPr lang="en-US" sz="1836">
                    <a:solidFill>
                      <a:srgbClr val="505050"/>
                    </a:solidFill>
                    <a:ea typeface="ＭＳ Ｐゴシック" charset="0"/>
                  </a:endParaRPr>
                </a:p>
              </p:txBody>
            </p:sp>
          </p:grpSp>
        </p:grpSp>
        <p:grpSp>
          <p:nvGrpSpPr>
            <p:cNvPr id="2" name="Group 1"/>
            <p:cNvGrpSpPr/>
            <p:nvPr/>
          </p:nvGrpSpPr>
          <p:grpSpPr>
            <a:xfrm>
              <a:off x="452147" y="2891636"/>
              <a:ext cx="3019924" cy="1258353"/>
              <a:chOff x="452147" y="2891636"/>
              <a:chExt cx="3019924" cy="1258353"/>
            </a:xfrm>
          </p:grpSpPr>
          <p:grpSp>
            <p:nvGrpSpPr>
              <p:cNvPr id="14" name="Group 13"/>
              <p:cNvGrpSpPr/>
              <p:nvPr/>
            </p:nvGrpSpPr>
            <p:grpSpPr>
              <a:xfrm>
                <a:off x="1027539" y="2964450"/>
                <a:ext cx="2444532" cy="1185539"/>
                <a:chOff x="1026802" y="2964358"/>
                <a:chExt cx="2444879" cy="1185707"/>
              </a:xfrm>
            </p:grpSpPr>
            <p:sp>
              <p:nvSpPr>
                <p:cNvPr id="69" name="Rectangle 68"/>
                <p:cNvSpPr/>
                <p:nvPr/>
              </p:nvSpPr>
              <p:spPr bwMode="auto">
                <a:xfrm>
                  <a:off x="1026802" y="3691328"/>
                  <a:ext cx="2444879" cy="458737"/>
                </a:xfrm>
                <a:prstGeom prst="rect">
                  <a:avLst/>
                </a:prstGeom>
                <a:noFill/>
                <a:ln w="19050">
                  <a:no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b" anchorCtr="0" forceAA="0" compatLnSpc="1">
                  <a:prstTxWarp prst="textNoShape">
                    <a:avLst/>
                  </a:prstTxWarp>
                  <a:noAutofit/>
                </a:bodyPr>
                <a:lstStyle/>
                <a:p>
                  <a:pPr defTabSz="913923" fontAlgn="base">
                    <a:lnSpc>
                      <a:spcPct val="90000"/>
                    </a:lnSpc>
                    <a:spcBef>
                      <a:spcPct val="0"/>
                    </a:spcBef>
                    <a:spcAft>
                      <a:spcPct val="0"/>
                    </a:spcAft>
                  </a:pPr>
                  <a:endParaRPr lang="en-US" sz="2000" dirty="0">
                    <a:solidFill>
                      <a:srgbClr val="002050"/>
                    </a:solidFill>
                  </a:endParaRPr>
                </a:p>
                <a:p>
                  <a:pPr defTabSz="913923" fontAlgn="base">
                    <a:lnSpc>
                      <a:spcPct val="90000"/>
                    </a:lnSpc>
                    <a:spcBef>
                      <a:spcPct val="0"/>
                    </a:spcBef>
                    <a:spcAft>
                      <a:spcPct val="0"/>
                    </a:spcAft>
                  </a:pPr>
                  <a:endParaRPr lang="en-US" sz="2000" dirty="0">
                    <a:solidFill>
                      <a:srgbClr val="002050"/>
                    </a:solidFill>
                  </a:endParaRPr>
                </a:p>
                <a:p>
                  <a:pPr defTabSz="913923" fontAlgn="base">
                    <a:lnSpc>
                      <a:spcPct val="90000"/>
                    </a:lnSpc>
                    <a:spcBef>
                      <a:spcPct val="0"/>
                    </a:spcBef>
                    <a:spcAft>
                      <a:spcPct val="0"/>
                    </a:spcAft>
                    <a:buSzPct val="80000"/>
                  </a:pPr>
                  <a:r>
                    <a:rPr lang="en-US" sz="1399" dirty="0">
                      <a:solidFill>
                        <a:srgbClr val="002050"/>
                      </a:solidFill>
                    </a:rPr>
                    <a:t>Other </a:t>
                  </a:r>
                  <a:br>
                    <a:rPr lang="en-US" sz="1399" dirty="0">
                      <a:solidFill>
                        <a:srgbClr val="002050"/>
                      </a:solidFill>
                    </a:rPr>
                  </a:br>
                  <a:r>
                    <a:rPr lang="en-US" sz="1399" dirty="0">
                      <a:solidFill>
                        <a:srgbClr val="002050"/>
                      </a:solidFill>
                    </a:rPr>
                    <a:t>Directories</a:t>
                  </a:r>
                </a:p>
              </p:txBody>
            </p:sp>
            <p:sp>
              <p:nvSpPr>
                <p:cNvPr id="285" name="Rectangle 284"/>
                <p:cNvSpPr/>
                <p:nvPr/>
              </p:nvSpPr>
              <p:spPr>
                <a:xfrm>
                  <a:off x="1194501" y="2964358"/>
                  <a:ext cx="1698924" cy="395313"/>
                </a:xfrm>
                <a:prstGeom prst="rect">
                  <a:avLst/>
                </a:prstGeom>
                <a:ln>
                  <a:noFill/>
                </a:ln>
              </p:spPr>
              <p:txBody>
                <a:bodyPr wrap="square" lIns="0" tIns="0" rIns="0" bIns="0" anchor="ctr">
                  <a:spAutoFit/>
                </a:bodyPr>
                <a:lstStyle/>
                <a:p>
                  <a:pPr defTabSz="913923" fontAlgn="base">
                    <a:lnSpc>
                      <a:spcPct val="90000"/>
                    </a:lnSpc>
                    <a:spcBef>
                      <a:spcPct val="0"/>
                    </a:spcBef>
                    <a:spcAft>
                      <a:spcPct val="0"/>
                    </a:spcAft>
                    <a:buSzPct val="80000"/>
                  </a:pPr>
                  <a:r>
                    <a:rPr lang="en-US" sz="1399" dirty="0">
                      <a:solidFill>
                        <a:srgbClr val="002050"/>
                      </a:solidFill>
                      <a:ea typeface="ＭＳ Ｐゴシック" charset="0"/>
                    </a:rPr>
                    <a:t>Windows Server</a:t>
                  </a:r>
                </a:p>
                <a:p>
                  <a:pPr defTabSz="913923" fontAlgn="base">
                    <a:lnSpc>
                      <a:spcPct val="90000"/>
                    </a:lnSpc>
                    <a:spcBef>
                      <a:spcPct val="0"/>
                    </a:spcBef>
                    <a:spcAft>
                      <a:spcPct val="0"/>
                    </a:spcAft>
                    <a:buSzPct val="80000"/>
                  </a:pPr>
                  <a:r>
                    <a:rPr lang="en-US" sz="1399" dirty="0">
                      <a:solidFill>
                        <a:srgbClr val="002050"/>
                      </a:solidFill>
                      <a:ea typeface="ＭＳ Ｐゴシック" charset="0"/>
                    </a:rPr>
                    <a:t>Active Directory</a:t>
                  </a:r>
                </a:p>
              </p:txBody>
            </p:sp>
          </p:grpSp>
          <p:pic>
            <p:nvPicPr>
              <p:cNvPr id="206" name="Picture 205"/>
              <p:cNvPicPr>
                <a:picLocks noChangeAspect="1"/>
              </p:cNvPicPr>
              <p:nvPr/>
            </p:nvPicPr>
            <p:blipFill>
              <a:blip r:embed="rId11"/>
              <a:stretch>
                <a:fillRect/>
              </a:stretch>
            </p:blipFill>
            <p:spPr>
              <a:xfrm>
                <a:off x="452147" y="2891636"/>
                <a:ext cx="690146" cy="456857"/>
              </a:xfrm>
              <a:prstGeom prst="rect">
                <a:avLst/>
              </a:prstGeom>
            </p:spPr>
          </p:pic>
          <p:pic>
            <p:nvPicPr>
              <p:cNvPr id="207" name="Picture 206"/>
              <p:cNvPicPr>
                <a:picLocks noChangeAspect="1"/>
              </p:cNvPicPr>
              <p:nvPr/>
            </p:nvPicPr>
            <p:blipFill>
              <a:blip r:embed="rId12"/>
              <a:stretch>
                <a:fillRect/>
              </a:stretch>
            </p:blipFill>
            <p:spPr>
              <a:xfrm>
                <a:off x="606183" y="3581552"/>
                <a:ext cx="366507" cy="513929"/>
              </a:xfrm>
              <a:prstGeom prst="rect">
                <a:avLst/>
              </a:prstGeom>
            </p:spPr>
          </p:pic>
        </p:grpSp>
        <p:grpSp>
          <p:nvGrpSpPr>
            <p:cNvPr id="17" name="Group 16"/>
            <p:cNvGrpSpPr/>
            <p:nvPr/>
          </p:nvGrpSpPr>
          <p:grpSpPr>
            <a:xfrm>
              <a:off x="1341864" y="4194317"/>
              <a:ext cx="1701865" cy="2710476"/>
              <a:chOff x="1341864" y="4194317"/>
              <a:chExt cx="1701865" cy="2710476"/>
            </a:xfrm>
          </p:grpSpPr>
          <p:grpSp>
            <p:nvGrpSpPr>
              <p:cNvPr id="211" name="Group 210"/>
              <p:cNvGrpSpPr/>
              <p:nvPr/>
            </p:nvGrpSpPr>
            <p:grpSpPr>
              <a:xfrm>
                <a:off x="1638076" y="4194317"/>
                <a:ext cx="1286469" cy="1827789"/>
                <a:chOff x="4410437" y="5171160"/>
                <a:chExt cx="871461" cy="1238332"/>
              </a:xfrm>
            </p:grpSpPr>
            <p:sp>
              <p:nvSpPr>
                <p:cNvPr id="213"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4" name="Rectangle 14"/>
                <p:cNvSpPr>
                  <a:spLocks noChangeArrowheads="1"/>
                </p:cNvSpPr>
                <p:nvPr/>
              </p:nvSpPr>
              <p:spPr bwMode="auto">
                <a:xfrm>
                  <a:off x="4741878" y="5239734"/>
                  <a:ext cx="540020"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5"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6"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7"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18"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20"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2"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3"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4"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5"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6"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7"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38"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0"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1"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2"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3"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4"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5"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6"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7"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8"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49"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0"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1"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2"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3"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4"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5"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6"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7"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8"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59"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sp>
              <p:nvSpPr>
                <p:cNvPr id="260"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1596" fontAlgn="base">
                    <a:spcBef>
                      <a:spcPct val="0"/>
                    </a:spcBef>
                    <a:spcAft>
                      <a:spcPct val="0"/>
                    </a:spcAft>
                  </a:pPr>
                  <a:endParaRPr lang="en-US">
                    <a:solidFill>
                      <a:srgbClr val="505050"/>
                    </a:solidFill>
                    <a:ea typeface="ＭＳ Ｐゴシック" charset="0"/>
                  </a:endParaRPr>
                </a:p>
              </p:txBody>
            </p:sp>
          </p:grpSp>
          <p:sp>
            <p:nvSpPr>
              <p:cNvPr id="262" name="Rectangle 261"/>
              <p:cNvSpPr/>
              <p:nvPr/>
            </p:nvSpPr>
            <p:spPr bwMode="auto">
              <a:xfrm>
                <a:off x="1341864" y="5915020"/>
                <a:ext cx="1701865" cy="98977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p>
                <a:pPr algn="ctr" defTabSz="932205" fontAlgn="base">
                  <a:lnSpc>
                    <a:spcPct val="90000"/>
                  </a:lnSpc>
                  <a:spcBef>
                    <a:spcPct val="0"/>
                  </a:spcBef>
                  <a:spcAft>
                    <a:spcPct val="0"/>
                  </a:spcAft>
                  <a:defRPr/>
                </a:pPr>
                <a:r>
                  <a:rPr lang="en-US" sz="2000" dirty="0">
                    <a:solidFill>
                      <a:srgbClr val="505050"/>
                    </a:solidFill>
                    <a:latin typeface="Segoe UI Light"/>
                  </a:rPr>
                  <a:t>On-premises</a:t>
                </a:r>
              </a:p>
            </p:txBody>
          </p:sp>
        </p:grpSp>
      </p:grpSp>
      <p:grpSp>
        <p:nvGrpSpPr>
          <p:cNvPr id="3" name="Group 2"/>
          <p:cNvGrpSpPr/>
          <p:nvPr/>
        </p:nvGrpSpPr>
        <p:grpSpPr>
          <a:xfrm>
            <a:off x="3980707" y="4224074"/>
            <a:ext cx="4570497" cy="2141224"/>
            <a:chOff x="3980707" y="4224074"/>
            <a:chExt cx="4570497" cy="2141224"/>
          </a:xfrm>
        </p:grpSpPr>
        <p:grpSp>
          <p:nvGrpSpPr>
            <p:cNvPr id="18" name="Group 17"/>
            <p:cNvGrpSpPr/>
            <p:nvPr/>
          </p:nvGrpSpPr>
          <p:grpSpPr>
            <a:xfrm>
              <a:off x="5079169" y="4224074"/>
              <a:ext cx="2338242" cy="1671108"/>
              <a:chOff x="5084066" y="4224074"/>
              <a:chExt cx="2338242" cy="1671108"/>
            </a:xfrm>
          </p:grpSpPr>
          <p:grpSp>
            <p:nvGrpSpPr>
              <p:cNvPr id="29" name="Group 28"/>
              <p:cNvGrpSpPr/>
              <p:nvPr/>
            </p:nvGrpSpPr>
            <p:grpSpPr>
              <a:xfrm>
                <a:off x="5084066" y="4224074"/>
                <a:ext cx="2338242" cy="1671108"/>
                <a:chOff x="2658482" y="4224074"/>
                <a:chExt cx="2338242" cy="1671108"/>
              </a:xfrm>
            </p:grpSpPr>
            <p:grpSp>
              <p:nvGrpSpPr>
                <p:cNvPr id="26" name="Group 25"/>
                <p:cNvGrpSpPr/>
                <p:nvPr/>
              </p:nvGrpSpPr>
              <p:grpSpPr>
                <a:xfrm>
                  <a:off x="2658482" y="4224074"/>
                  <a:ext cx="2338242" cy="1671108"/>
                  <a:chOff x="2658482" y="4224074"/>
                  <a:chExt cx="2338242" cy="1671108"/>
                </a:xfrm>
              </p:grpSpPr>
              <p:pic>
                <p:nvPicPr>
                  <p:cNvPr id="21" name="Picture 20"/>
                  <p:cNvPicPr>
                    <a:picLocks noChangeAspect="1"/>
                  </p:cNvPicPr>
                  <p:nvPr/>
                </p:nvPicPr>
                <p:blipFill>
                  <a:blip r:embed="rId13"/>
                  <a:stretch>
                    <a:fillRect/>
                  </a:stretch>
                </p:blipFill>
                <p:spPr>
                  <a:xfrm>
                    <a:off x="2658482" y="4315745"/>
                    <a:ext cx="2338242" cy="1579437"/>
                  </a:xfrm>
                  <a:prstGeom prst="rect">
                    <a:avLst/>
                  </a:prstGeom>
                </p:spPr>
              </p:pic>
              <p:sp>
                <p:nvSpPr>
                  <p:cNvPr id="208" name="Oval 207"/>
                  <p:cNvSpPr/>
                  <p:nvPr/>
                </p:nvSpPr>
                <p:spPr bwMode="auto">
                  <a:xfrm>
                    <a:off x="4215886" y="4224074"/>
                    <a:ext cx="734386" cy="734384"/>
                  </a:xfrm>
                  <a:prstGeom prst="ellipse">
                    <a:avLst/>
                  </a:prstGeom>
                  <a:solidFill>
                    <a:srgbClr val="0072C6"/>
                  </a:solidFill>
                  <a:ln>
                    <a:noFill/>
                    <a:headEnd type="none" w="med" len="med"/>
                    <a:tailEnd type="none" w="med" len="med"/>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grpSp>
            <p:sp>
              <p:nvSpPr>
                <p:cNvPr id="209" name="Freeform 208"/>
                <p:cNvSpPr>
                  <a:spLocks noEditPoints="1"/>
                </p:cNvSpPr>
                <p:nvPr/>
              </p:nvSpPr>
              <p:spPr bwMode="black">
                <a:xfrm>
                  <a:off x="4436768" y="4388319"/>
                  <a:ext cx="292621" cy="405895"/>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bg1"/>
                </a:solidFill>
                <a:ln>
                  <a:noFill/>
                </a:ln>
                <a:extLst/>
              </p:spPr>
              <p:txBody>
                <a:bodyPr/>
                <a:lstStyle/>
                <a:p>
                  <a:pPr defTabSz="932509">
                    <a:defRPr/>
                  </a:pPr>
                  <a:endParaRPr lang="en-US" sz="1836" dirty="0">
                    <a:solidFill>
                      <a:srgbClr val="505050"/>
                    </a:solidFill>
                    <a:ea typeface="ＭＳ Ｐゴシック" charset="0"/>
                  </a:endParaRPr>
                </a:p>
              </p:txBody>
            </p:sp>
          </p:grpSp>
          <p:pic>
            <p:nvPicPr>
              <p:cNvPr id="205" name="Picture 204"/>
              <p:cNvPicPr>
                <a:picLocks noChangeAspect="1"/>
              </p:cNvPicPr>
              <p:nvPr/>
            </p:nvPicPr>
            <p:blipFill>
              <a:blip r:embed="rId14"/>
              <a:stretch>
                <a:fillRect/>
              </a:stretch>
            </p:blipFill>
            <p:spPr>
              <a:xfrm>
                <a:off x="5836281" y="4743137"/>
                <a:ext cx="869145" cy="869145"/>
              </a:xfrm>
              <a:prstGeom prst="rect">
                <a:avLst/>
              </a:prstGeom>
            </p:spPr>
          </p:pic>
        </p:grpSp>
        <p:sp>
          <p:nvSpPr>
            <p:cNvPr id="264" name="TextBox 263"/>
            <p:cNvSpPr txBox="1"/>
            <p:nvPr/>
          </p:nvSpPr>
          <p:spPr>
            <a:xfrm>
              <a:off x="3980707" y="6088299"/>
              <a:ext cx="4570497" cy="276999"/>
            </a:xfrm>
            <a:prstGeom prst="rect">
              <a:avLst/>
            </a:prstGeom>
          </p:spPr>
          <p:txBody>
            <a:bodyPr wrap="square" lIns="0" tIns="0" rIns="0" bIns="0" rtlCol="0">
              <a:spAutoFit/>
            </a:bodyPr>
            <a:lstStyle/>
            <a:p>
              <a:pPr algn="ctr" defTabSz="913923" fontAlgn="base">
                <a:lnSpc>
                  <a:spcPct val="90000"/>
                </a:lnSpc>
                <a:spcBef>
                  <a:spcPct val="0"/>
                </a:spcBef>
                <a:spcAft>
                  <a:spcPct val="0"/>
                </a:spcAft>
                <a:buSzPct val="80000"/>
              </a:pPr>
              <a:r>
                <a:rPr lang="en-US" sz="2000" dirty="0" smtClean="0">
                  <a:solidFill>
                    <a:srgbClr val="505050"/>
                  </a:solidFill>
                  <a:latin typeface="Segoe UI Light"/>
                  <a:ea typeface="ＭＳ Ｐゴシック" charset="0"/>
                  <a:cs typeface="Segoe UI Semibold" panose="020B0702040204020203" pitchFamily="34" charset="0"/>
                </a:rPr>
                <a:t>Microsoft Azure Active Directory</a:t>
              </a:r>
              <a:endParaRPr lang="en-US" sz="2000" dirty="0">
                <a:solidFill>
                  <a:srgbClr val="505050"/>
                </a:solidFill>
                <a:latin typeface="Segoe UI Light"/>
                <a:ea typeface="ＭＳ Ｐゴシック" charset="0"/>
                <a:cs typeface="Segoe UI Semibold" panose="020B0702040204020203" pitchFamily="34" charset="0"/>
              </a:endParaRPr>
            </a:p>
          </p:txBody>
        </p:sp>
      </p:grpSp>
      <p:cxnSp>
        <p:nvCxnSpPr>
          <p:cNvPr id="167" name="Straight Arrow Connector 166"/>
          <p:cNvCxnSpPr/>
          <p:nvPr/>
        </p:nvCxnSpPr>
        <p:spPr>
          <a:xfrm flipH="1">
            <a:off x="3043729" y="5222839"/>
            <a:ext cx="2005264" cy="0"/>
          </a:xfrm>
          <a:prstGeom prst="straightConnector1">
            <a:avLst/>
          </a:prstGeom>
          <a:ln w="31750" cap="rnd">
            <a:solidFill>
              <a:schemeClr val="tx1"/>
            </a:solidFill>
            <a:prstDash val="sysDot"/>
            <a:headEnd type="triangle" w="sm" len="med"/>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7525021" y="5326935"/>
            <a:ext cx="1390447"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a:off x="7490896" y="5092182"/>
            <a:ext cx="1319401" cy="0"/>
          </a:xfrm>
          <a:prstGeom prst="straightConnector1">
            <a:avLst/>
          </a:prstGeom>
          <a:ln w="31750" cap="rnd">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47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wipe(left)">
                                      <p:cBhvr>
                                        <p:cTn id="28" dur="500"/>
                                        <p:tgtEl>
                                          <p:spTgt spid="16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69"/>
                                        </p:tgtEl>
                                        <p:attrNameLst>
                                          <p:attrName>style.visibility</p:attrName>
                                        </p:attrNameLst>
                                      </p:cBhvr>
                                      <p:to>
                                        <p:strVal val="visible"/>
                                      </p:to>
                                    </p:set>
                                    <p:animEffect transition="in" filter="barn(outVertical)">
                                      <p:cBhvr>
                                        <p:cTn id="33" dur="500"/>
                                        <p:tgtEl>
                                          <p:spTgt spid="169"/>
                                        </p:tgtEl>
                                      </p:cBhvr>
                                    </p:animEffect>
                                  </p:childTnLst>
                                </p:cTn>
                              </p:par>
                              <p:par>
                                <p:cTn id="34" presetID="16" presetClass="entr" presetSubtype="37" fill="hold" nodeType="with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barn(outVertical)">
                                      <p:cBhvr>
                                        <p:cTn id="36" dur="500"/>
                                        <p:tgtEl>
                                          <p:spTgt spid="168"/>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796134" y="1197781"/>
            <a:ext cx="4258580" cy="2865220"/>
          </a:xfrm>
          <a:prstGeom prst="rect">
            <a:avLst/>
          </a:prstGeom>
        </p:spPr>
      </p:pic>
      <p:pic>
        <p:nvPicPr>
          <p:cNvPr id="17" name="Picture 16"/>
          <p:cNvPicPr>
            <a:picLocks noChangeAspect="1"/>
          </p:cNvPicPr>
          <p:nvPr/>
        </p:nvPicPr>
        <p:blipFill>
          <a:blip r:embed="rId3"/>
          <a:stretch>
            <a:fillRect/>
          </a:stretch>
        </p:blipFill>
        <p:spPr>
          <a:xfrm>
            <a:off x="3428871" y="2311069"/>
            <a:ext cx="4258580" cy="2865220"/>
          </a:xfrm>
          <a:prstGeom prst="rect">
            <a:avLst/>
          </a:prstGeom>
        </p:spPr>
      </p:pic>
      <p:sp>
        <p:nvSpPr>
          <p:cNvPr id="7" name="Content Placeholder 5"/>
          <p:cNvSpPr txBox="1">
            <a:spLocks/>
          </p:cNvSpPr>
          <p:nvPr/>
        </p:nvSpPr>
        <p:spPr>
          <a:xfrm>
            <a:off x="5029522" y="1548895"/>
            <a:ext cx="7315200" cy="4847481"/>
          </a:xfrm>
          <a:prstGeom prst="rect">
            <a:avLst/>
          </a:prstGeom>
        </p:spPr>
        <p:txBody>
          <a:bodyPr/>
          <a:lstStyle>
            <a:lvl1pPr marL="342803" indent="-342803" algn="l" defTabSz="931596" rtl="0" fontAlgn="base">
              <a:lnSpc>
                <a:spcPct val="90000"/>
              </a:lnSpc>
              <a:spcBef>
                <a:spcPct val="20000"/>
              </a:spcBef>
              <a:spcAft>
                <a:spcPct val="0"/>
              </a:spcAft>
              <a:buSzPct val="90000"/>
              <a:buFont typeface="Arial" charset="0"/>
              <a:buChar char="•"/>
              <a:defRPr sz="3999"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32" indent="-241231" algn="l" defTabSz="931596"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872" indent="-228535" algn="l" defTabSz="931596"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407" indent="-228535" algn="l" defTabSz="931596"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6941" indent="-228535" algn="l" defTabSz="931596"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306" indent="-233120" algn="l" defTabSz="93247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45" indent="-233120" algn="l" defTabSz="93247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783" indent="-233120" algn="l" defTabSz="93247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20" indent="-233120" algn="l" defTabSz="93247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800"/>
              </a:spcAft>
              <a:buFont typeface="Arial" charset="0"/>
              <a:buNone/>
            </a:pPr>
            <a:r>
              <a:rPr lang="en-US" sz="3600" dirty="0" smtClean="0">
                <a:solidFill>
                  <a:srgbClr val="505050"/>
                </a:solidFill>
              </a:rPr>
              <a:t>A comprehensive identity and access management cloud solution.  </a:t>
            </a:r>
          </a:p>
          <a:p>
            <a:pPr marL="0" indent="0">
              <a:spcBef>
                <a:spcPts val="0"/>
              </a:spcBef>
              <a:spcAft>
                <a:spcPts val="1800"/>
              </a:spcAft>
              <a:buFont typeface="Arial" charset="0"/>
              <a:buNone/>
            </a:pPr>
            <a:r>
              <a:rPr lang="en-US" sz="3600" dirty="0" smtClean="0">
                <a:solidFill>
                  <a:srgbClr val="505050"/>
                </a:solidFill>
              </a:rPr>
              <a:t>It combines directory services, advanced identity governance, application access management and a rich standards-based platform for developers</a:t>
            </a:r>
          </a:p>
          <a:p>
            <a:pPr marL="0" indent="0">
              <a:spcBef>
                <a:spcPts val="0"/>
              </a:spcBef>
              <a:spcAft>
                <a:spcPts val="1800"/>
              </a:spcAft>
              <a:buFont typeface="Arial" charset="0"/>
              <a:buNone/>
            </a:pPr>
            <a:r>
              <a:rPr lang="en-US" sz="3600" dirty="0">
                <a:solidFill>
                  <a:srgbClr val="505050"/>
                </a:solidFill>
              </a:rPr>
              <a:t>It is available in 3 editions: free, Basic and Premium</a:t>
            </a:r>
          </a:p>
          <a:p>
            <a:pPr marL="0" indent="0">
              <a:spcBef>
                <a:spcPts val="0"/>
              </a:spcBef>
              <a:spcAft>
                <a:spcPts val="1800"/>
              </a:spcAft>
              <a:buFont typeface="Arial" charset="0"/>
              <a:buNone/>
            </a:pPr>
            <a:endParaRPr lang="en-US" sz="3600" dirty="0" smtClean="0">
              <a:solidFill>
                <a:srgbClr val="505050"/>
              </a:solidFill>
            </a:endParaRPr>
          </a:p>
        </p:txBody>
      </p:sp>
      <p:sp>
        <p:nvSpPr>
          <p:cNvPr id="15" name="Title 5"/>
          <p:cNvSpPr>
            <a:spLocks noGrp="1"/>
          </p:cNvSpPr>
          <p:nvPr>
            <p:ph type="title"/>
          </p:nvPr>
        </p:nvSpPr>
        <p:spPr>
          <a:xfrm>
            <a:off x="274640" y="295277"/>
            <a:ext cx="11888787" cy="917575"/>
          </a:xfrm>
        </p:spPr>
        <p:txBody>
          <a:bodyPr/>
          <a:lstStyle/>
          <a:p>
            <a:r>
              <a:rPr lang="en-US" sz="5400" dirty="0">
                <a:solidFill>
                  <a:schemeClr val="tx1"/>
                </a:solidFill>
              </a:rPr>
              <a:t>What is </a:t>
            </a:r>
            <a:r>
              <a:rPr lang="en-US" sz="5400" dirty="0" smtClean="0">
                <a:solidFill>
                  <a:schemeClr val="tx1"/>
                </a:solidFill>
              </a:rPr>
              <a:t>Azure Active </a:t>
            </a:r>
            <a:r>
              <a:rPr lang="en-US" sz="5400" dirty="0">
                <a:solidFill>
                  <a:schemeClr val="tx1"/>
                </a:solidFill>
              </a:rPr>
              <a:t>Directory?</a:t>
            </a:r>
          </a:p>
        </p:txBody>
      </p:sp>
      <p:pic>
        <p:nvPicPr>
          <p:cNvPr id="10" name="Picture 9"/>
          <p:cNvPicPr>
            <a:picLocks noChangeAspect="1"/>
          </p:cNvPicPr>
          <p:nvPr/>
        </p:nvPicPr>
        <p:blipFill>
          <a:blip r:embed="rId4"/>
          <a:stretch>
            <a:fillRect/>
          </a:stretch>
        </p:blipFill>
        <p:spPr>
          <a:xfrm>
            <a:off x="1397555" y="3263104"/>
            <a:ext cx="1752194" cy="1752194"/>
          </a:xfrm>
          <a:prstGeom prst="rect">
            <a:avLst/>
          </a:prstGeom>
        </p:spPr>
      </p:pic>
    </p:spTree>
    <p:extLst>
      <p:ext uri="{BB962C8B-B14F-4D97-AF65-F5344CB8AC3E}">
        <p14:creationId xmlns:p14="http://schemas.microsoft.com/office/powerpoint/2010/main" val="1325433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0" presetClass="path" presetSubtype="0" accel="50000" decel="50000" fill="hold" nodeType="withEffect">
                                  <p:stCondLst>
                                    <p:cond delay="0"/>
                                  </p:stCondLst>
                                  <p:childTnLst>
                                    <p:animMotion origin="layout" path="M 0.06089 0.04108 L 0.06089 0.04131 C 0.0545 0.0488 0.04748 0.05492 0.04199 0.06423 C 0.03906 0.06945 0.04085 0.06763 0.03663 0.07013 C 0.03446 0.07331 0.03255 0.07762 0.03 0.07966 C 0.01455 0.09283 0.01315 0.09101 -0.00166 0.09328 C -0.01672 0.09192 -0.03179 0.09237 -0.04672 0.08942 C -0.04915 0.08874 -0.07851 0.07263 -0.08182 0.07013 C -0.0905 0.06332 -0.09867 0.0547 -0.1071 0.04698 C -0.11169 0.04244 -0.11642 0.03745 -0.12127 0.03336 C -0.12931 0.02701 -0.13748 0.02088 -0.14539 0.01407 C -0.14654 0.01316 -0.14744 0.01112 -0.14871 0.01021 C -0.15522 0.00613 -0.16033 0.0059 -0.16735 0.00454 C -0.19301 -0.00545 -0.17884 -0.00159 -0.22875 0.00635 C -0.23105 0.00681 -0.23922 0.0118 -0.2419 0.01407 C -0.24368 0.01589 -0.24547 0.01816 -0.24739 0.01997 C -0.24879 0.02133 -0.25045 0.02224 -0.25173 0.02383 C -0.253 0.02542 -0.25377 0.02792 -0.25492 0.0295 C -0.25645 0.03177 -0.25798 0.03336 -0.25938 0.03541 C -0.26423 0.04812 -0.26258 0.04267 -0.26475 0.05084 " pathEditMode="relative" rAng="0" ptsTypes="AAAAAAAAAAAAAAAAAAAA">
                                      <p:cBhvr>
                                        <p:cTn id="9" dur="1100" fill="hold"/>
                                        <p:tgtEl>
                                          <p:spTgt spid="17"/>
                                        </p:tgtEl>
                                        <p:attrNameLst>
                                          <p:attrName>ppt_x</p:attrName>
                                          <p:attrName>ppt_y</p:attrName>
                                        </p:attrNameLst>
                                      </p:cBhvr>
                                      <p:rCtr x="-16288" y="477"/>
                                    </p:animMotion>
                                  </p:childTnLst>
                                </p:cTn>
                              </p:par>
                              <p:par>
                                <p:cTn id="10" presetID="10" presetClass="entr" presetSubtype="0"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0" presetClass="path" presetSubtype="0" accel="17000" decel="83000" fill="hold" nodeType="withEffect">
                                  <p:stCondLst>
                                    <p:cond delay="500"/>
                                  </p:stCondLst>
                                  <p:childTnLst>
                                    <p:animMotion origin="layout" path="M 0.16378 0.00885 L -0.04978 -0.04494 C -0.06982 -0.04449 -0.08973 -0.04449 -0.10977 -0.04312 C -0.13607 -0.04131 -0.16122 -0.03722 -0.18713 -0.03359 C -0.19951 -0.02724 -0.17947 -0.03722 -0.21202 -0.02588 C -0.22172 -0.02247 -0.2313 -0.01907 -0.24074 -0.0143 C -0.2567 -0.00613 -0.2724 0.00386 -0.2881 0.01271 C -0.29435 0.01611 -0.30099 0.0177 -0.30686 0.02224 L -0.33916 0.04743 " pathEditMode="relative" rAng="0" ptsTypes="AAAAAAAAA">
                                      <p:cBhvr>
                                        <p:cTn id="14" dur="1200" fill="hold"/>
                                        <p:tgtEl>
                                          <p:spTgt spid="16"/>
                                        </p:tgtEl>
                                        <p:attrNameLst>
                                          <p:attrName>ppt_x</p:attrName>
                                          <p:attrName>ppt_y</p:attrName>
                                        </p:attrNameLst>
                                      </p:cBhvr>
                                      <p:rCtr x="-25147" y="-772"/>
                                    </p:animMotion>
                                  </p:childTnLst>
                                </p:cTn>
                              </p:par>
                            </p:childTnLst>
                          </p:cTn>
                        </p:par>
                        <p:par>
                          <p:cTn id="15" fill="hold">
                            <p:stCondLst>
                              <p:cond delay="17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250" fill="hold"/>
                                        <p:tgtEl>
                                          <p:spTgt spid="10"/>
                                        </p:tgtEl>
                                        <p:attrNameLst>
                                          <p:attrName>ppt_w</p:attrName>
                                        </p:attrNameLst>
                                      </p:cBhvr>
                                      <p:tavLst>
                                        <p:tav tm="0">
                                          <p:val>
                                            <p:fltVal val="0"/>
                                          </p:val>
                                        </p:tav>
                                        <p:tav tm="100000">
                                          <p:val>
                                            <p:strVal val="#ppt_w"/>
                                          </p:val>
                                        </p:tav>
                                      </p:tavLst>
                                    </p:anim>
                                    <p:anim calcmode="lin" valueType="num">
                                      <p:cBhvr>
                                        <p:cTn id="19" dur="250" fill="hold"/>
                                        <p:tgtEl>
                                          <p:spTgt spid="10"/>
                                        </p:tgtEl>
                                        <p:attrNameLst>
                                          <p:attrName>ppt_h</p:attrName>
                                        </p:attrNameLst>
                                      </p:cBhvr>
                                      <p:tavLst>
                                        <p:tav tm="0">
                                          <p:val>
                                            <p:fltVal val="0"/>
                                          </p:val>
                                        </p:tav>
                                        <p:tav tm="100000">
                                          <p:val>
                                            <p:strVal val="#ppt_h"/>
                                          </p:val>
                                        </p:tav>
                                      </p:tavLst>
                                    </p:anim>
                                    <p:animEffect transition="in" filter="fade">
                                      <p:cBhvr>
                                        <p:cTn id="20" dur="250"/>
                                        <p:tgtEl>
                                          <p:spTgt spid="10"/>
                                        </p:tgtEl>
                                      </p:cBhvr>
                                    </p:animEffect>
                                  </p:childTnLst>
                                </p:cTn>
                              </p:par>
                              <p:par>
                                <p:cTn id="21" presetID="6" presetClass="emph" presetSubtype="0" decel="100000" fill="hold" nodeType="withEffect">
                                  <p:stCondLst>
                                    <p:cond delay="200"/>
                                  </p:stCondLst>
                                  <p:childTnLst>
                                    <p:animScale>
                                      <p:cBhvr>
                                        <p:cTn id="22" dur="250" fill="hold"/>
                                        <p:tgtEl>
                                          <p:spTgt spid="10"/>
                                        </p:tgtEl>
                                      </p:cBhvr>
                                      <p:by x="110000" y="110000"/>
                                    </p:animScale>
                                  </p:childTnLst>
                                </p:cTn>
                              </p:par>
                              <p:par>
                                <p:cTn id="23" presetID="6" presetClass="emph" presetSubtype="0" decel="100000" fill="hold" nodeType="withEffect">
                                  <p:stCondLst>
                                    <p:cond delay="300"/>
                                  </p:stCondLst>
                                  <p:childTnLst>
                                    <p:animScale>
                                      <p:cBhvr>
                                        <p:cTn id="24" dur="250" fill="hold"/>
                                        <p:tgtEl>
                                          <p:spTgt spid="10"/>
                                        </p:tgtEl>
                                      </p:cBhvr>
                                      <p:by x="91000" y="91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8" decel="10000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9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0" dur="9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decel="100000"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base">
                                        <p:cTn id="35" dur="9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6" dur="9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decel="100000" fill="hold" grpId="0"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9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42" dur="9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TextBox 48"/>
          <p:cNvSpPr txBox="1"/>
          <p:nvPr/>
        </p:nvSpPr>
        <p:spPr>
          <a:xfrm>
            <a:off x="523874" y="3862028"/>
            <a:ext cx="6890369" cy="1371600"/>
          </a:xfrm>
          <a:prstGeom prst="rect">
            <a:avLst/>
          </a:prstGeom>
          <a:solidFill>
            <a:srgbClr val="505050"/>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306" tIns="91437" rIns="146306" bIns="91437" numCol="1" rtlCol="0" anchor="ctr" anchorCtr="0" compatLnSpc="1">
            <a:prstTxWarp prst="textNoShape">
              <a:avLst/>
            </a:prstTxWarp>
          </a:bodyPr>
          <a:lstStyle>
            <a:defPPr>
              <a:defRPr lang="en-US"/>
            </a:defPPr>
            <a:lvl1pPr defTabSz="685965" fontAlgn="base">
              <a:spcBef>
                <a:spcPct val="0"/>
              </a:spcBef>
              <a:spcAft>
                <a:spcPct val="0"/>
              </a:spcAft>
              <a:defRPr sz="4000">
                <a:solidFill>
                  <a:srgbClr val="FFFFFF"/>
                </a:solidFill>
                <a:latin typeface="Segoe UI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spcBef>
                <a:spcPts val="0"/>
              </a:spcBef>
            </a:pPr>
            <a:endParaRPr lang="en-US" sz="5400" dirty="0"/>
          </a:p>
        </p:txBody>
      </p:sp>
      <p:sp>
        <p:nvSpPr>
          <p:cNvPr id="50" name="TextBox 49"/>
          <p:cNvSpPr txBox="1"/>
          <p:nvPr/>
        </p:nvSpPr>
        <p:spPr>
          <a:xfrm>
            <a:off x="523874" y="2412605"/>
            <a:ext cx="7719794" cy="1371600"/>
          </a:xfrm>
          <a:prstGeom prst="rect">
            <a:avLst/>
          </a:prstGeom>
          <a:solidFill>
            <a:srgbClr val="CBCBCB"/>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306" tIns="91437" rIns="146306" bIns="91437" numCol="1" rtlCol="0" anchor="ctr" anchorCtr="0" compatLnSpc="1">
            <a:prstTxWarp prst="textNoShape">
              <a:avLst/>
            </a:prstTxWarp>
          </a:bodyPr>
          <a:lstStyle>
            <a:defPPr>
              <a:defRPr lang="en-US"/>
            </a:defPPr>
            <a:lvl1pPr defTabSz="685965" fontAlgn="base">
              <a:spcBef>
                <a:spcPct val="0"/>
              </a:spcBef>
              <a:spcAft>
                <a:spcPct val="0"/>
              </a:spcAft>
              <a:defRPr sz="4000">
                <a:solidFill>
                  <a:srgbClr val="FFFFFF"/>
                </a:solidFill>
                <a:latin typeface="Segoe UI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spcBef>
                <a:spcPts val="0"/>
              </a:spcBef>
            </a:pPr>
            <a:endParaRPr lang="en-US" sz="5400" dirty="0"/>
          </a:p>
        </p:txBody>
      </p:sp>
      <p:sp>
        <p:nvSpPr>
          <p:cNvPr id="51" name="TextBox 50"/>
          <p:cNvSpPr txBox="1"/>
          <p:nvPr/>
        </p:nvSpPr>
        <p:spPr>
          <a:xfrm>
            <a:off x="523874" y="5198459"/>
            <a:ext cx="7719794" cy="1371600"/>
          </a:xfrm>
          <a:prstGeom prst="rect">
            <a:avLst/>
          </a:prstGeom>
          <a:solidFill>
            <a:srgbClr val="CBCBCB"/>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306" tIns="91437" rIns="146306" bIns="91437" numCol="1" rtlCol="0" anchor="ctr" anchorCtr="0" compatLnSpc="1">
            <a:prstTxWarp prst="textNoShape">
              <a:avLst/>
            </a:prstTxWarp>
          </a:bodyPr>
          <a:lstStyle>
            <a:defPPr>
              <a:defRPr lang="en-US"/>
            </a:defPPr>
            <a:lvl1pPr defTabSz="685965" fontAlgn="base">
              <a:spcBef>
                <a:spcPct val="0"/>
              </a:spcBef>
              <a:spcAft>
                <a:spcPct val="0"/>
              </a:spcAft>
              <a:defRPr sz="4000">
                <a:solidFill>
                  <a:srgbClr val="FFFFFF"/>
                </a:solidFill>
                <a:latin typeface="Segoe UI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spcBef>
                <a:spcPts val="0"/>
              </a:spcBef>
            </a:pPr>
            <a:endParaRPr lang="en-US" sz="5400" dirty="0"/>
          </a:p>
        </p:txBody>
      </p:sp>
      <p:sp>
        <p:nvSpPr>
          <p:cNvPr id="52" name="Text Placeholder 12"/>
          <p:cNvSpPr txBox="1">
            <a:spLocks/>
          </p:cNvSpPr>
          <p:nvPr/>
        </p:nvSpPr>
        <p:spPr>
          <a:xfrm>
            <a:off x="523875" y="3913808"/>
            <a:ext cx="6890368" cy="1268039"/>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600" smtClean="0">
                <a:solidFill>
                  <a:srgbClr val="FFFFFF"/>
                </a:solidFill>
              </a:rPr>
              <a:t>Microsoft Azure Active Directory </a:t>
            </a:r>
          </a:p>
          <a:p>
            <a:pPr marL="0" indent="0">
              <a:buFont typeface="Arial" pitchFamily="34" charset="0"/>
              <a:buNone/>
            </a:pPr>
            <a:r>
              <a:rPr lang="en-US" sz="2800" smtClean="0">
                <a:solidFill>
                  <a:srgbClr val="FFFFFF"/>
                </a:solidFill>
                <a:latin typeface="Segoe UI Semibold" panose="020B0702040204020203" pitchFamily="34" charset="0"/>
                <a:cs typeface="Segoe UI Semibold" panose="020B0702040204020203" pitchFamily="34" charset="0"/>
              </a:rPr>
              <a:t>Cloud App Discovery</a:t>
            </a:r>
            <a:endParaRPr lang="en-US" sz="2800" dirty="0" smtClean="0">
              <a:solidFill>
                <a:srgbClr val="FFFFFF"/>
              </a:solidFill>
              <a:latin typeface="Segoe UI Semibold" panose="020B0702040204020203" pitchFamily="34" charset="0"/>
              <a:cs typeface="Segoe UI Semibold" panose="020B0702040204020203" pitchFamily="34" charset="0"/>
            </a:endParaRPr>
          </a:p>
        </p:txBody>
      </p:sp>
      <p:grpSp>
        <p:nvGrpSpPr>
          <p:cNvPr id="53" name="Group 52"/>
          <p:cNvGrpSpPr/>
          <p:nvPr/>
        </p:nvGrpSpPr>
        <p:grpSpPr>
          <a:xfrm>
            <a:off x="523875" y="1059335"/>
            <a:ext cx="7502100" cy="1743481"/>
            <a:chOff x="1417637" y="4300322"/>
            <a:chExt cx="5486400" cy="1743481"/>
          </a:xfrm>
        </p:grpSpPr>
        <p:sp>
          <p:nvSpPr>
            <p:cNvPr id="54" name="TextBox 53"/>
            <p:cNvSpPr txBox="1"/>
            <p:nvPr/>
          </p:nvSpPr>
          <p:spPr>
            <a:xfrm>
              <a:off x="1417637" y="4300322"/>
              <a:ext cx="5486400" cy="1371600"/>
            </a:xfrm>
            <a:prstGeom prst="rect">
              <a:avLst/>
            </a:prstGeom>
            <a:solidFill>
              <a:schemeClr val="bg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306" tIns="91437" rIns="146306" bIns="91437" numCol="1" rtlCol="0" anchor="ctr" anchorCtr="0" compatLnSpc="1">
              <a:prstTxWarp prst="textNoShape">
                <a:avLst/>
              </a:prstTxWarp>
            </a:bodyPr>
            <a:lstStyle>
              <a:defPPr>
                <a:defRPr lang="en-US"/>
              </a:defPPr>
              <a:lvl1pPr defTabSz="685965" fontAlgn="base">
                <a:spcBef>
                  <a:spcPct val="0"/>
                </a:spcBef>
                <a:spcAft>
                  <a:spcPct val="0"/>
                </a:spcAft>
                <a:defRPr sz="4000">
                  <a:solidFill>
                    <a:srgbClr val="FFFFFF"/>
                  </a:solidFill>
                  <a:latin typeface="Segoe UI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spcBef>
                  <a:spcPts val="0"/>
                </a:spcBef>
              </a:pPr>
              <a:r>
                <a:rPr lang="en-US" sz="8000" dirty="0" smtClean="0"/>
                <a:t>10</a:t>
              </a:r>
              <a:r>
                <a:rPr lang="en-US" sz="5400" dirty="0" smtClean="0"/>
                <a:t>x</a:t>
              </a:r>
              <a:endParaRPr lang="en-US" sz="5400" dirty="0"/>
            </a:p>
          </p:txBody>
        </p:sp>
        <p:sp>
          <p:nvSpPr>
            <p:cNvPr id="55" name="Rectangle 54"/>
            <p:cNvSpPr/>
            <p:nvPr/>
          </p:nvSpPr>
          <p:spPr>
            <a:xfrm>
              <a:off x="1417637" y="5751415"/>
              <a:ext cx="2514600" cy="292388"/>
            </a:xfrm>
            <a:prstGeom prst="rect">
              <a:avLst/>
            </a:prstGeom>
          </p:spPr>
          <p:txBody>
            <a:bodyPr wrap="square">
              <a:spAutoFit/>
            </a:bodyPr>
            <a:lstStyle/>
            <a:p>
              <a:r>
                <a:rPr lang="en-US" sz="1300" dirty="0">
                  <a:solidFill>
                    <a:srgbClr val="505050"/>
                  </a:solidFill>
                </a:rPr>
                <a:t>Source: Help Net Security 2014</a:t>
              </a:r>
            </a:p>
          </p:txBody>
        </p:sp>
        <p:sp>
          <p:nvSpPr>
            <p:cNvPr id="56" name="TextBox 55"/>
            <p:cNvSpPr txBox="1"/>
            <p:nvPr/>
          </p:nvSpPr>
          <p:spPr>
            <a:xfrm>
              <a:off x="2377006" y="4542990"/>
              <a:ext cx="4079662" cy="914400"/>
            </a:xfrm>
            <a:prstGeom prst="rect">
              <a:avLst/>
            </a:prstGeom>
            <a:no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146306" tIns="91437" rIns="146306" bIns="91437" numCol="1" rtlCol="0" anchor="ctr" anchorCtr="0" compatLnSpc="1">
              <a:prstTxWarp prst="textNoShape">
                <a:avLst/>
              </a:prstTxWarp>
            </a:bodyPr>
            <a:lstStyle>
              <a:defPPr>
                <a:defRPr lang="en-US"/>
              </a:defPPr>
              <a:lvl1pPr defTabSz="685965" fontAlgn="base">
                <a:spcBef>
                  <a:spcPct val="0"/>
                </a:spcBef>
                <a:spcAft>
                  <a:spcPct val="0"/>
                </a:spcAft>
                <a:defRPr sz="4000">
                  <a:solidFill>
                    <a:srgbClr val="FFFFFF"/>
                  </a:solidFill>
                  <a:latin typeface="Segoe UI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90000"/>
                </a:lnSpc>
                <a:spcBef>
                  <a:spcPts val="0"/>
                </a:spcBef>
              </a:pPr>
              <a:r>
                <a:rPr lang="en-US" sz="2800" dirty="0" smtClean="0"/>
                <a:t>as many Cloud apps are in use than IT estimates</a:t>
              </a:r>
              <a:endParaRPr lang="en-US" sz="2800" dirty="0"/>
            </a:p>
          </p:txBody>
        </p:sp>
      </p:grpSp>
      <p:sp>
        <p:nvSpPr>
          <p:cNvPr id="57" name="Rectangle 56"/>
          <p:cNvSpPr/>
          <p:nvPr/>
        </p:nvSpPr>
        <p:spPr>
          <a:xfrm>
            <a:off x="3038475" y="5436662"/>
            <a:ext cx="2971800" cy="923330"/>
          </a:xfrm>
          <a:prstGeom prst="rect">
            <a:avLst/>
          </a:prstGeom>
        </p:spPr>
        <p:txBody>
          <a:bodyPr wrap="square">
            <a:spAutoFit/>
          </a:bodyPr>
          <a:lstStyle/>
          <a:p>
            <a:pPr marL="177800" lvl="1" indent="-177800">
              <a:buFont typeface="Arial" panose="020B0604020202020204" pitchFamily="34" charset="0"/>
              <a:buChar char="•"/>
            </a:pPr>
            <a:r>
              <a:rPr lang="en-US" dirty="0" smtClean="0">
                <a:solidFill>
                  <a:srgbClr val="505050"/>
                </a:solidFill>
              </a:rPr>
              <a:t>SaaS app </a:t>
            </a:r>
            <a:r>
              <a:rPr lang="en-US" dirty="0">
                <a:solidFill>
                  <a:srgbClr val="505050"/>
                </a:solidFill>
              </a:rPr>
              <a:t>category</a:t>
            </a:r>
          </a:p>
          <a:p>
            <a:pPr marL="177800" lvl="1" indent="-177800">
              <a:buFont typeface="Arial" panose="020B0604020202020204" pitchFamily="34" charset="0"/>
              <a:buChar char="•"/>
            </a:pPr>
            <a:r>
              <a:rPr lang="en-US" dirty="0">
                <a:solidFill>
                  <a:srgbClr val="505050"/>
                </a:solidFill>
              </a:rPr>
              <a:t>Number of users</a:t>
            </a:r>
          </a:p>
          <a:p>
            <a:pPr marL="177800" lvl="1" indent="-177800">
              <a:buFont typeface="Arial" panose="020B0604020202020204" pitchFamily="34" charset="0"/>
              <a:buChar char="•"/>
            </a:pPr>
            <a:r>
              <a:rPr lang="en-US" dirty="0">
                <a:solidFill>
                  <a:srgbClr val="505050"/>
                </a:solidFill>
              </a:rPr>
              <a:t>Utilization volume</a:t>
            </a:r>
          </a:p>
        </p:txBody>
      </p:sp>
      <p:sp>
        <p:nvSpPr>
          <p:cNvPr id="58" name="Rectangle 57"/>
          <p:cNvSpPr/>
          <p:nvPr/>
        </p:nvSpPr>
        <p:spPr>
          <a:xfrm>
            <a:off x="663118" y="5519763"/>
            <a:ext cx="2345194" cy="757130"/>
          </a:xfrm>
          <a:prstGeom prst="rect">
            <a:avLst/>
          </a:prstGeom>
        </p:spPr>
        <p:txBody>
          <a:bodyPr wrap="none">
            <a:spAutoFit/>
          </a:bodyPr>
          <a:lstStyle/>
          <a:p>
            <a:pPr>
              <a:lnSpc>
                <a:spcPct val="90000"/>
              </a:lnSpc>
            </a:pPr>
            <a:r>
              <a:rPr lang="en-US" sz="2400" dirty="0" smtClean="0">
                <a:solidFill>
                  <a:srgbClr val="505050"/>
                </a:solidFill>
                <a:latin typeface="Segoe UI Semibold" panose="020B0702040204020203" pitchFamily="34" charset="0"/>
                <a:cs typeface="Segoe UI Semibold" panose="020B0702040204020203" pitchFamily="34" charset="0"/>
              </a:rPr>
              <a:t>Comprehensive</a:t>
            </a:r>
            <a:br>
              <a:rPr lang="en-US" sz="2400" dirty="0" smtClean="0">
                <a:solidFill>
                  <a:srgbClr val="505050"/>
                </a:solidFill>
                <a:latin typeface="Segoe UI Semibold" panose="020B0702040204020203" pitchFamily="34" charset="0"/>
                <a:cs typeface="Segoe UI Semibold" panose="020B0702040204020203" pitchFamily="34" charset="0"/>
              </a:rPr>
            </a:br>
            <a:r>
              <a:rPr lang="en-US" sz="2400" dirty="0" smtClean="0">
                <a:solidFill>
                  <a:srgbClr val="505050"/>
                </a:solidFill>
                <a:latin typeface="Segoe UI Semibold" panose="020B0702040204020203" pitchFamily="34" charset="0"/>
                <a:cs typeface="Segoe UI Semibold" panose="020B0702040204020203" pitchFamily="34" charset="0"/>
              </a:rPr>
              <a:t>reporting</a:t>
            </a:r>
            <a:endParaRPr lang="en-US" sz="2400" dirty="0">
              <a:solidFill>
                <a:srgbClr val="505050"/>
              </a:solidFill>
              <a:latin typeface="Segoe UI Semibold" panose="020B0702040204020203" pitchFamily="34" charset="0"/>
              <a:cs typeface="Segoe UI Semibold" panose="020B0702040204020203" pitchFamily="34" charset="0"/>
            </a:endParaRPr>
          </a:p>
        </p:txBody>
      </p:sp>
      <p:sp>
        <p:nvSpPr>
          <p:cNvPr id="59" name="Title 5"/>
          <p:cNvSpPr txBox="1">
            <a:spLocks/>
          </p:cNvSpPr>
          <p:nvPr/>
        </p:nvSpPr>
        <p:spPr>
          <a:xfrm>
            <a:off x="274638" y="295275"/>
            <a:ext cx="12161837" cy="738188"/>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sz="4000">
                <a:solidFill>
                  <a:srgbClr val="505050"/>
                </a:solidFill>
                <a:cs typeface="Segoe UI" pitchFamily="34" charset="0"/>
              </a:rPr>
              <a:t>Discover all SaaS apps in use within your organization</a:t>
            </a:r>
            <a:endParaRPr sz="4000">
              <a:solidFill>
                <a:srgbClr val="505050"/>
              </a:solidFill>
            </a:endParaRPr>
          </a:p>
        </p:txBody>
      </p:sp>
      <p:pic>
        <p:nvPicPr>
          <p:cNvPr id="60" name="Picture 59"/>
          <p:cNvPicPr>
            <a:picLocks noChangeAspect="1"/>
          </p:cNvPicPr>
          <p:nvPr/>
        </p:nvPicPr>
        <p:blipFill rotWithShape="1">
          <a:blip r:embed="rId3"/>
          <a:srcRect l="9107" t="5142" r="8931" b="19679"/>
          <a:stretch/>
        </p:blipFill>
        <p:spPr>
          <a:xfrm>
            <a:off x="7414243" y="1055725"/>
            <a:ext cx="4365843" cy="2728480"/>
          </a:xfrm>
          <a:prstGeom prst="rect">
            <a:avLst/>
          </a:prstGeom>
          <a:effectLst>
            <a:outerShdw blurRad="50800" dist="38100" dir="10800000" algn="r" rotWithShape="0">
              <a:prstClr val="black">
                <a:alpha val="40000"/>
              </a:prstClr>
            </a:outerShdw>
          </a:effectLst>
        </p:spPr>
      </p:pic>
      <p:pic>
        <p:nvPicPr>
          <p:cNvPr id="61" name="Picture 60"/>
          <p:cNvPicPr>
            <a:picLocks noChangeAspect="1"/>
          </p:cNvPicPr>
          <p:nvPr/>
        </p:nvPicPr>
        <p:blipFill rotWithShape="1">
          <a:blip r:embed="rId4"/>
          <a:srcRect r="10710"/>
          <a:stretch/>
        </p:blipFill>
        <p:spPr>
          <a:xfrm>
            <a:off x="7414243" y="3862028"/>
            <a:ext cx="4374483" cy="2708031"/>
          </a:xfrm>
          <a:prstGeom prst="rect">
            <a:avLst/>
          </a:prstGeom>
          <a:ln>
            <a:no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68984521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584875" y="1706563"/>
            <a:ext cx="6029525" cy="4699109"/>
            <a:chOff x="7597575" y="1706563"/>
            <a:chExt cx="6029525" cy="4699109"/>
          </a:xfrm>
        </p:grpSpPr>
        <p:sp>
          <p:nvSpPr>
            <p:cNvPr id="96" name="Rectangle 95"/>
            <p:cNvSpPr/>
            <p:nvPr/>
          </p:nvSpPr>
          <p:spPr bwMode="auto">
            <a:xfrm>
              <a:off x="9258350" y="1706563"/>
              <a:ext cx="2916936"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3" fontAlgn="base">
                <a:lnSpc>
                  <a:spcPct val="90000"/>
                </a:lnSpc>
                <a:spcBef>
                  <a:spcPct val="20000"/>
                </a:spcBef>
                <a:spcAft>
                  <a:spcPct val="0"/>
                </a:spcAft>
              </a:pPr>
              <a:r>
                <a:rPr lang="en-US" sz="2400" spc="-102" dirty="0" smtClean="0">
                  <a:gradFill>
                    <a:gsLst>
                      <a:gs pos="9167">
                        <a:srgbClr val="505050"/>
                      </a:gs>
                      <a:gs pos="100000">
                        <a:srgbClr val="505050"/>
                      </a:gs>
                    </a:gsLst>
                    <a:lin ang="5400000" scaled="0"/>
                  </a:gradFill>
                </a:rPr>
                <a:t>Empower </a:t>
              </a:r>
              <a:r>
                <a:rPr lang="en-US" sz="2400" spc="-102" dirty="0">
                  <a:gradFill>
                    <a:gsLst>
                      <a:gs pos="9167">
                        <a:srgbClr val="505050"/>
                      </a:gs>
                      <a:gs pos="100000">
                        <a:srgbClr val="505050"/>
                      </a:gs>
                    </a:gsLst>
                    <a:lin ang="5400000" scaled="0"/>
                  </a:gradFill>
                </a:rPr>
                <a:t>U</a:t>
              </a:r>
              <a:r>
                <a:rPr lang="en-US" sz="2400" spc="-102" dirty="0" smtClean="0">
                  <a:gradFill>
                    <a:gsLst>
                      <a:gs pos="9167">
                        <a:srgbClr val="505050"/>
                      </a:gs>
                      <a:gs pos="100000">
                        <a:srgbClr val="505050"/>
                      </a:gs>
                    </a:gsLst>
                    <a:lin ang="5400000" scaled="0"/>
                  </a:gradFill>
                </a:rPr>
                <a:t>sers</a:t>
              </a:r>
              <a:endParaRPr lang="en-US" sz="2400" spc="-102" dirty="0">
                <a:gradFill>
                  <a:gsLst>
                    <a:gs pos="9167">
                      <a:srgbClr val="505050"/>
                    </a:gs>
                    <a:gs pos="100000">
                      <a:srgbClr val="505050"/>
                    </a:gs>
                  </a:gsLst>
                  <a:lin ang="5400000" scaled="0"/>
                </a:gradFill>
              </a:endParaRPr>
            </a:p>
          </p:txBody>
        </p:sp>
        <p:pic>
          <p:nvPicPr>
            <p:cNvPr id="17" name="Picture 16"/>
            <p:cNvPicPr>
              <a:picLocks noChangeAspect="1"/>
            </p:cNvPicPr>
            <p:nvPr/>
          </p:nvPicPr>
          <p:blipFill>
            <a:blip r:embed="rId3"/>
            <a:stretch>
              <a:fillRect/>
            </a:stretch>
          </p:blipFill>
          <p:spPr>
            <a:xfrm>
              <a:off x="7597575" y="3318973"/>
              <a:ext cx="6029525" cy="3086699"/>
            </a:xfrm>
            <a:prstGeom prst="rect">
              <a:avLst/>
            </a:prstGeom>
          </p:spPr>
        </p:pic>
      </p:grpSp>
      <p:grpSp>
        <p:nvGrpSpPr>
          <p:cNvPr id="27" name="Group 26"/>
          <p:cNvGrpSpPr/>
          <p:nvPr/>
        </p:nvGrpSpPr>
        <p:grpSpPr>
          <a:xfrm>
            <a:off x="3255531" y="1706563"/>
            <a:ext cx="2916936" cy="4501011"/>
            <a:chOff x="3280931" y="1706563"/>
            <a:chExt cx="2916936" cy="4501011"/>
          </a:xfrm>
        </p:grpSpPr>
        <p:sp>
          <p:nvSpPr>
            <p:cNvPr id="92" name="Rectangle 91"/>
            <p:cNvSpPr/>
            <p:nvPr/>
          </p:nvSpPr>
          <p:spPr bwMode="auto">
            <a:xfrm>
              <a:off x="3280931" y="1706563"/>
              <a:ext cx="2916936"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3" fontAlgn="base">
                <a:lnSpc>
                  <a:spcPct val="90000"/>
                </a:lnSpc>
                <a:spcBef>
                  <a:spcPct val="20000"/>
                </a:spcBef>
                <a:spcAft>
                  <a:spcPct val="0"/>
                </a:spcAft>
              </a:pPr>
              <a:r>
                <a:rPr lang="en-US" sz="2400" spc="-102" dirty="0" smtClean="0">
                  <a:gradFill>
                    <a:gsLst>
                      <a:gs pos="9167">
                        <a:srgbClr val="505050"/>
                      </a:gs>
                      <a:gs pos="100000">
                        <a:srgbClr val="505050"/>
                      </a:gs>
                    </a:gsLst>
                    <a:lin ang="5400000" scaled="0"/>
                  </a:gradFill>
                </a:rPr>
                <a:t>Centrally managed identities and access.</a:t>
              </a:r>
              <a:endParaRPr lang="en-US" sz="2400" spc="-102" dirty="0">
                <a:gradFill>
                  <a:gsLst>
                    <a:gs pos="9167">
                      <a:srgbClr val="505050"/>
                    </a:gs>
                    <a:gs pos="100000">
                      <a:srgbClr val="505050"/>
                    </a:gs>
                  </a:gsLst>
                  <a:lin ang="5400000" scaled="0"/>
                </a:gradFill>
              </a:endParaRPr>
            </a:p>
          </p:txBody>
        </p:sp>
        <p:pic>
          <p:nvPicPr>
            <p:cNvPr id="14" name="Picture 13"/>
            <p:cNvPicPr>
              <a:picLocks noChangeAspect="1"/>
            </p:cNvPicPr>
            <p:nvPr/>
          </p:nvPicPr>
          <p:blipFill>
            <a:blip r:embed="rId4"/>
            <a:stretch>
              <a:fillRect/>
            </a:stretch>
          </p:blipFill>
          <p:spPr>
            <a:xfrm>
              <a:off x="3281847" y="3299140"/>
              <a:ext cx="2915105" cy="2908434"/>
            </a:xfrm>
            <a:prstGeom prst="rect">
              <a:avLst/>
            </a:prstGeom>
          </p:spPr>
        </p:pic>
      </p:grpSp>
      <p:grpSp>
        <p:nvGrpSpPr>
          <p:cNvPr id="5" name="Group 4"/>
          <p:cNvGrpSpPr/>
          <p:nvPr/>
        </p:nvGrpSpPr>
        <p:grpSpPr>
          <a:xfrm>
            <a:off x="6246845" y="1706563"/>
            <a:ext cx="2937654" cy="4554126"/>
            <a:chOff x="6246845" y="1706563"/>
            <a:chExt cx="2937654" cy="4554126"/>
          </a:xfrm>
        </p:grpSpPr>
        <p:sp>
          <p:nvSpPr>
            <p:cNvPr id="95" name="Rectangle 94"/>
            <p:cNvSpPr/>
            <p:nvPr/>
          </p:nvSpPr>
          <p:spPr bwMode="auto">
            <a:xfrm>
              <a:off x="6250655" y="1706563"/>
              <a:ext cx="2916936"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3">
                <a:lnSpc>
                  <a:spcPct val="90000"/>
                </a:lnSpc>
                <a:spcBef>
                  <a:spcPct val="20000"/>
                </a:spcBef>
              </a:pPr>
              <a:r>
                <a:rPr lang="en-US" sz="2400" spc="-102" dirty="0">
                  <a:gradFill>
                    <a:gsLst>
                      <a:gs pos="9167">
                        <a:srgbClr val="505050"/>
                      </a:gs>
                      <a:gs pos="100000">
                        <a:srgbClr val="505050"/>
                      </a:gs>
                    </a:gsLst>
                    <a:lin ang="5400000" scaled="0"/>
                  </a:gradFill>
                </a:rPr>
                <a:t>Monitor and protect access to </a:t>
              </a:r>
              <a:r>
                <a:rPr lang="en-US" sz="2400" spc="-102" dirty="0" smtClean="0">
                  <a:gradFill>
                    <a:gsLst>
                      <a:gs pos="9167">
                        <a:srgbClr val="505050"/>
                      </a:gs>
                      <a:gs pos="100000">
                        <a:srgbClr val="505050"/>
                      </a:gs>
                    </a:gsLst>
                    <a:lin ang="5400000" scaled="0"/>
                  </a:gradFill>
                </a:rPr>
                <a:t>cloud applications</a:t>
              </a:r>
              <a:r>
                <a:rPr lang="en-US" sz="2400" spc="-102" dirty="0">
                  <a:gradFill>
                    <a:gsLst>
                      <a:gs pos="9167">
                        <a:srgbClr val="505050"/>
                      </a:gs>
                      <a:gs pos="100000">
                        <a:srgbClr val="505050"/>
                      </a:gs>
                    </a:gsLst>
                    <a:lin ang="5400000" scaled="0"/>
                  </a:gradFill>
                </a:rPr>
                <a:t>.</a:t>
              </a:r>
            </a:p>
          </p:txBody>
        </p:sp>
        <p:grpSp>
          <p:nvGrpSpPr>
            <p:cNvPr id="15" name="Group 14"/>
            <p:cNvGrpSpPr/>
            <p:nvPr/>
          </p:nvGrpSpPr>
          <p:grpSpPr>
            <a:xfrm>
              <a:off x="6246845" y="3318972"/>
              <a:ext cx="2937654" cy="2941717"/>
              <a:chOff x="9219277" y="1341593"/>
              <a:chExt cx="2937654" cy="2941717"/>
            </a:xfrm>
          </p:grpSpPr>
          <p:pic>
            <p:nvPicPr>
              <p:cNvPr id="16" name="Picture 15"/>
              <p:cNvPicPr>
                <a:picLocks noChangeAspect="1"/>
              </p:cNvPicPr>
              <p:nvPr/>
            </p:nvPicPr>
            <p:blipFill>
              <a:blip r:embed="rId5"/>
              <a:stretch>
                <a:fillRect/>
              </a:stretch>
            </p:blipFill>
            <p:spPr>
              <a:xfrm>
                <a:off x="9219277" y="1341593"/>
                <a:ext cx="2937654" cy="2941717"/>
              </a:xfrm>
              <a:prstGeom prst="rect">
                <a:avLst/>
              </a:prstGeom>
            </p:spPr>
          </p:pic>
          <p:pic>
            <p:nvPicPr>
              <p:cNvPr id="18" name="Picture 17"/>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0563400" y="2918636"/>
                <a:ext cx="223283" cy="570242"/>
              </a:xfrm>
              <a:prstGeom prst="rect">
                <a:avLst/>
              </a:prstGeom>
            </p:spPr>
          </p:pic>
        </p:grpSp>
      </p:grpSp>
      <p:grpSp>
        <p:nvGrpSpPr>
          <p:cNvPr id="4" name="Group 3"/>
          <p:cNvGrpSpPr/>
          <p:nvPr/>
        </p:nvGrpSpPr>
        <p:grpSpPr>
          <a:xfrm>
            <a:off x="265815" y="1706563"/>
            <a:ext cx="2905296" cy="4497874"/>
            <a:chOff x="265815" y="1706563"/>
            <a:chExt cx="2905296" cy="4497874"/>
          </a:xfrm>
        </p:grpSpPr>
        <p:sp>
          <p:nvSpPr>
            <p:cNvPr id="91" name="Rectangle 90"/>
            <p:cNvSpPr/>
            <p:nvPr/>
          </p:nvSpPr>
          <p:spPr bwMode="auto">
            <a:xfrm>
              <a:off x="276950" y="1706563"/>
              <a:ext cx="2893438"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3">
                <a:lnSpc>
                  <a:spcPct val="90000"/>
                </a:lnSpc>
                <a:spcBef>
                  <a:spcPct val="20000"/>
                </a:spcBef>
              </a:pPr>
              <a:r>
                <a:rPr lang="en-US" sz="2400" spc="-102" dirty="0">
                  <a:gradFill>
                    <a:gsLst>
                      <a:gs pos="9167">
                        <a:srgbClr val="505050"/>
                      </a:gs>
                      <a:gs pos="100000">
                        <a:srgbClr val="505050"/>
                      </a:gs>
                    </a:gsLst>
                    <a:lin ang="5400000" scaled="0"/>
                  </a:gradFill>
                </a:rPr>
                <a:t>Your </a:t>
              </a:r>
              <a:r>
                <a:rPr lang="en-US" sz="2400" spc="-102" dirty="0" smtClean="0">
                  <a:gradFill>
                    <a:gsLst>
                      <a:gs pos="9167">
                        <a:srgbClr val="505050"/>
                      </a:gs>
                      <a:gs pos="100000">
                        <a:srgbClr val="505050"/>
                      </a:gs>
                    </a:gsLst>
                    <a:lin ang="5400000" scaled="0"/>
                  </a:gradFill>
                </a:rPr>
                <a:t>Directory on the cloud</a:t>
              </a:r>
              <a:endParaRPr lang="en-US" sz="2400" spc="-102" dirty="0">
                <a:gradFill>
                  <a:gsLst>
                    <a:gs pos="9167">
                      <a:srgbClr val="505050"/>
                    </a:gs>
                    <a:gs pos="100000">
                      <a:srgbClr val="505050"/>
                    </a:gs>
                  </a:gsLst>
                  <a:lin ang="5400000" scaled="0"/>
                </a:gradFill>
              </a:endParaRPr>
            </a:p>
          </p:txBody>
        </p:sp>
        <p:grpSp>
          <p:nvGrpSpPr>
            <p:cNvPr id="19" name="Group 18"/>
            <p:cNvGrpSpPr/>
            <p:nvPr/>
          </p:nvGrpSpPr>
          <p:grpSpPr>
            <a:xfrm>
              <a:off x="265815" y="3299141"/>
              <a:ext cx="2905296" cy="2905296"/>
              <a:chOff x="-7359346" y="-1535795"/>
              <a:chExt cx="5771251" cy="5771251"/>
            </a:xfrm>
          </p:grpSpPr>
          <p:pic>
            <p:nvPicPr>
              <p:cNvPr id="21" name="Picture 20"/>
              <p:cNvPicPr>
                <a:picLocks noChangeAspect="1"/>
              </p:cNvPicPr>
              <p:nvPr/>
            </p:nvPicPr>
            <p:blipFill>
              <a:blip r:embed="rId7"/>
              <a:stretch>
                <a:fillRect/>
              </a:stretch>
            </p:blipFill>
            <p:spPr>
              <a:xfrm>
                <a:off x="-7359346" y="-1535795"/>
                <a:ext cx="5771251" cy="5771251"/>
              </a:xfrm>
              <a:prstGeom prst="rect">
                <a:avLst/>
              </a:prstGeom>
            </p:spPr>
          </p:pic>
          <p:pic>
            <p:nvPicPr>
              <p:cNvPr id="22" name="Picture 21"/>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6114616" y="-559640"/>
                <a:ext cx="494866" cy="1263836"/>
              </a:xfrm>
              <a:prstGeom prst="rect">
                <a:avLst/>
              </a:prstGeom>
            </p:spPr>
          </p:pic>
        </p:grpSp>
      </p:grpSp>
    </p:spTree>
    <p:extLst>
      <p:ext uri="{BB962C8B-B14F-4D97-AF65-F5344CB8AC3E}">
        <p14:creationId xmlns:p14="http://schemas.microsoft.com/office/powerpoint/2010/main" val="3287303834"/>
      </p:ext>
    </p:extLst>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9245650" y="1706563"/>
            <a:ext cx="2916936"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3" fontAlgn="base">
              <a:lnSpc>
                <a:spcPct val="90000"/>
              </a:lnSpc>
              <a:spcBef>
                <a:spcPct val="20000"/>
              </a:spcBef>
              <a:spcAft>
                <a:spcPct val="0"/>
              </a:spcAft>
            </a:pPr>
            <a:r>
              <a:rPr lang="en-US" sz="2400" spc="-102" dirty="0" smtClean="0">
                <a:gradFill>
                  <a:gsLst>
                    <a:gs pos="9167">
                      <a:srgbClr val="505050"/>
                    </a:gs>
                    <a:gs pos="100000">
                      <a:srgbClr val="505050"/>
                    </a:gs>
                  </a:gsLst>
                  <a:lin ang="5400000" scaled="0"/>
                </a:gradFill>
              </a:rPr>
              <a:t>Empower </a:t>
            </a:r>
            <a:r>
              <a:rPr lang="en-US" sz="2400" spc="-102" dirty="0">
                <a:gradFill>
                  <a:gsLst>
                    <a:gs pos="9167">
                      <a:srgbClr val="505050"/>
                    </a:gs>
                    <a:gs pos="100000">
                      <a:srgbClr val="505050"/>
                    </a:gs>
                  </a:gsLst>
                  <a:lin ang="5400000" scaled="0"/>
                </a:gradFill>
              </a:rPr>
              <a:t>U</a:t>
            </a:r>
            <a:r>
              <a:rPr lang="en-US" sz="2400" spc="-102" dirty="0" smtClean="0">
                <a:gradFill>
                  <a:gsLst>
                    <a:gs pos="9167">
                      <a:srgbClr val="505050"/>
                    </a:gs>
                    <a:gs pos="100000">
                      <a:srgbClr val="505050"/>
                    </a:gs>
                  </a:gsLst>
                  <a:lin ang="5400000" scaled="0"/>
                </a:gradFill>
              </a:rPr>
              <a:t>sers</a:t>
            </a:r>
            <a:endParaRPr lang="en-US" sz="2400" spc="-102" dirty="0">
              <a:gradFill>
                <a:gsLst>
                  <a:gs pos="9167">
                    <a:srgbClr val="505050"/>
                  </a:gs>
                  <a:gs pos="100000">
                    <a:srgbClr val="505050"/>
                  </a:gs>
                </a:gsLst>
                <a:lin ang="5400000" scaled="0"/>
              </a:gradFill>
            </a:endParaRPr>
          </a:p>
        </p:txBody>
      </p:sp>
      <p:pic>
        <p:nvPicPr>
          <p:cNvPr id="46" name="Picture 45"/>
          <p:cNvPicPr>
            <a:picLocks noChangeAspect="1"/>
          </p:cNvPicPr>
          <p:nvPr/>
        </p:nvPicPr>
        <p:blipFill>
          <a:blip r:embed="rId3"/>
          <a:stretch>
            <a:fillRect/>
          </a:stretch>
        </p:blipFill>
        <p:spPr>
          <a:xfrm>
            <a:off x="7584875" y="3318973"/>
            <a:ext cx="6029525" cy="3086699"/>
          </a:xfrm>
          <a:prstGeom prst="rect">
            <a:avLst/>
          </a:prstGeom>
        </p:spPr>
      </p:pic>
      <p:sp>
        <p:nvSpPr>
          <p:cNvPr id="43" name="Rectangle 42"/>
          <p:cNvSpPr/>
          <p:nvPr/>
        </p:nvSpPr>
        <p:spPr bwMode="auto">
          <a:xfrm>
            <a:off x="3255531" y="1706563"/>
            <a:ext cx="2916936"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3" fontAlgn="base">
              <a:lnSpc>
                <a:spcPct val="90000"/>
              </a:lnSpc>
              <a:spcBef>
                <a:spcPct val="20000"/>
              </a:spcBef>
              <a:spcAft>
                <a:spcPct val="0"/>
              </a:spcAft>
            </a:pPr>
            <a:r>
              <a:rPr lang="en-US" sz="2400" spc="-102" dirty="0" smtClean="0">
                <a:gradFill>
                  <a:gsLst>
                    <a:gs pos="9167">
                      <a:srgbClr val="505050"/>
                    </a:gs>
                    <a:gs pos="100000">
                      <a:srgbClr val="505050"/>
                    </a:gs>
                  </a:gsLst>
                  <a:lin ang="5400000" scaled="0"/>
                </a:gradFill>
              </a:rPr>
              <a:t>Centrally managed identities and access.</a:t>
            </a:r>
            <a:endParaRPr lang="en-US" sz="2400" spc="-102" dirty="0">
              <a:gradFill>
                <a:gsLst>
                  <a:gs pos="9167">
                    <a:srgbClr val="505050"/>
                  </a:gs>
                  <a:gs pos="100000">
                    <a:srgbClr val="505050"/>
                  </a:gs>
                </a:gsLst>
                <a:lin ang="5400000" scaled="0"/>
              </a:gradFill>
            </a:endParaRPr>
          </a:p>
        </p:txBody>
      </p:sp>
      <p:pic>
        <p:nvPicPr>
          <p:cNvPr id="44" name="Picture 43"/>
          <p:cNvPicPr>
            <a:picLocks noChangeAspect="1"/>
          </p:cNvPicPr>
          <p:nvPr/>
        </p:nvPicPr>
        <p:blipFill>
          <a:blip r:embed="rId4"/>
          <a:stretch>
            <a:fillRect/>
          </a:stretch>
        </p:blipFill>
        <p:spPr>
          <a:xfrm>
            <a:off x="3256447" y="3299140"/>
            <a:ext cx="2915105" cy="2908434"/>
          </a:xfrm>
          <a:prstGeom prst="rect">
            <a:avLst/>
          </a:prstGeom>
        </p:spPr>
      </p:pic>
      <p:sp>
        <p:nvSpPr>
          <p:cNvPr id="41" name="Rectangle 40"/>
          <p:cNvSpPr/>
          <p:nvPr/>
        </p:nvSpPr>
        <p:spPr bwMode="auto">
          <a:xfrm>
            <a:off x="6250655" y="1706563"/>
            <a:ext cx="2916936"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3">
              <a:lnSpc>
                <a:spcPct val="90000"/>
              </a:lnSpc>
              <a:spcBef>
                <a:spcPct val="20000"/>
              </a:spcBef>
            </a:pPr>
            <a:r>
              <a:rPr lang="en-US" sz="2400" spc="-102" dirty="0">
                <a:gradFill>
                  <a:gsLst>
                    <a:gs pos="9167">
                      <a:srgbClr val="505050"/>
                    </a:gs>
                    <a:gs pos="100000">
                      <a:srgbClr val="505050"/>
                    </a:gs>
                  </a:gsLst>
                  <a:lin ang="5400000" scaled="0"/>
                </a:gradFill>
              </a:rPr>
              <a:t>Monitor and protect access to </a:t>
            </a:r>
            <a:r>
              <a:rPr lang="en-US" sz="2400" spc="-102" dirty="0" smtClean="0">
                <a:gradFill>
                  <a:gsLst>
                    <a:gs pos="9167">
                      <a:srgbClr val="505050"/>
                    </a:gs>
                    <a:gs pos="100000">
                      <a:srgbClr val="505050"/>
                    </a:gs>
                  </a:gsLst>
                  <a:lin ang="5400000" scaled="0"/>
                </a:gradFill>
              </a:rPr>
              <a:t>cloud applications</a:t>
            </a:r>
            <a:r>
              <a:rPr lang="en-US" sz="2400" spc="-102" dirty="0">
                <a:gradFill>
                  <a:gsLst>
                    <a:gs pos="9167">
                      <a:srgbClr val="505050"/>
                    </a:gs>
                    <a:gs pos="100000">
                      <a:srgbClr val="505050"/>
                    </a:gs>
                  </a:gsLst>
                  <a:lin ang="5400000" scaled="0"/>
                </a:gradFill>
              </a:rPr>
              <a:t>.</a:t>
            </a:r>
          </a:p>
        </p:txBody>
      </p:sp>
      <p:sp>
        <p:nvSpPr>
          <p:cNvPr id="39" name="Rectangle 38"/>
          <p:cNvSpPr/>
          <p:nvPr/>
        </p:nvSpPr>
        <p:spPr bwMode="auto">
          <a:xfrm>
            <a:off x="276950" y="1706563"/>
            <a:ext cx="2893438" cy="3185154"/>
          </a:xfrm>
          <a:prstGeom prst="rect">
            <a:avLst/>
          </a:prstGeom>
          <a:solidFill>
            <a:schemeClr val="tx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03">
              <a:lnSpc>
                <a:spcPct val="90000"/>
              </a:lnSpc>
              <a:spcBef>
                <a:spcPct val="20000"/>
              </a:spcBef>
            </a:pPr>
            <a:r>
              <a:rPr lang="en-US" sz="2400" spc="-102" dirty="0">
                <a:gradFill>
                  <a:gsLst>
                    <a:gs pos="9167">
                      <a:srgbClr val="505050"/>
                    </a:gs>
                    <a:gs pos="100000">
                      <a:srgbClr val="505050"/>
                    </a:gs>
                  </a:gsLst>
                  <a:lin ang="5400000" scaled="0"/>
                </a:gradFill>
              </a:rPr>
              <a:t>Your </a:t>
            </a:r>
            <a:r>
              <a:rPr lang="en-US" sz="2400" spc="-102" dirty="0" smtClean="0">
                <a:gradFill>
                  <a:gsLst>
                    <a:gs pos="9167">
                      <a:srgbClr val="505050"/>
                    </a:gs>
                    <a:gs pos="100000">
                      <a:srgbClr val="505050"/>
                    </a:gs>
                  </a:gsLst>
                  <a:lin ang="5400000" scaled="0"/>
                </a:gradFill>
              </a:rPr>
              <a:t>Directory on the cloud</a:t>
            </a:r>
            <a:endParaRPr lang="en-US" sz="2400" spc="-102" dirty="0">
              <a:gradFill>
                <a:gsLst>
                  <a:gs pos="9167">
                    <a:srgbClr val="505050"/>
                  </a:gs>
                  <a:gs pos="100000">
                    <a:srgbClr val="505050"/>
                  </a:gs>
                </a:gsLst>
                <a:lin ang="5400000" scaled="0"/>
              </a:gradFill>
            </a:endParaRPr>
          </a:p>
        </p:txBody>
      </p:sp>
      <p:grpSp>
        <p:nvGrpSpPr>
          <p:cNvPr id="21" name="Group 20"/>
          <p:cNvGrpSpPr/>
          <p:nvPr/>
        </p:nvGrpSpPr>
        <p:grpSpPr>
          <a:xfrm>
            <a:off x="6246845" y="3318972"/>
            <a:ext cx="2937654" cy="2941717"/>
            <a:chOff x="9219277" y="1341593"/>
            <a:chExt cx="2937654" cy="2941717"/>
          </a:xfrm>
        </p:grpSpPr>
        <p:pic>
          <p:nvPicPr>
            <p:cNvPr id="22" name="Picture 21"/>
            <p:cNvPicPr>
              <a:picLocks noChangeAspect="1"/>
            </p:cNvPicPr>
            <p:nvPr/>
          </p:nvPicPr>
          <p:blipFill>
            <a:blip r:embed="rId5"/>
            <a:stretch>
              <a:fillRect/>
            </a:stretch>
          </p:blipFill>
          <p:spPr>
            <a:xfrm>
              <a:off x="9219277" y="1341593"/>
              <a:ext cx="2937654" cy="2941717"/>
            </a:xfrm>
            <a:prstGeom prst="rect">
              <a:avLst/>
            </a:prstGeom>
          </p:spPr>
        </p:pic>
        <p:pic>
          <p:nvPicPr>
            <p:cNvPr id="23" name="Picture 22"/>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0563400" y="2918636"/>
              <a:ext cx="223283" cy="570242"/>
            </a:xfrm>
            <a:prstGeom prst="rect">
              <a:avLst/>
            </a:prstGeom>
          </p:spPr>
        </p:pic>
      </p:grpSp>
      <p:grpSp>
        <p:nvGrpSpPr>
          <p:cNvPr id="25" name="Group 24"/>
          <p:cNvGrpSpPr/>
          <p:nvPr/>
        </p:nvGrpSpPr>
        <p:grpSpPr>
          <a:xfrm>
            <a:off x="265815" y="3299141"/>
            <a:ext cx="2905296" cy="2905296"/>
            <a:chOff x="-7359346" y="-1535795"/>
            <a:chExt cx="5771251" cy="5771251"/>
          </a:xfrm>
        </p:grpSpPr>
        <p:pic>
          <p:nvPicPr>
            <p:cNvPr id="26" name="Picture 25"/>
            <p:cNvPicPr>
              <a:picLocks noChangeAspect="1"/>
            </p:cNvPicPr>
            <p:nvPr/>
          </p:nvPicPr>
          <p:blipFill>
            <a:blip r:embed="rId7"/>
            <a:stretch>
              <a:fillRect/>
            </a:stretch>
          </p:blipFill>
          <p:spPr>
            <a:xfrm>
              <a:off x="-7359346" y="-1535795"/>
              <a:ext cx="5771251" cy="5771251"/>
            </a:xfrm>
            <a:prstGeom prst="rect">
              <a:avLst/>
            </a:prstGeom>
          </p:spPr>
        </p:pic>
        <p:pic>
          <p:nvPicPr>
            <p:cNvPr id="27" name="Picture 26"/>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6114616" y="-559640"/>
              <a:ext cx="494866" cy="1263836"/>
            </a:xfrm>
            <a:prstGeom prst="rect">
              <a:avLst/>
            </a:prstGeom>
          </p:spPr>
        </p:pic>
      </p:grpSp>
    </p:spTree>
    <p:extLst>
      <p:ext uri="{BB962C8B-B14F-4D97-AF65-F5344CB8AC3E}">
        <p14:creationId xmlns:p14="http://schemas.microsoft.com/office/powerpoint/2010/main" val="24547888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39"/>
                                        </p:tgtEl>
                                        <p:attrNameLst>
                                          <p:attrName>ppt_x</p:attrName>
                                        </p:attrNameLst>
                                      </p:cBhvr>
                                      <p:tavLst>
                                        <p:tav tm="0">
                                          <p:val>
                                            <p:strVal val="ppt_x"/>
                                          </p:val>
                                        </p:tav>
                                        <p:tav tm="100000">
                                          <p:val>
                                            <p:strVal val="ppt_x"/>
                                          </p:val>
                                        </p:tav>
                                      </p:tavLst>
                                    </p:anim>
                                    <p:anim calcmode="lin" valueType="num">
                                      <p:cBhvr additive="base">
                                        <p:cTn id="7" dur="500"/>
                                        <p:tgtEl>
                                          <p:spTgt spid="39"/>
                                        </p:tgtEl>
                                        <p:attrNameLst>
                                          <p:attrName>ppt_y</p:attrName>
                                        </p:attrNameLst>
                                      </p:cBhvr>
                                      <p:tavLst>
                                        <p:tav tm="0">
                                          <p:val>
                                            <p:strVal val="ppt_y"/>
                                          </p:val>
                                        </p:tav>
                                        <p:tav tm="100000">
                                          <p:val>
                                            <p:strVal val="0-ppt_h/2"/>
                                          </p:val>
                                        </p:tav>
                                      </p:tavLst>
                                    </p:anim>
                                    <p:set>
                                      <p:cBhvr>
                                        <p:cTn id="8" dur="1" fill="hold">
                                          <p:stCondLst>
                                            <p:cond delay="499"/>
                                          </p:stCondLst>
                                        </p:cTn>
                                        <p:tgtEl>
                                          <p:spTgt spid="39"/>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43"/>
                                        </p:tgtEl>
                                        <p:attrNameLst>
                                          <p:attrName>ppt_x</p:attrName>
                                        </p:attrNameLst>
                                      </p:cBhvr>
                                      <p:tavLst>
                                        <p:tav tm="0">
                                          <p:val>
                                            <p:strVal val="ppt_x"/>
                                          </p:val>
                                        </p:tav>
                                        <p:tav tm="100000">
                                          <p:val>
                                            <p:strVal val="ppt_x"/>
                                          </p:val>
                                        </p:tav>
                                      </p:tavLst>
                                    </p:anim>
                                    <p:anim calcmode="lin" valueType="num">
                                      <p:cBhvr additive="base">
                                        <p:cTn id="11" dur="500"/>
                                        <p:tgtEl>
                                          <p:spTgt spid="43"/>
                                        </p:tgtEl>
                                        <p:attrNameLst>
                                          <p:attrName>ppt_y</p:attrName>
                                        </p:attrNameLst>
                                      </p:cBhvr>
                                      <p:tavLst>
                                        <p:tav tm="0">
                                          <p:val>
                                            <p:strVal val="ppt_y"/>
                                          </p:val>
                                        </p:tav>
                                        <p:tav tm="100000">
                                          <p:val>
                                            <p:strVal val="0-ppt_h/2"/>
                                          </p:val>
                                        </p:tav>
                                      </p:tavLst>
                                    </p:anim>
                                    <p:set>
                                      <p:cBhvr>
                                        <p:cTn id="12" dur="1" fill="hold">
                                          <p:stCondLst>
                                            <p:cond delay="499"/>
                                          </p:stCondLst>
                                        </p:cTn>
                                        <p:tgtEl>
                                          <p:spTgt spid="4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46"/>
                                        </p:tgtEl>
                                      </p:cBhvr>
                                    </p:animEffect>
                                    <p:set>
                                      <p:cBhvr>
                                        <p:cTn id="21" dur="1" fill="hold">
                                          <p:stCondLst>
                                            <p:cond delay="499"/>
                                          </p:stCondLst>
                                        </p:cTn>
                                        <p:tgtEl>
                                          <p:spTgt spid="46"/>
                                        </p:tgtEl>
                                        <p:attrNameLst>
                                          <p:attrName>style.visibility</p:attrName>
                                        </p:attrNameLst>
                                      </p:cBhvr>
                                      <p:to>
                                        <p:strVal val="hidden"/>
                                      </p:to>
                                    </p:set>
                                  </p:childTnLst>
                                </p:cTn>
                              </p:par>
                              <p:par>
                                <p:cTn id="22" presetID="2" presetClass="exit" presetSubtype="1" fill="hold" grpId="0" nodeType="withEffect">
                                  <p:stCondLst>
                                    <p:cond delay="0"/>
                                  </p:stCondLst>
                                  <p:childTnLst>
                                    <p:anim calcmode="lin" valueType="num">
                                      <p:cBhvr additive="base">
                                        <p:cTn id="23" dur="500"/>
                                        <p:tgtEl>
                                          <p:spTgt spid="41"/>
                                        </p:tgtEl>
                                        <p:attrNameLst>
                                          <p:attrName>ppt_x</p:attrName>
                                        </p:attrNameLst>
                                      </p:cBhvr>
                                      <p:tavLst>
                                        <p:tav tm="0">
                                          <p:val>
                                            <p:strVal val="ppt_x"/>
                                          </p:val>
                                        </p:tav>
                                        <p:tav tm="100000">
                                          <p:val>
                                            <p:strVal val="ppt_x"/>
                                          </p:val>
                                        </p:tav>
                                      </p:tavLst>
                                    </p:anim>
                                    <p:anim calcmode="lin" valueType="num">
                                      <p:cBhvr additive="base">
                                        <p:cTn id="24" dur="500"/>
                                        <p:tgtEl>
                                          <p:spTgt spid="41"/>
                                        </p:tgtEl>
                                        <p:attrNameLst>
                                          <p:attrName>ppt_y</p:attrName>
                                        </p:attrNameLst>
                                      </p:cBhvr>
                                      <p:tavLst>
                                        <p:tav tm="0">
                                          <p:val>
                                            <p:strVal val="ppt_y"/>
                                          </p:val>
                                        </p:tav>
                                        <p:tav tm="100000">
                                          <p:val>
                                            <p:strVal val="0-ppt_h/2"/>
                                          </p:val>
                                        </p:tav>
                                      </p:tavLst>
                                    </p:anim>
                                    <p:set>
                                      <p:cBhvr>
                                        <p:cTn id="25" dur="1" fill="hold">
                                          <p:stCondLst>
                                            <p:cond delay="499"/>
                                          </p:stCondLst>
                                        </p:cTn>
                                        <p:tgtEl>
                                          <p:spTgt spid="41"/>
                                        </p:tgtEl>
                                        <p:attrNameLst>
                                          <p:attrName>style.visibility</p:attrName>
                                        </p:attrNameLst>
                                      </p:cBhvr>
                                      <p:to>
                                        <p:strVal val="hidden"/>
                                      </p:to>
                                    </p:set>
                                  </p:childTnLst>
                                </p:cTn>
                              </p:par>
                              <p:par>
                                <p:cTn id="26" presetID="2" presetClass="exit" presetSubtype="1" fill="hold" grpId="0" nodeType="withEffect">
                                  <p:stCondLst>
                                    <p:cond delay="0"/>
                                  </p:stCondLst>
                                  <p:childTnLst>
                                    <p:anim calcmode="lin" valueType="num">
                                      <p:cBhvr additive="base">
                                        <p:cTn id="27" dur="500"/>
                                        <p:tgtEl>
                                          <p:spTgt spid="45"/>
                                        </p:tgtEl>
                                        <p:attrNameLst>
                                          <p:attrName>ppt_x</p:attrName>
                                        </p:attrNameLst>
                                      </p:cBhvr>
                                      <p:tavLst>
                                        <p:tav tm="0">
                                          <p:val>
                                            <p:strVal val="ppt_x"/>
                                          </p:val>
                                        </p:tav>
                                        <p:tav tm="100000">
                                          <p:val>
                                            <p:strVal val="ppt_x"/>
                                          </p:val>
                                        </p:tav>
                                      </p:tavLst>
                                    </p:anim>
                                    <p:anim calcmode="lin" valueType="num">
                                      <p:cBhvr additive="base">
                                        <p:cTn id="28" dur="500"/>
                                        <p:tgtEl>
                                          <p:spTgt spid="45"/>
                                        </p:tgtEl>
                                        <p:attrNameLst>
                                          <p:attrName>ppt_y</p:attrName>
                                        </p:attrNameLst>
                                      </p:cBhvr>
                                      <p:tavLst>
                                        <p:tav tm="0">
                                          <p:val>
                                            <p:strVal val="ppt_y"/>
                                          </p:val>
                                        </p:tav>
                                        <p:tav tm="100000">
                                          <p:val>
                                            <p:strVal val="0-ppt_h/2"/>
                                          </p:val>
                                        </p:tav>
                                      </p:tavLst>
                                    </p:anim>
                                    <p:set>
                                      <p:cBhvr>
                                        <p:cTn id="29" dur="1" fill="hold">
                                          <p:stCondLst>
                                            <p:cond delay="499"/>
                                          </p:stCondLst>
                                        </p:cTn>
                                        <p:tgtEl>
                                          <p:spTgt spid="4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4.09497E-6 -9.53246E-7 L -0.05106 -0.52043 " pathEditMode="relative" rAng="0" ptsTypes="AA">
                                      <p:cBhvr>
                                        <p:cTn id="33" dur="2000" fill="hold"/>
                                        <p:tgtEl>
                                          <p:spTgt spid="25"/>
                                        </p:tgtEl>
                                        <p:attrNameLst>
                                          <p:attrName>ppt_x</p:attrName>
                                          <p:attrName>ppt_y</p:attrName>
                                        </p:attrNameLst>
                                      </p:cBhvr>
                                      <p:rCtr x="-2553" y="-26033"/>
                                    </p:animMotion>
                                  </p:childTnLst>
                                </p:cTn>
                              </p:par>
                              <p:par>
                                <p:cTn id="34" presetID="6" presetClass="emph" presetSubtype="0" fill="hold" nodeType="withEffect">
                                  <p:stCondLst>
                                    <p:cond delay="0"/>
                                  </p:stCondLst>
                                  <p:childTnLst>
                                    <p:animScale>
                                      <p:cBhvr>
                                        <p:cTn id="35" dur="2000" fill="hold"/>
                                        <p:tgtEl>
                                          <p:spTgt spid="2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3" grpId="0" animBg="1"/>
      <p:bldP spid="41" grpId="0" animBg="1"/>
      <p:bldP spid="39" grpId="0" animBg="1"/>
    </p:bldLst>
  </p:timing>
</p:sld>
</file>

<file path=ppt/theme/_rels/theme11.xml.rels><?xml version="1.0" encoding="UTF-8" standalone="yes"?>
<Relationships xmlns="http://schemas.openxmlformats.org/package/2006/relationships"><Relationship Id="rId1" Type="http://schemas.openxmlformats.org/officeDocument/2006/relationships/image" Target="../media/image26.png"/></Relationships>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E14 Speaker PPT Template_v02.potx" id="{1DC5CB81-1092-4D98-82FC-5A51789E423C}" vid="{8D4EAD8D-F2B6-4BBA-B857-867178C2DA62}"/>
    </a:ext>
  </a:extLst>
</a:theme>
</file>

<file path=ppt/theme/theme10.xml><?xml version="1.0" encoding="utf-8"?>
<a:theme xmlns:a="http://schemas.openxmlformats.org/drawingml/2006/main" name="1_MSVID_Dark_Cyan_16x9_2012-08-18">
  <a:themeElements>
    <a:clrScheme name="Product brand - Blue and Cyan">
      <a:dk1>
        <a:srgbClr val="505050"/>
      </a:dk1>
      <a:lt1>
        <a:srgbClr val="FFFFFF"/>
      </a:lt1>
      <a:dk2>
        <a:srgbClr val="002050"/>
      </a:dk2>
      <a:lt2>
        <a:srgbClr val="A1D8F1"/>
      </a:lt2>
      <a:accent1>
        <a:srgbClr val="0072C6"/>
      </a:accent1>
      <a:accent2>
        <a:srgbClr val="68217A"/>
      </a:accent2>
      <a:accent3>
        <a:srgbClr val="008272"/>
      </a:accent3>
      <a:accent4>
        <a:srgbClr val="B4009E"/>
      </a:accent4>
      <a:accent5>
        <a:srgbClr val="4668C5"/>
      </a:accent5>
      <a:accent6>
        <a:srgbClr val="442359"/>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11.xml><?xml version="1.0" encoding="utf-8"?>
<a:theme xmlns:a="http://schemas.openxmlformats.org/drawingml/2006/main" name="1_Azure">
  <a:themeElements>
    <a:clrScheme name="Custom 14">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0071BC"/>
      </a:accent6>
      <a:hlink>
        <a:srgbClr val="0071BC"/>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extLst>
    <a:ext uri="{05A4C25C-085E-4340-85A3-A5531E510DB2}">
      <thm15:themeFamily xmlns:thm15="http://schemas.microsoft.com/office/thememl/2012/main" name="Azure" id="{263D9F19-2EBF-4479-898B-A5F638C2C5BA}" vid="{87DE0EF1-6028-4787-B520-151F76135842}"/>
    </a:ext>
  </a:extLst>
</a:theme>
</file>

<file path=ppt/theme/theme12.xml><?xml version="1.0" encoding="utf-8"?>
<a:theme xmlns:a="http://schemas.openxmlformats.org/drawingml/2006/main" name="2_5-30551_TR19_BO_CT_Template">
  <a:themeElements>
    <a:clrScheme name="TR19 - BO">
      <a:dk1>
        <a:srgbClr val="505050"/>
      </a:dk1>
      <a:lt1>
        <a:srgbClr val="FFFFFF"/>
      </a:lt1>
      <a:dk2>
        <a:srgbClr val="0072C6"/>
      </a:dk2>
      <a:lt2>
        <a:srgbClr val="D2D2D2"/>
      </a:lt2>
      <a:accent1>
        <a:srgbClr val="DC3C00"/>
      </a:accent1>
      <a:accent2>
        <a:srgbClr val="0072C6"/>
      </a:accent2>
      <a:accent3>
        <a:srgbClr val="7FBA00"/>
      </a:accent3>
      <a:accent4>
        <a:srgbClr val="FCD116"/>
      </a:accent4>
      <a:accent5>
        <a:srgbClr val="68217A"/>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9_BO_CT_Template.potx" id="{EAA3FF4C-E82D-4FDD-A404-389C1EC671AE}" vid="{9637E3F3-86C2-4605-B07F-BC785CCDAE1B}"/>
    </a:ext>
  </a:extLst>
</a:theme>
</file>

<file path=ppt/theme/theme13.xml><?xml version="1.0" encoding="utf-8"?>
<a:theme xmlns:a="http://schemas.openxmlformats.org/drawingml/2006/main" name="STB Product Families 2013">
  <a:themeElements>
    <a:clrScheme name="STB Product Families 2013 colors">
      <a:dk1>
        <a:srgbClr val="000000"/>
      </a:dk1>
      <a:lt1>
        <a:srgbClr val="FFFFFF"/>
      </a:lt1>
      <a:dk2>
        <a:srgbClr val="505050"/>
      </a:dk2>
      <a:lt2>
        <a:srgbClr val="D2D2D2"/>
      </a:lt2>
      <a:accent1>
        <a:srgbClr val="008272"/>
      </a:accent1>
      <a:accent2>
        <a:srgbClr val="0072C6"/>
      </a:accent2>
      <a:accent3>
        <a:srgbClr val="00188F"/>
      </a:accent3>
      <a:accent4>
        <a:srgbClr val="002050"/>
      </a:accent4>
      <a:accent5>
        <a:srgbClr val="BA141A"/>
      </a:accent5>
      <a:accent6>
        <a:srgbClr val="4668C5"/>
      </a:accent6>
      <a:hlink>
        <a:srgbClr val="505050"/>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loud and Enterprise Products Template July 2013.potx" id="{D758CEDE-5CA6-4C03-87FE-218944EC3508}" vid="{06B439C2-CBAA-4105-8305-59DB90A14B7A}"/>
    </a:ext>
  </a:extLst>
</a:theme>
</file>

<file path=ppt/theme/theme14.xml><?xml version="1.0" encoding="utf-8"?>
<a:theme xmlns:a="http://schemas.openxmlformats.org/drawingml/2006/main" name="2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3.xml><?xml version="1.0" encoding="utf-8"?>
<a:theme xmlns:a="http://schemas.openxmlformats.org/drawingml/2006/main" name="7-30269_Server &amp; Tools Business_16x9">
  <a:themeElements>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4.xml><?xml version="1.0" encoding="utf-8"?>
<a:theme xmlns:a="http://schemas.openxmlformats.org/drawingml/2006/main" name="MSVID_Dark_Cyan_16x9_2012-08-18">
  <a:themeElements>
    <a:clrScheme name="Product brand - Blue and Cyan">
      <a:dk1>
        <a:srgbClr val="505050"/>
      </a:dk1>
      <a:lt1>
        <a:srgbClr val="FFFFFF"/>
      </a:lt1>
      <a:dk2>
        <a:srgbClr val="002050"/>
      </a:dk2>
      <a:lt2>
        <a:srgbClr val="A1D8F1"/>
      </a:lt2>
      <a:accent1>
        <a:srgbClr val="0072C6"/>
      </a:accent1>
      <a:accent2>
        <a:srgbClr val="68217A"/>
      </a:accent2>
      <a:accent3>
        <a:srgbClr val="008272"/>
      </a:accent3>
      <a:accent4>
        <a:srgbClr val="B4009E"/>
      </a:accent4>
      <a:accent5>
        <a:srgbClr val="4668C5"/>
      </a:accent5>
      <a:accent6>
        <a:srgbClr val="442359"/>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6.xml><?xml version="1.0" encoding="utf-8"?>
<a:theme xmlns:a="http://schemas.openxmlformats.org/drawingml/2006/main" name="1_7-30269_Server &amp; Tools Business_16x9">
  <a:themeElements>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7.xml><?xml version="1.0" encoding="utf-8"?>
<a:theme xmlns:a="http://schemas.openxmlformats.org/drawingml/2006/main" name="People-Centric IT">
  <a:themeElements>
    <a:clrScheme name="STB Template Teal">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21E"/>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9A8E657C-465A-4BBD-9062-958AEFC89CEA}"/>
    </a:ext>
  </a:extLst>
</a:theme>
</file>

<file path=ppt/theme/theme8.xml><?xml version="1.0" encoding="utf-8"?>
<a:theme xmlns:a="http://schemas.openxmlformats.org/drawingml/2006/main" name="2_People-Centric IT">
  <a:themeElements>
    <a:clrScheme name="STB Template Teal">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221E"/>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9A8E657C-465A-4BBD-9062-958AEFC89CEA}"/>
    </a:ext>
  </a:extLst>
</a:theme>
</file>

<file path=ppt/theme/theme9.xml><?xml version="1.0" encoding="utf-8"?>
<a:theme xmlns:a="http://schemas.openxmlformats.org/drawingml/2006/main" name="9_Azure_PPT_template 1">
  <a:themeElements>
    <a:clrScheme name="Custom 2">
      <a:dk1>
        <a:srgbClr val="505050"/>
      </a:dk1>
      <a:lt1>
        <a:srgbClr val="FFFFFF"/>
      </a:lt1>
      <a:dk2>
        <a:srgbClr val="002050"/>
      </a:dk2>
      <a:lt2>
        <a:srgbClr val="D2D2D2"/>
      </a:lt2>
      <a:accent1>
        <a:srgbClr val="00BCF2"/>
      </a:accent1>
      <a:accent2>
        <a:srgbClr val="0072C6"/>
      </a:accent2>
      <a:accent3>
        <a:srgbClr val="00188F"/>
      </a:accent3>
      <a:accent4>
        <a:srgbClr val="008272"/>
      </a:accent4>
      <a:accent5>
        <a:srgbClr val="68217A"/>
      </a:accent5>
      <a:accent6>
        <a:srgbClr val="DC3C00"/>
      </a:accent6>
      <a:hlink>
        <a:srgbClr val="00BCF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Override1.xml><?xml version="1.0" encoding="utf-8"?>
<a:themeOverride xmlns:a="http://schemas.openxmlformats.org/drawingml/2006/main">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themeOverride>
</file>

<file path=ppt/theme/themeOverride2.xml><?xml version="1.0" encoding="utf-8"?>
<a:themeOverride xmlns:a="http://schemas.openxmlformats.org/drawingml/2006/main">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themeOverride>
</file>

<file path=ppt/theme/themeOverride3.xml><?xml version="1.0" encoding="utf-8"?>
<a:themeOverride xmlns:a="http://schemas.openxmlformats.org/drawingml/2006/main">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Nasos Kladakis</External_x0020_Speaker>
    <Session_x0020_Code xmlns="e36bfbf9-5e42-489c-a259-4c54eb22cb57">CDP-B210</Session_x0020_Code>
    <Presentation_x0020_Date xmlns="e36bfbf9-5e42-489c-a259-4c54eb22cb57">2014-10-29T00:00:00+01:00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terms/"/>
    <ds:schemaRef ds:uri="http://purl.org/dc/elements/1.1/"/>
    <ds:schemaRef ds:uri="230e9df3-be65-4c73-a93b-d1236ebd677e"/>
    <ds:schemaRef ds:uri="http://schemas.microsoft.com/office/2006/documentManagement/types"/>
    <ds:schemaRef ds:uri="http://www.w3.org/XML/1998/namespace"/>
    <ds:schemaRef ds:uri="http://schemas.microsoft.com/sharepoint/v3"/>
    <ds:schemaRef ds:uri="http://purl.org/dc/dcmitype/"/>
    <ds:schemaRef ds:uri="e36bfbf9-5e42-489c-a259-4c54eb22cb57"/>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Template>
  <TotalTime>24</TotalTime>
  <Words>5671</Words>
  <Application>Microsoft Office PowerPoint</Application>
  <PresentationFormat>Custom</PresentationFormat>
  <Paragraphs>633</Paragraphs>
  <Slides>40</Slides>
  <Notes>39</Notes>
  <HiddenSlides>0</HiddenSlides>
  <MMClips>0</MMClips>
  <ScaleCrop>false</ScaleCrop>
  <HeadingPairs>
    <vt:vector size="6" baseType="variant">
      <vt:variant>
        <vt:lpstr>Fonts Used</vt:lpstr>
      </vt:variant>
      <vt:variant>
        <vt:i4>14</vt:i4>
      </vt:variant>
      <vt:variant>
        <vt:lpstr>Theme</vt:lpstr>
      </vt:variant>
      <vt:variant>
        <vt:i4>14</vt:i4>
      </vt:variant>
      <vt:variant>
        <vt:lpstr>Slide Titles</vt:lpstr>
      </vt:variant>
      <vt:variant>
        <vt:i4>40</vt:i4>
      </vt:variant>
    </vt:vector>
  </HeadingPairs>
  <TitlesOfParts>
    <vt:vector size="68" baseType="lpstr">
      <vt:lpstr>メイリオ</vt:lpstr>
      <vt:lpstr>ＭＳ Ｐゴシック</vt:lpstr>
      <vt:lpstr>Arial</vt:lpstr>
      <vt:lpstr>Calibri</vt:lpstr>
      <vt:lpstr>Consolas</vt:lpstr>
      <vt:lpstr>Segoe</vt:lpstr>
      <vt:lpstr>Segoe Pro</vt:lpstr>
      <vt:lpstr>Segoe Pro Light</vt:lpstr>
      <vt:lpstr>Segoe Semibold</vt:lpstr>
      <vt:lpstr>Segoe UI</vt:lpstr>
      <vt:lpstr>Segoe UI Light</vt:lpstr>
      <vt:lpstr>Segoe UI Semibold</vt:lpstr>
      <vt:lpstr>Verdana</vt:lpstr>
      <vt:lpstr>Wingdings</vt:lpstr>
      <vt:lpstr>TEE14 Speaker PPT Template</vt:lpstr>
      <vt:lpstr>1_TEE14 Speaker PPT Template</vt:lpstr>
      <vt:lpstr>7-30269_Server &amp; Tools Business_16x9</vt:lpstr>
      <vt:lpstr>MSVID_Dark_Cyan_16x9_2012-08-18</vt:lpstr>
      <vt:lpstr>3-30070_Windows_Server_Management_Marketing_Template_16x9</vt:lpstr>
      <vt:lpstr>1_7-30269_Server &amp; Tools Business_16x9</vt:lpstr>
      <vt:lpstr>People-Centric IT</vt:lpstr>
      <vt:lpstr>2_People-Centric IT</vt:lpstr>
      <vt:lpstr>9_Azure_PPT_template 1</vt:lpstr>
      <vt:lpstr>1_MSVID_Dark_Cyan_16x9_2012-08-18</vt:lpstr>
      <vt:lpstr>1_Azure</vt:lpstr>
      <vt:lpstr>2_5-30551_TR19_BO_CT_Template</vt:lpstr>
      <vt:lpstr>STB Product Families 2013</vt:lpstr>
      <vt:lpstr>2_TEE14 Speaker PPT Template</vt:lpstr>
      <vt:lpstr>PowerPoint Presentation</vt:lpstr>
      <vt:lpstr>Azure Active Directory Explained  </vt:lpstr>
      <vt:lpstr>Empowering enterprise mobility </vt:lpstr>
      <vt:lpstr>The current reality…</vt:lpstr>
      <vt:lpstr>Identity as the control plane</vt:lpstr>
      <vt:lpstr>What is Azure Active Directory?</vt:lpstr>
      <vt:lpstr>PowerPoint Presentation</vt:lpstr>
      <vt:lpstr>PowerPoint Presentation</vt:lpstr>
      <vt:lpstr>PowerPoint Presentation</vt:lpstr>
      <vt:lpstr>Your Directory on the cloud </vt:lpstr>
      <vt:lpstr>PowerPoint Presentation</vt:lpstr>
      <vt:lpstr>PowerPoint Presentation</vt:lpstr>
      <vt:lpstr>Your Directory on the cloud </vt:lpstr>
      <vt:lpstr>Preintegrated SaaS apps in the application gallery  </vt:lpstr>
      <vt:lpstr>Your Directory on the cloud </vt:lpstr>
      <vt:lpstr>PowerPoint Presentation</vt:lpstr>
      <vt:lpstr>Centrally managed identities and access</vt:lpstr>
      <vt:lpstr>Monitor and protect access to enterprise apps</vt:lpstr>
      <vt:lpstr>Monitor and protect access to enterprise apps</vt:lpstr>
      <vt:lpstr>PowerPoint Presentation</vt:lpstr>
      <vt:lpstr>Empower Users</vt:lpstr>
      <vt:lpstr>Empower Users</vt:lpstr>
      <vt:lpstr>PowerPoint Presentation</vt:lpstr>
      <vt:lpstr>Demo  Azure Active Directory</vt:lpstr>
      <vt:lpstr>Azure Active Directory editions feature comparison + Office 365 IAM features</vt:lpstr>
      <vt:lpstr>Azure Active Directory 12-month investments</vt:lpstr>
      <vt:lpstr>PowerPoint Presentation</vt:lpstr>
      <vt:lpstr>PowerPoint Presentation</vt:lpstr>
      <vt:lpstr>PowerPoint Presentation</vt:lpstr>
      <vt:lpstr>PowerPoint Presentation</vt:lpstr>
      <vt:lpstr>Identity as the control plane</vt:lpstr>
      <vt:lpstr>PowerPoint Presentation</vt:lpstr>
      <vt:lpstr>Related content</vt:lpstr>
      <vt:lpstr>Track resources</vt:lpstr>
      <vt:lpstr>Resources</vt:lpstr>
      <vt:lpstr>For more information</vt:lpstr>
      <vt:lpstr>Azure</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Identity: Microsoft Azure Active Directory Explained</dc:title>
  <dc:subject>TechEd 2014</dc:subject>
  <dc:creator>Shows</dc:creator>
  <cp:keywords/>
  <dc:description>Template: Jordan Cayabyab, Artitudes Design
Formatting: 
Audience Type:</dc:description>
  <cp:lastModifiedBy>Shows</cp:lastModifiedBy>
  <cp:revision>6</cp:revision>
  <dcterms:created xsi:type="dcterms:W3CDTF">2014-10-26T07:51:43Z</dcterms:created>
  <dcterms:modified xsi:type="dcterms:W3CDTF">2014-10-29T15:57:42Z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