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6.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8.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5"/>
    <p:sldMasterId id="2147484425" r:id="rId6"/>
    <p:sldMasterId id="2147484483" r:id="rId7"/>
    <p:sldMasterId id="2147484515" r:id="rId8"/>
    <p:sldMasterId id="2147484547" r:id="rId9"/>
    <p:sldMasterId id="2147484584" r:id="rId10"/>
    <p:sldMasterId id="2147484616" r:id="rId11"/>
    <p:sldMasterId id="2147484645" r:id="rId12"/>
    <p:sldMasterId id="2147484676" r:id="rId13"/>
    <p:sldMasterId id="2147484709" r:id="rId14"/>
    <p:sldMasterId id="2147484742" r:id="rId15"/>
  </p:sldMasterIdLst>
  <p:notesMasterIdLst>
    <p:notesMasterId r:id="rId59"/>
  </p:notesMasterIdLst>
  <p:handoutMasterIdLst>
    <p:handoutMasterId r:id="rId60"/>
  </p:handoutMasterIdLst>
  <p:sldIdLst>
    <p:sldId id="1381" r:id="rId16"/>
    <p:sldId id="1412" r:id="rId17"/>
    <p:sldId id="1546" r:id="rId18"/>
    <p:sldId id="1790" r:id="rId19"/>
    <p:sldId id="1740" r:id="rId20"/>
    <p:sldId id="1584" r:id="rId21"/>
    <p:sldId id="1719" r:id="rId22"/>
    <p:sldId id="1810" r:id="rId23"/>
    <p:sldId id="1826" r:id="rId24"/>
    <p:sldId id="1825" r:id="rId25"/>
    <p:sldId id="1756" r:id="rId26"/>
    <p:sldId id="1801" r:id="rId27"/>
    <p:sldId id="1802" r:id="rId28"/>
    <p:sldId id="1803" r:id="rId29"/>
    <p:sldId id="1804" r:id="rId30"/>
    <p:sldId id="1754" r:id="rId31"/>
    <p:sldId id="1746" r:id="rId32"/>
    <p:sldId id="1760" r:id="rId33"/>
    <p:sldId id="1761" r:id="rId34"/>
    <p:sldId id="1813" r:id="rId35"/>
    <p:sldId id="1808" r:id="rId36"/>
    <p:sldId id="1763" r:id="rId37"/>
    <p:sldId id="1764" r:id="rId38"/>
    <p:sldId id="1814" r:id="rId39"/>
    <p:sldId id="1786" r:id="rId40"/>
    <p:sldId id="1787" r:id="rId41"/>
    <p:sldId id="1788" r:id="rId42"/>
    <p:sldId id="1725" r:id="rId43"/>
    <p:sldId id="1811" r:id="rId44"/>
    <p:sldId id="1815" r:id="rId45"/>
    <p:sldId id="1816" r:id="rId46"/>
    <p:sldId id="1817" r:id="rId47"/>
    <p:sldId id="1818" r:id="rId48"/>
    <p:sldId id="1819" r:id="rId49"/>
    <p:sldId id="1820" r:id="rId50"/>
    <p:sldId id="1821" r:id="rId51"/>
    <p:sldId id="1823" r:id="rId52"/>
    <p:sldId id="1824" r:id="rId53"/>
    <p:sldId id="1809" r:id="rId54"/>
    <p:sldId id="1726" r:id="rId55"/>
    <p:sldId id="1727" r:id="rId56"/>
    <p:sldId id="1728" r:id="rId57"/>
    <p:sldId id="1729" r:id="rId5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1381"/>
            <p14:sldId id="1412"/>
          </p14:sldIdLst>
        </p14:section>
        <p14:section name="Important Speaker Notes" id="{A52A759F-3F54-44B5-BF3D-A28B30C940F6}">
          <p14:sldIdLst>
            <p14:sldId id="1546"/>
            <p14:sldId id="1790"/>
            <p14:sldId id="1740"/>
            <p14:sldId id="1584"/>
            <p14:sldId id="1719"/>
            <p14:sldId id="1810"/>
            <p14:sldId id="1826"/>
            <p14:sldId id="1825"/>
            <p14:sldId id="1756"/>
            <p14:sldId id="1801"/>
            <p14:sldId id="1802"/>
            <p14:sldId id="1803"/>
            <p14:sldId id="1804"/>
            <p14:sldId id="1754"/>
            <p14:sldId id="1746"/>
            <p14:sldId id="1760"/>
            <p14:sldId id="1761"/>
            <p14:sldId id="1813"/>
            <p14:sldId id="1808"/>
            <p14:sldId id="1763"/>
            <p14:sldId id="1764"/>
            <p14:sldId id="1814"/>
            <p14:sldId id="1786"/>
            <p14:sldId id="1787"/>
            <p14:sldId id="1788"/>
            <p14:sldId id="1725"/>
            <p14:sldId id="1811"/>
            <p14:sldId id="1815"/>
            <p14:sldId id="1816"/>
            <p14:sldId id="1817"/>
            <p14:sldId id="1818"/>
            <p14:sldId id="1819"/>
            <p14:sldId id="1820"/>
            <p14:sldId id="1821"/>
            <p14:sldId id="1823"/>
            <p14:sldId id="1824"/>
            <p14:sldId id="1809"/>
            <p14:sldId id="1726"/>
            <p14:sldId id="1727"/>
            <p14:sldId id="1728"/>
            <p14:sldId id="1729"/>
          </p14:sldIdLst>
        </p14:section>
        <p14:section name="Required TechEd Slides" id="{0AFBD301-BB31-417E-A3CA-2559704F0C68}">
          <p14:sldIdLst/>
        </p14:section>
        <p14:section name="Template Layouts" id="{C0B62245-2D1F-489E-8371-9DAAD3A105E9}">
          <p14:sldIdLst/>
        </p14:section>
        <p14:section name="Section Headers &amp; Other Text Layouts" id="{C80B2286-DF66-479B-A373-EFC52A07272A}">
          <p14:sldIdLst/>
        </p14:section>
        <p14:section name="Guidelines: Font and Colors" id="{25721397-5FAB-4C6D-A6C0-0EC58D7FA1A0}">
          <p14:sldIdLst/>
        </p14:section>
        <p14:section name="Charts &amp; Tables" id="{906157E2-ED63-4193-899E-DAE02ED3C56D}">
          <p14:sldIdLst/>
        </p14:section>
        <p14:section name="Other Text Layouts" id="{53A49544-24F8-4F09-B4AF-350B0860C33E}">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09E"/>
    <a:srgbClr val="009E49"/>
    <a:srgbClr val="FFFFFF"/>
    <a:srgbClr val="002050"/>
    <a:srgbClr val="000000"/>
    <a:srgbClr val="DC3C00"/>
    <a:srgbClr val="0072C6"/>
    <a:srgbClr val="00BCF2"/>
    <a:srgbClr val="7FBA00"/>
    <a:srgbClr val="682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18" autoAdjust="0"/>
    <p:restoredTop sz="80673" autoAdjust="0"/>
  </p:normalViewPr>
  <p:slideViewPr>
    <p:cSldViewPr snapToObjects="1">
      <p:cViewPr varScale="1">
        <p:scale>
          <a:sx n="107" d="100"/>
          <a:sy n="107" d="100"/>
        </p:scale>
        <p:origin x="114"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varScale="1">
      <p:scale>
        <a:sx n="1" d="1"/>
        <a:sy n="1" d="1"/>
      </p:scale>
      <p:origin x="0" y="-9954"/>
    </p:cViewPr>
  </p:sorterViewPr>
  <p:notesViewPr>
    <p:cSldViewPr snapToObjects="1" showGuides="1">
      <p:cViewPr varScale="1">
        <p:scale>
          <a:sx n="56" d="100"/>
          <a:sy n="56" d="100"/>
        </p:scale>
        <p:origin x="117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commentAuthors" Target="commentAuthors.xml"/><Relationship Id="rId10" Type="http://schemas.openxmlformats.org/officeDocument/2006/relationships/slideMaster" Target="slideMasters/slideMaster6.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635A5-982C-49B9-AF66-23CDF3DA9E1A}"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CD3C33B0-F54E-45A8-8171-E6EAACEEF35B}">
      <dgm:prSet custT="1"/>
      <dgm:spPr>
        <a:solidFill>
          <a:srgbClr val="002060">
            <a:alpha val="30000"/>
          </a:srgbClr>
        </a:solidFill>
        <a:ln w="25400">
          <a:solidFill>
            <a:schemeClr val="accent6">
              <a:lumMod val="75000"/>
            </a:schemeClr>
          </a:solidFill>
        </a:ln>
      </dgm:spPr>
      <dgm:t>
        <a:bodyPr/>
        <a:lstStyle/>
        <a:p>
          <a:pPr rtl="0"/>
          <a:r>
            <a:rPr lang="en-US" sz="2800" dirty="0" smtClean="0">
              <a:solidFill>
                <a:schemeClr val="tx1"/>
              </a:solidFill>
              <a:latin typeface="Segoe UI" panose="020B0502040204020203" pitchFamily="34" charset="0"/>
              <a:cs typeface="Segoe UI" panose="020B0502040204020203" pitchFamily="34" charset="0"/>
            </a:rPr>
            <a:t>Customizable</a:t>
          </a:r>
          <a:endParaRPr lang="en-US" sz="2800" dirty="0">
            <a:solidFill>
              <a:schemeClr val="tx1"/>
            </a:solidFill>
            <a:latin typeface="Segoe UI" panose="020B0502040204020203" pitchFamily="34" charset="0"/>
            <a:cs typeface="Segoe UI" panose="020B0502040204020203" pitchFamily="34" charset="0"/>
          </a:endParaRPr>
        </a:p>
      </dgm:t>
    </dgm:pt>
    <dgm:pt modelId="{EF014C13-4D73-4015-9634-7B3CB3917989}" type="parTrans" cxnId="{7676BCBB-8C6C-466F-A636-47350B25E98C}">
      <dgm:prSet/>
      <dgm:spPr/>
      <dgm:t>
        <a:bodyPr/>
        <a:lstStyle/>
        <a:p>
          <a:endParaRPr lang="en-US" sz="1400">
            <a:latin typeface="Segoe UI" panose="020B0502040204020203" pitchFamily="34" charset="0"/>
            <a:cs typeface="Segoe UI" panose="020B0502040204020203" pitchFamily="34" charset="0"/>
          </a:endParaRPr>
        </a:p>
      </dgm:t>
    </dgm:pt>
    <dgm:pt modelId="{CC50A6AD-34E0-4C52-A39A-DA0B6A06EB67}" type="sibTrans" cxnId="{7676BCBB-8C6C-466F-A636-47350B25E98C}">
      <dgm:prSet/>
      <dgm:spPr/>
      <dgm:t>
        <a:bodyPr/>
        <a:lstStyle/>
        <a:p>
          <a:endParaRPr lang="en-US" sz="1400">
            <a:latin typeface="Segoe UI" panose="020B0502040204020203" pitchFamily="34" charset="0"/>
            <a:cs typeface="Segoe UI" panose="020B0502040204020203" pitchFamily="34" charset="0"/>
          </a:endParaRPr>
        </a:p>
      </dgm:t>
    </dgm:pt>
    <dgm:pt modelId="{18D552F0-A402-4E1F-ACC6-AF500FE60DE6}">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Write your own scripts</a:t>
          </a:r>
          <a:endParaRPr lang="en-US" sz="2000" dirty="0">
            <a:solidFill>
              <a:schemeClr val="tx1"/>
            </a:solidFill>
            <a:latin typeface="Segoe UI" panose="020B0502040204020203" pitchFamily="34" charset="0"/>
            <a:cs typeface="Segoe UI" panose="020B0502040204020203" pitchFamily="34" charset="0"/>
          </a:endParaRPr>
        </a:p>
      </dgm:t>
    </dgm:pt>
    <dgm:pt modelId="{38DED131-E867-43F3-9D0E-A7CE181C4FF8}" type="parTrans" cxnId="{C5EFBEFC-2C64-4733-9C35-9F9B6843F50F}">
      <dgm:prSet/>
      <dgm:spPr/>
      <dgm:t>
        <a:bodyPr/>
        <a:lstStyle/>
        <a:p>
          <a:endParaRPr lang="en-US" sz="1400">
            <a:latin typeface="Segoe UI" panose="020B0502040204020203" pitchFamily="34" charset="0"/>
            <a:cs typeface="Segoe UI" panose="020B0502040204020203" pitchFamily="34" charset="0"/>
          </a:endParaRPr>
        </a:p>
      </dgm:t>
    </dgm:pt>
    <dgm:pt modelId="{9D21E84D-A918-40FF-B475-D7D44BBD4432}" type="sibTrans" cxnId="{C5EFBEFC-2C64-4733-9C35-9F9B6843F50F}">
      <dgm:prSet/>
      <dgm:spPr/>
      <dgm:t>
        <a:bodyPr/>
        <a:lstStyle/>
        <a:p>
          <a:endParaRPr lang="en-US" sz="1400">
            <a:latin typeface="Segoe UI" panose="020B0502040204020203" pitchFamily="34" charset="0"/>
            <a:cs typeface="Segoe UI" panose="020B0502040204020203" pitchFamily="34" charset="0"/>
          </a:endParaRPr>
        </a:p>
      </dgm:t>
    </dgm:pt>
    <dgm:pt modelId="{82AF6805-6425-4B96-9040-01CA11D63F5B}">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Design your own UI</a:t>
          </a:r>
          <a:endParaRPr lang="en-US" sz="2000" dirty="0">
            <a:solidFill>
              <a:schemeClr val="tx1"/>
            </a:solidFill>
            <a:latin typeface="Segoe UI" panose="020B0502040204020203" pitchFamily="34" charset="0"/>
            <a:cs typeface="Segoe UI" panose="020B0502040204020203" pitchFamily="34" charset="0"/>
          </a:endParaRPr>
        </a:p>
      </dgm:t>
    </dgm:pt>
    <dgm:pt modelId="{DB4B927A-A97A-4D73-B1B7-2B6726BE8DFA}" type="parTrans" cxnId="{D2A678B0-07DC-4AFD-B4E9-566A44E1DB98}">
      <dgm:prSet/>
      <dgm:spPr/>
      <dgm:t>
        <a:bodyPr/>
        <a:lstStyle/>
        <a:p>
          <a:endParaRPr lang="en-US" sz="1400">
            <a:latin typeface="Segoe UI" panose="020B0502040204020203" pitchFamily="34" charset="0"/>
            <a:cs typeface="Segoe UI" panose="020B0502040204020203" pitchFamily="34" charset="0"/>
          </a:endParaRPr>
        </a:p>
      </dgm:t>
    </dgm:pt>
    <dgm:pt modelId="{AE243179-27E3-4D38-AD54-ABFD9586DE66}" type="sibTrans" cxnId="{D2A678B0-07DC-4AFD-B4E9-566A44E1DB98}">
      <dgm:prSet/>
      <dgm:spPr/>
      <dgm:t>
        <a:bodyPr/>
        <a:lstStyle/>
        <a:p>
          <a:endParaRPr lang="en-US" sz="1400">
            <a:latin typeface="Segoe UI" panose="020B0502040204020203" pitchFamily="34" charset="0"/>
            <a:cs typeface="Segoe UI" panose="020B0502040204020203" pitchFamily="34" charset="0"/>
          </a:endParaRPr>
        </a:p>
      </dgm:t>
    </dgm:pt>
    <dgm:pt modelId="{1BF9B68B-5D22-4AB3-8A10-3B0B52DD1D65}">
      <dgm:prSet custT="1"/>
      <dgm:spPr>
        <a:solidFill>
          <a:srgbClr val="002060">
            <a:alpha val="30000"/>
          </a:srgbClr>
        </a:solidFill>
        <a:ln w="25400">
          <a:solidFill>
            <a:schemeClr val="accent6">
              <a:lumMod val="75000"/>
            </a:schemeClr>
          </a:solidFill>
        </a:ln>
      </dgm:spPr>
      <dgm:t>
        <a:bodyPr/>
        <a:lstStyle/>
        <a:p>
          <a:pPr rtl="0"/>
          <a:r>
            <a:rPr lang="en-US" sz="2800" dirty="0" smtClean="0">
              <a:solidFill>
                <a:schemeClr val="tx1"/>
              </a:solidFill>
              <a:latin typeface="Segoe UI" panose="020B0502040204020203" pitchFamily="34" charset="0"/>
              <a:cs typeface="Segoe UI" panose="020B0502040204020203" pitchFamily="34" charset="0"/>
            </a:rPr>
            <a:t>Aggregation</a:t>
          </a:r>
          <a:endParaRPr lang="en-US" sz="2800" dirty="0">
            <a:solidFill>
              <a:schemeClr val="tx1"/>
            </a:solidFill>
            <a:latin typeface="Segoe UI" panose="020B0502040204020203" pitchFamily="34" charset="0"/>
            <a:cs typeface="Segoe UI" panose="020B0502040204020203" pitchFamily="34" charset="0"/>
          </a:endParaRPr>
        </a:p>
      </dgm:t>
    </dgm:pt>
    <dgm:pt modelId="{014CDB78-FA2C-4F49-B06E-715B4CD4AA56}" type="parTrans" cxnId="{B32CB5C3-FEDD-4313-86D6-E7183992D203}">
      <dgm:prSet/>
      <dgm:spPr/>
      <dgm:t>
        <a:bodyPr/>
        <a:lstStyle/>
        <a:p>
          <a:endParaRPr lang="en-US" sz="1400">
            <a:latin typeface="Segoe UI" panose="020B0502040204020203" pitchFamily="34" charset="0"/>
            <a:cs typeface="Segoe UI" panose="020B0502040204020203" pitchFamily="34" charset="0"/>
          </a:endParaRPr>
        </a:p>
      </dgm:t>
    </dgm:pt>
    <dgm:pt modelId="{5BCE0A76-5827-4BB9-8561-D4EB3640DF71}" type="sibTrans" cxnId="{B32CB5C3-FEDD-4313-86D6-E7183992D203}">
      <dgm:prSet/>
      <dgm:spPr/>
      <dgm:t>
        <a:bodyPr/>
        <a:lstStyle/>
        <a:p>
          <a:endParaRPr lang="en-US" sz="1400">
            <a:latin typeface="Segoe UI" panose="020B0502040204020203" pitchFamily="34" charset="0"/>
            <a:cs typeface="Segoe UI" panose="020B0502040204020203" pitchFamily="34" charset="0"/>
          </a:endParaRPr>
        </a:p>
      </dgm:t>
    </dgm:pt>
    <dgm:pt modelId="{37C16DE4-630C-4281-B74F-82E949D743ED}">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All DPM data in </a:t>
          </a:r>
          <a:r>
            <a:rPr lang="en-US" sz="2000" smtClean="0">
              <a:solidFill>
                <a:schemeClr val="tx1"/>
              </a:solidFill>
              <a:latin typeface="Segoe UI" panose="020B0502040204020203" pitchFamily="34" charset="0"/>
              <a:cs typeface="Segoe UI" panose="020B0502040204020203" pitchFamily="34" charset="0"/>
            </a:rPr>
            <a:t>SCOM DW</a:t>
          </a:r>
          <a:endParaRPr lang="en-US" sz="2000" dirty="0">
            <a:solidFill>
              <a:schemeClr val="tx1"/>
            </a:solidFill>
            <a:latin typeface="Segoe UI" panose="020B0502040204020203" pitchFamily="34" charset="0"/>
            <a:cs typeface="Segoe UI" panose="020B0502040204020203" pitchFamily="34" charset="0"/>
          </a:endParaRPr>
        </a:p>
      </dgm:t>
    </dgm:pt>
    <dgm:pt modelId="{A2789014-98EB-4B66-A60E-447661CE564D}" type="parTrans" cxnId="{4CD644A2-BA63-4372-B972-3403AADDC7BD}">
      <dgm:prSet/>
      <dgm:spPr/>
      <dgm:t>
        <a:bodyPr/>
        <a:lstStyle/>
        <a:p>
          <a:endParaRPr lang="en-US" sz="1400">
            <a:latin typeface="Segoe UI" panose="020B0502040204020203" pitchFamily="34" charset="0"/>
            <a:cs typeface="Segoe UI" panose="020B0502040204020203" pitchFamily="34" charset="0"/>
          </a:endParaRPr>
        </a:p>
      </dgm:t>
    </dgm:pt>
    <dgm:pt modelId="{C7F9D4E6-6213-434E-8B08-DE9991615A0F}" type="sibTrans" cxnId="{4CD644A2-BA63-4372-B972-3403AADDC7BD}">
      <dgm:prSet/>
      <dgm:spPr/>
      <dgm:t>
        <a:bodyPr/>
        <a:lstStyle/>
        <a:p>
          <a:endParaRPr lang="en-US" sz="1400">
            <a:latin typeface="Segoe UI" panose="020B0502040204020203" pitchFamily="34" charset="0"/>
            <a:cs typeface="Segoe UI" panose="020B0502040204020203" pitchFamily="34" charset="0"/>
          </a:endParaRPr>
        </a:p>
      </dgm:t>
    </dgm:pt>
    <dgm:pt modelId="{5765AAE5-E2F2-43FB-907B-1A4173E5CC81}">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Scalable to any number of DPM Servers</a:t>
          </a:r>
          <a:endParaRPr lang="en-US" sz="2000" dirty="0">
            <a:solidFill>
              <a:schemeClr val="tx1"/>
            </a:solidFill>
            <a:latin typeface="Segoe UI" panose="020B0502040204020203" pitchFamily="34" charset="0"/>
            <a:cs typeface="Segoe UI" panose="020B0502040204020203" pitchFamily="34" charset="0"/>
          </a:endParaRPr>
        </a:p>
      </dgm:t>
    </dgm:pt>
    <dgm:pt modelId="{0C0F5C7D-5E9E-46AF-A391-1B8078135A5F}" type="parTrans" cxnId="{DDDF2B0D-957F-4D72-9EE1-E95FF3067363}">
      <dgm:prSet/>
      <dgm:spPr/>
      <dgm:t>
        <a:bodyPr/>
        <a:lstStyle/>
        <a:p>
          <a:endParaRPr lang="en-US" sz="1400">
            <a:latin typeface="Segoe UI" panose="020B0502040204020203" pitchFamily="34" charset="0"/>
            <a:cs typeface="Segoe UI" panose="020B0502040204020203" pitchFamily="34" charset="0"/>
          </a:endParaRPr>
        </a:p>
      </dgm:t>
    </dgm:pt>
    <dgm:pt modelId="{E22D0F8A-4DF9-4D48-8141-460FFA9D2365}" type="sibTrans" cxnId="{DDDF2B0D-957F-4D72-9EE1-E95FF3067363}">
      <dgm:prSet/>
      <dgm:spPr/>
      <dgm:t>
        <a:bodyPr/>
        <a:lstStyle/>
        <a:p>
          <a:endParaRPr lang="en-US" sz="1400">
            <a:latin typeface="Segoe UI" panose="020B0502040204020203" pitchFamily="34" charset="0"/>
            <a:cs typeface="Segoe UI" panose="020B0502040204020203" pitchFamily="34" charset="0"/>
          </a:endParaRPr>
        </a:p>
      </dgm:t>
    </dgm:pt>
    <dgm:pt modelId="{EC56B91E-9E41-4B6F-99FC-1C3EEAC3E5FB}">
      <dgm:prSet custT="1"/>
      <dgm:spPr>
        <a:solidFill>
          <a:srgbClr val="002060">
            <a:alpha val="30000"/>
          </a:srgbClr>
        </a:solidFill>
        <a:ln w="25400">
          <a:solidFill>
            <a:schemeClr val="accent6">
              <a:lumMod val="75000"/>
            </a:schemeClr>
          </a:solidFill>
        </a:ln>
      </dgm:spPr>
      <dgm:t>
        <a:bodyPr/>
        <a:lstStyle/>
        <a:p>
          <a:pPr rtl="0"/>
          <a:r>
            <a:rPr lang="en-US" sz="2800" dirty="0" smtClean="0">
              <a:solidFill>
                <a:schemeClr val="tx1"/>
              </a:solidFill>
              <a:latin typeface="Segoe UI" panose="020B0502040204020203" pitchFamily="34" charset="0"/>
              <a:cs typeface="Segoe UI" panose="020B0502040204020203" pitchFamily="34" charset="0"/>
            </a:rPr>
            <a:t>Flexibility</a:t>
          </a:r>
          <a:endParaRPr lang="en-US" sz="2800" dirty="0">
            <a:solidFill>
              <a:schemeClr val="tx1"/>
            </a:solidFill>
            <a:latin typeface="Segoe UI" panose="020B0502040204020203" pitchFamily="34" charset="0"/>
            <a:cs typeface="Segoe UI" panose="020B0502040204020203" pitchFamily="34" charset="0"/>
          </a:endParaRPr>
        </a:p>
      </dgm:t>
    </dgm:pt>
    <dgm:pt modelId="{8DE00A25-6CCC-4A9E-9C91-D96E96289182}" type="parTrans" cxnId="{A42356B9-5434-4B9D-8C21-D6D0D5F39951}">
      <dgm:prSet/>
      <dgm:spPr/>
      <dgm:t>
        <a:bodyPr/>
        <a:lstStyle/>
        <a:p>
          <a:endParaRPr lang="en-US" sz="1400">
            <a:latin typeface="Segoe UI" panose="020B0502040204020203" pitchFamily="34" charset="0"/>
            <a:cs typeface="Segoe UI" panose="020B0502040204020203" pitchFamily="34" charset="0"/>
          </a:endParaRPr>
        </a:p>
      </dgm:t>
    </dgm:pt>
    <dgm:pt modelId="{1EE31326-0386-451E-8372-61D2B2699546}" type="sibTrans" cxnId="{A42356B9-5434-4B9D-8C21-D6D0D5F39951}">
      <dgm:prSet/>
      <dgm:spPr/>
      <dgm:t>
        <a:bodyPr/>
        <a:lstStyle/>
        <a:p>
          <a:endParaRPr lang="en-US" sz="1400">
            <a:latin typeface="Segoe UI" panose="020B0502040204020203" pitchFamily="34" charset="0"/>
            <a:cs typeface="Segoe UI" panose="020B0502040204020203" pitchFamily="34" charset="0"/>
          </a:endParaRPr>
        </a:p>
      </dgm:t>
    </dgm:pt>
    <dgm:pt modelId="{4E8E7C1E-4EF2-4DFC-BBE3-D46436F75120}">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Rich UI </a:t>
          </a:r>
          <a:endParaRPr lang="en-US" sz="2000" dirty="0">
            <a:solidFill>
              <a:schemeClr val="tx1"/>
            </a:solidFill>
            <a:latin typeface="Segoe UI" panose="020B0502040204020203" pitchFamily="34" charset="0"/>
            <a:cs typeface="Segoe UI" panose="020B0502040204020203" pitchFamily="34" charset="0"/>
          </a:endParaRPr>
        </a:p>
      </dgm:t>
    </dgm:pt>
    <dgm:pt modelId="{02BD2323-F81B-4F94-9526-E42433839D36}" type="parTrans" cxnId="{0F6C7770-1EFA-4D29-94A4-14679770DBEB}">
      <dgm:prSet/>
      <dgm:spPr/>
      <dgm:t>
        <a:bodyPr/>
        <a:lstStyle/>
        <a:p>
          <a:endParaRPr lang="en-US" sz="1400">
            <a:latin typeface="Segoe UI" panose="020B0502040204020203" pitchFamily="34" charset="0"/>
            <a:cs typeface="Segoe UI" panose="020B0502040204020203" pitchFamily="34" charset="0"/>
          </a:endParaRPr>
        </a:p>
      </dgm:t>
    </dgm:pt>
    <dgm:pt modelId="{36FB166E-70EE-4317-ADA0-F073E0E1D31A}" type="sibTrans" cxnId="{0F6C7770-1EFA-4D29-94A4-14679770DBEB}">
      <dgm:prSet/>
      <dgm:spPr/>
      <dgm:t>
        <a:bodyPr/>
        <a:lstStyle/>
        <a:p>
          <a:endParaRPr lang="en-US" sz="1400">
            <a:latin typeface="Segoe UI" panose="020B0502040204020203" pitchFamily="34" charset="0"/>
            <a:cs typeface="Segoe UI" panose="020B0502040204020203" pitchFamily="34" charset="0"/>
          </a:endParaRPr>
        </a:p>
      </dgm:t>
    </dgm:pt>
    <dgm:pt modelId="{E36115CD-8582-496E-BD3E-E80663AC84BC}">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No coding restrictions</a:t>
          </a:r>
          <a:endParaRPr lang="en-US" sz="2000" dirty="0">
            <a:solidFill>
              <a:schemeClr val="tx1"/>
            </a:solidFill>
            <a:latin typeface="Segoe UI" panose="020B0502040204020203" pitchFamily="34" charset="0"/>
            <a:cs typeface="Segoe UI" panose="020B0502040204020203" pitchFamily="34" charset="0"/>
          </a:endParaRPr>
        </a:p>
      </dgm:t>
    </dgm:pt>
    <dgm:pt modelId="{BD909706-7DAC-4B89-B725-D8E6B6953BDA}" type="parTrans" cxnId="{8CAF3BEE-E5C6-4B71-A969-18EA52F5DBF5}">
      <dgm:prSet/>
      <dgm:spPr/>
      <dgm:t>
        <a:bodyPr/>
        <a:lstStyle/>
        <a:p>
          <a:endParaRPr lang="en-US" sz="1400">
            <a:latin typeface="Segoe UI" panose="020B0502040204020203" pitchFamily="34" charset="0"/>
            <a:cs typeface="Segoe UI" panose="020B0502040204020203" pitchFamily="34" charset="0"/>
          </a:endParaRPr>
        </a:p>
      </dgm:t>
    </dgm:pt>
    <dgm:pt modelId="{D33059EC-1A21-4AA5-B09D-99B7852C5C71}" type="sibTrans" cxnId="{8CAF3BEE-E5C6-4B71-A969-18EA52F5DBF5}">
      <dgm:prSet/>
      <dgm:spPr/>
      <dgm:t>
        <a:bodyPr/>
        <a:lstStyle/>
        <a:p>
          <a:endParaRPr lang="en-US" sz="1400">
            <a:latin typeface="Segoe UI" panose="020B0502040204020203" pitchFamily="34" charset="0"/>
            <a:cs typeface="Segoe UI" panose="020B0502040204020203" pitchFamily="34" charset="0"/>
          </a:endParaRPr>
        </a:p>
      </dgm:t>
    </dgm:pt>
    <dgm:pt modelId="{A0DDC4EC-D228-4FF6-831C-B36F96F42412}">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Edit SQL queries</a:t>
          </a:r>
          <a:endParaRPr lang="en-US" sz="2000" dirty="0">
            <a:solidFill>
              <a:schemeClr val="tx1"/>
            </a:solidFill>
            <a:latin typeface="Segoe UI" panose="020B0502040204020203" pitchFamily="34" charset="0"/>
            <a:cs typeface="Segoe UI" panose="020B0502040204020203" pitchFamily="34" charset="0"/>
          </a:endParaRPr>
        </a:p>
      </dgm:t>
    </dgm:pt>
    <dgm:pt modelId="{1295579C-BD74-4ECF-9CA3-335F5E512A74}" type="parTrans" cxnId="{46CCC86F-347F-407D-83E0-B1A641CEAAE8}">
      <dgm:prSet/>
      <dgm:spPr/>
      <dgm:t>
        <a:bodyPr/>
        <a:lstStyle/>
        <a:p>
          <a:endParaRPr lang="en-US" sz="1400">
            <a:latin typeface="Segoe UI" panose="020B0502040204020203" pitchFamily="34" charset="0"/>
            <a:cs typeface="Segoe UI" panose="020B0502040204020203" pitchFamily="34" charset="0"/>
          </a:endParaRPr>
        </a:p>
      </dgm:t>
    </dgm:pt>
    <dgm:pt modelId="{FCC516A1-12A7-4B94-8220-DDDD1A1682BA}" type="sibTrans" cxnId="{46CCC86F-347F-407D-83E0-B1A641CEAAE8}">
      <dgm:prSet/>
      <dgm:spPr/>
      <dgm:t>
        <a:bodyPr/>
        <a:lstStyle/>
        <a:p>
          <a:endParaRPr lang="en-US" sz="1400">
            <a:latin typeface="Segoe UI" panose="020B0502040204020203" pitchFamily="34" charset="0"/>
            <a:cs typeface="Segoe UI" panose="020B0502040204020203" pitchFamily="34" charset="0"/>
          </a:endParaRPr>
        </a:p>
      </dgm:t>
    </dgm:pt>
    <dgm:pt modelId="{4E4B9DAA-79B5-443C-92DB-FD07AEFF62BC}">
      <dgm:prSet custT="1"/>
      <dgm:spPr>
        <a:solidFill>
          <a:srgbClr val="00B0F0">
            <a:alpha val="10000"/>
          </a:srgbClr>
        </a:solidFill>
        <a:ln w="25400">
          <a:solidFill>
            <a:schemeClr val="accent6">
              <a:lumMod val="75000"/>
            </a:schemeClr>
          </a:solidFill>
        </a:ln>
      </dgm:spPr>
      <dgm:t>
        <a:bodyPr/>
        <a:lstStyle/>
        <a:p>
          <a:pPr rtl="0"/>
          <a:endParaRPr lang="en-US" sz="2000" dirty="0">
            <a:solidFill>
              <a:schemeClr val="tx1"/>
            </a:solidFill>
            <a:latin typeface="Segoe UI" panose="020B0502040204020203" pitchFamily="34" charset="0"/>
            <a:cs typeface="Segoe UI" panose="020B0502040204020203" pitchFamily="34" charset="0"/>
          </a:endParaRPr>
        </a:p>
      </dgm:t>
    </dgm:pt>
    <dgm:pt modelId="{2DC9EAC8-2425-4D22-8308-A66B9669A6AC}" type="parTrans" cxnId="{30B42C07-894D-4160-A48A-EFBC6D01CA14}">
      <dgm:prSet/>
      <dgm:spPr/>
      <dgm:t>
        <a:bodyPr/>
        <a:lstStyle/>
        <a:p>
          <a:endParaRPr lang="en-US"/>
        </a:p>
      </dgm:t>
    </dgm:pt>
    <dgm:pt modelId="{6EFF2617-A59B-440C-BFD2-8287673E18AA}" type="sibTrans" cxnId="{30B42C07-894D-4160-A48A-EFBC6D01CA14}">
      <dgm:prSet/>
      <dgm:spPr/>
      <dgm:t>
        <a:bodyPr/>
        <a:lstStyle/>
        <a:p>
          <a:endParaRPr lang="en-US"/>
        </a:p>
      </dgm:t>
    </dgm:pt>
    <dgm:pt modelId="{8F8D3D69-13B4-4CF2-8958-B02558EB6D07}">
      <dgm:prSet custT="1"/>
      <dgm:spPr>
        <a:solidFill>
          <a:srgbClr val="00B0F0">
            <a:alpha val="10000"/>
          </a:srgbClr>
        </a:solidFill>
        <a:ln w="25400">
          <a:solidFill>
            <a:schemeClr val="accent6">
              <a:lumMod val="75000"/>
            </a:schemeClr>
          </a:solidFill>
        </a:ln>
      </dgm:spPr>
      <dgm:t>
        <a:bodyPr/>
        <a:lstStyle/>
        <a:p>
          <a:pPr rtl="0"/>
          <a:endParaRPr lang="en-US" sz="2000" dirty="0">
            <a:solidFill>
              <a:schemeClr val="tx1"/>
            </a:solidFill>
            <a:latin typeface="Segoe UI" panose="020B0502040204020203" pitchFamily="34" charset="0"/>
            <a:cs typeface="Segoe UI" panose="020B0502040204020203" pitchFamily="34" charset="0"/>
          </a:endParaRPr>
        </a:p>
      </dgm:t>
    </dgm:pt>
    <dgm:pt modelId="{113915FC-A75D-4FBB-8145-311CF8986950}" type="parTrans" cxnId="{64E2001A-97B3-4768-8E86-A0DB3F5F8E4A}">
      <dgm:prSet/>
      <dgm:spPr/>
      <dgm:t>
        <a:bodyPr/>
        <a:lstStyle/>
        <a:p>
          <a:endParaRPr lang="en-US"/>
        </a:p>
      </dgm:t>
    </dgm:pt>
    <dgm:pt modelId="{4D5A2D5B-5777-446B-9D50-3EDA0133DA1B}" type="sibTrans" cxnId="{64E2001A-97B3-4768-8E86-A0DB3F5F8E4A}">
      <dgm:prSet/>
      <dgm:spPr/>
      <dgm:t>
        <a:bodyPr/>
        <a:lstStyle/>
        <a:p>
          <a:endParaRPr lang="en-US"/>
        </a:p>
      </dgm:t>
    </dgm:pt>
    <dgm:pt modelId="{0212EF45-8104-4FA1-B563-A667285593BC}">
      <dgm:prSet custT="1"/>
      <dgm:spPr>
        <a:solidFill>
          <a:srgbClr val="00B0F0">
            <a:alpha val="10000"/>
          </a:srgbClr>
        </a:solidFill>
        <a:ln w="25400">
          <a:solidFill>
            <a:schemeClr val="accent6">
              <a:lumMod val="75000"/>
            </a:schemeClr>
          </a:solidFill>
        </a:ln>
      </dgm:spPr>
      <dgm:t>
        <a:bodyPr/>
        <a:lstStyle/>
        <a:p>
          <a:pPr rtl="0"/>
          <a:endParaRPr lang="en-US" sz="2000" dirty="0">
            <a:solidFill>
              <a:schemeClr val="tx1"/>
            </a:solidFill>
            <a:latin typeface="Segoe UI" panose="020B0502040204020203" pitchFamily="34" charset="0"/>
            <a:cs typeface="Segoe UI" panose="020B0502040204020203" pitchFamily="34" charset="0"/>
          </a:endParaRPr>
        </a:p>
      </dgm:t>
    </dgm:pt>
    <dgm:pt modelId="{288C17CB-48E7-41AA-934D-AB3F2AA6A04E}" type="parTrans" cxnId="{D0F128FC-D4E5-4E47-BBD5-D2246BC3E46A}">
      <dgm:prSet/>
      <dgm:spPr/>
      <dgm:t>
        <a:bodyPr/>
        <a:lstStyle/>
        <a:p>
          <a:endParaRPr lang="en-US"/>
        </a:p>
      </dgm:t>
    </dgm:pt>
    <dgm:pt modelId="{E9E047F4-254E-4BAA-B9FC-4AD77A1AC795}" type="sibTrans" cxnId="{D0F128FC-D4E5-4E47-BBD5-D2246BC3E46A}">
      <dgm:prSet/>
      <dgm:spPr/>
      <dgm:t>
        <a:bodyPr/>
        <a:lstStyle/>
        <a:p>
          <a:endParaRPr lang="en-US"/>
        </a:p>
      </dgm:t>
    </dgm:pt>
    <dgm:pt modelId="{F5E0B607-F115-4B57-9B88-9E4C1F8F0C27}">
      <dgm:prSet custT="1"/>
      <dgm:spPr>
        <a:solidFill>
          <a:srgbClr val="00B0F0">
            <a:alpha val="10000"/>
          </a:srgbClr>
        </a:solidFill>
        <a:ln w="25400">
          <a:solidFill>
            <a:schemeClr val="accent6">
              <a:lumMod val="75000"/>
            </a:schemeClr>
          </a:solidFill>
        </a:ln>
      </dgm:spPr>
      <dgm:t>
        <a:bodyPr/>
        <a:lstStyle/>
        <a:p>
          <a:pPr rtl="0"/>
          <a:endParaRPr lang="en-US" sz="2000" dirty="0">
            <a:solidFill>
              <a:schemeClr val="tx1"/>
            </a:solidFill>
            <a:latin typeface="Segoe UI" panose="020B0502040204020203" pitchFamily="34" charset="0"/>
            <a:cs typeface="Segoe UI" panose="020B0502040204020203" pitchFamily="34" charset="0"/>
          </a:endParaRPr>
        </a:p>
      </dgm:t>
    </dgm:pt>
    <dgm:pt modelId="{71EE42EF-CC93-4FD0-84C4-99EA1A86271C}" type="parTrans" cxnId="{5035D011-7A4F-4558-8D58-3E61B76DF3A8}">
      <dgm:prSet/>
      <dgm:spPr/>
      <dgm:t>
        <a:bodyPr/>
        <a:lstStyle/>
        <a:p>
          <a:endParaRPr lang="en-US"/>
        </a:p>
      </dgm:t>
    </dgm:pt>
    <dgm:pt modelId="{60C33220-4CA4-4EAE-BDFE-719F3032A0F9}" type="sibTrans" cxnId="{5035D011-7A4F-4558-8D58-3E61B76DF3A8}">
      <dgm:prSet/>
      <dgm:spPr/>
      <dgm:t>
        <a:bodyPr/>
        <a:lstStyle/>
        <a:p>
          <a:endParaRPr lang="en-US"/>
        </a:p>
      </dgm:t>
    </dgm:pt>
    <dgm:pt modelId="{9353865C-2463-45B2-BDCB-7D46ADA42817}">
      <dgm:prSet custT="1"/>
      <dgm:spPr>
        <a:solidFill>
          <a:srgbClr val="00B0F0">
            <a:alpha val="10000"/>
          </a:srgbClr>
        </a:solidFill>
        <a:ln w="25400">
          <a:solidFill>
            <a:schemeClr val="accent6">
              <a:lumMod val="75000"/>
            </a:schemeClr>
          </a:solidFill>
        </a:ln>
      </dgm:spPr>
      <dgm:t>
        <a:bodyPr/>
        <a:lstStyle/>
        <a:p>
          <a:pPr rtl="0"/>
          <a:endParaRPr lang="en-US" sz="2000" dirty="0">
            <a:solidFill>
              <a:schemeClr val="tx1"/>
            </a:solidFill>
            <a:latin typeface="Segoe UI" panose="020B0502040204020203" pitchFamily="34" charset="0"/>
            <a:cs typeface="Segoe UI" panose="020B0502040204020203" pitchFamily="34" charset="0"/>
          </a:endParaRPr>
        </a:p>
      </dgm:t>
    </dgm:pt>
    <dgm:pt modelId="{15B8071E-79E9-492D-900A-2D850CD688C1}" type="sibTrans" cxnId="{6BB5EF31-9DAB-4560-A7E6-5816EE1A2C11}">
      <dgm:prSet/>
      <dgm:spPr/>
      <dgm:t>
        <a:bodyPr/>
        <a:lstStyle/>
        <a:p>
          <a:endParaRPr lang="en-US"/>
        </a:p>
      </dgm:t>
    </dgm:pt>
    <dgm:pt modelId="{D4DAC4C3-3837-4FF2-9CE9-BF881AFD1F9D}" type="parTrans" cxnId="{6BB5EF31-9DAB-4560-A7E6-5816EE1A2C11}">
      <dgm:prSet/>
      <dgm:spPr/>
      <dgm:t>
        <a:bodyPr/>
        <a:lstStyle/>
        <a:p>
          <a:endParaRPr lang="en-US"/>
        </a:p>
      </dgm:t>
    </dgm:pt>
    <dgm:pt modelId="{FF2FE317-AF92-44D7-A65A-4E18482997A2}">
      <dgm:prSet custT="1"/>
      <dgm:spPr>
        <a:solidFill>
          <a:srgbClr val="00B0F0">
            <a:alpha val="10000"/>
          </a:srgbClr>
        </a:solidFill>
        <a:ln w="25400">
          <a:solidFill>
            <a:schemeClr val="accent6">
              <a:lumMod val="75000"/>
            </a:schemeClr>
          </a:solidFill>
        </a:ln>
      </dgm:spPr>
      <dgm:t>
        <a:bodyPr/>
        <a:lstStyle/>
        <a:p>
          <a:pPr rtl="0"/>
          <a:r>
            <a:rPr lang="en-US" sz="2000" dirty="0" smtClean="0">
              <a:solidFill>
                <a:schemeClr val="tx1"/>
              </a:solidFill>
              <a:latin typeface="Segoe UI" panose="020B0502040204020203" pitchFamily="34" charset="0"/>
              <a:cs typeface="Segoe UI" panose="020B0502040204020203" pitchFamily="34" charset="0"/>
            </a:rPr>
            <a:t>Documented views</a:t>
          </a:r>
          <a:endParaRPr lang="en-US" sz="2000" dirty="0">
            <a:solidFill>
              <a:schemeClr val="tx1"/>
            </a:solidFill>
            <a:latin typeface="Segoe UI" panose="020B0502040204020203" pitchFamily="34" charset="0"/>
            <a:cs typeface="Segoe UI" panose="020B0502040204020203" pitchFamily="34" charset="0"/>
          </a:endParaRPr>
        </a:p>
      </dgm:t>
    </dgm:pt>
    <dgm:pt modelId="{0D17AD4D-F2F5-479F-93E3-4A5007422380}" type="sibTrans" cxnId="{A900B41B-A29E-451E-9418-48339A819F31}">
      <dgm:prSet/>
      <dgm:spPr/>
      <dgm:t>
        <a:bodyPr/>
        <a:lstStyle/>
        <a:p>
          <a:endParaRPr lang="en-US" sz="1400">
            <a:latin typeface="Segoe UI" panose="020B0502040204020203" pitchFamily="34" charset="0"/>
            <a:cs typeface="Segoe UI" panose="020B0502040204020203" pitchFamily="34" charset="0"/>
          </a:endParaRPr>
        </a:p>
      </dgm:t>
    </dgm:pt>
    <dgm:pt modelId="{2CD5C963-38D3-4FC0-98BE-C8D02CFCA8C8}" type="parTrans" cxnId="{A900B41B-A29E-451E-9418-48339A819F31}">
      <dgm:prSet/>
      <dgm:spPr/>
      <dgm:t>
        <a:bodyPr/>
        <a:lstStyle/>
        <a:p>
          <a:endParaRPr lang="en-US" sz="1400">
            <a:latin typeface="Segoe UI" panose="020B0502040204020203" pitchFamily="34" charset="0"/>
            <a:cs typeface="Segoe UI" panose="020B0502040204020203" pitchFamily="34" charset="0"/>
          </a:endParaRPr>
        </a:p>
      </dgm:t>
    </dgm:pt>
    <dgm:pt modelId="{D3FDFCDD-13B4-4F4F-9E4C-515162A407BA}" type="pres">
      <dgm:prSet presAssocID="{DE0635A5-982C-49B9-AF66-23CDF3DA9E1A}" presName="Name0" presStyleCnt="0">
        <dgm:presLayoutVars>
          <dgm:dir/>
          <dgm:animLvl val="lvl"/>
          <dgm:resizeHandles val="exact"/>
        </dgm:presLayoutVars>
      </dgm:prSet>
      <dgm:spPr/>
      <dgm:t>
        <a:bodyPr/>
        <a:lstStyle/>
        <a:p>
          <a:endParaRPr lang="en-US"/>
        </a:p>
      </dgm:t>
    </dgm:pt>
    <dgm:pt modelId="{66A6EA6E-3519-4408-8B67-27A9F5A9A308}" type="pres">
      <dgm:prSet presAssocID="{CD3C33B0-F54E-45A8-8171-E6EAACEEF35B}" presName="composite" presStyleCnt="0"/>
      <dgm:spPr/>
    </dgm:pt>
    <dgm:pt modelId="{4546F80E-FDE0-4830-87A5-9E8C5AC1BF80}" type="pres">
      <dgm:prSet presAssocID="{CD3C33B0-F54E-45A8-8171-E6EAACEEF35B}" presName="parTx" presStyleLbl="alignNode1" presStyleIdx="0" presStyleCnt="3">
        <dgm:presLayoutVars>
          <dgm:chMax val="0"/>
          <dgm:chPref val="0"/>
          <dgm:bulletEnabled val="1"/>
        </dgm:presLayoutVars>
      </dgm:prSet>
      <dgm:spPr>
        <a:prstGeom prst="roundRect">
          <a:avLst/>
        </a:prstGeom>
      </dgm:spPr>
      <dgm:t>
        <a:bodyPr/>
        <a:lstStyle/>
        <a:p>
          <a:endParaRPr lang="en-US"/>
        </a:p>
      </dgm:t>
    </dgm:pt>
    <dgm:pt modelId="{1C6EC8DE-44C6-4FE0-A2A3-C938BEE5FA2D}" type="pres">
      <dgm:prSet presAssocID="{CD3C33B0-F54E-45A8-8171-E6EAACEEF35B}" presName="desTx" presStyleLbl="alignAccFollowNode1" presStyleIdx="0" presStyleCnt="3">
        <dgm:presLayoutVars>
          <dgm:bulletEnabled val="1"/>
        </dgm:presLayoutVars>
      </dgm:prSet>
      <dgm:spPr>
        <a:prstGeom prst="roundRect">
          <a:avLst/>
        </a:prstGeom>
      </dgm:spPr>
      <dgm:t>
        <a:bodyPr/>
        <a:lstStyle/>
        <a:p>
          <a:endParaRPr lang="en-US"/>
        </a:p>
      </dgm:t>
    </dgm:pt>
    <dgm:pt modelId="{9B0EDCE2-E521-4A5E-96C6-7F7E78FD977B}" type="pres">
      <dgm:prSet presAssocID="{CC50A6AD-34E0-4C52-A39A-DA0B6A06EB67}" presName="space" presStyleCnt="0"/>
      <dgm:spPr/>
    </dgm:pt>
    <dgm:pt modelId="{9511076C-18F7-4AD8-B975-48BA32EC61F2}" type="pres">
      <dgm:prSet presAssocID="{1BF9B68B-5D22-4AB3-8A10-3B0B52DD1D65}" presName="composite" presStyleCnt="0"/>
      <dgm:spPr/>
    </dgm:pt>
    <dgm:pt modelId="{2A202707-2214-41A3-B28E-B81058D34DAB}" type="pres">
      <dgm:prSet presAssocID="{1BF9B68B-5D22-4AB3-8A10-3B0B52DD1D65}" presName="parTx" presStyleLbl="alignNode1" presStyleIdx="1" presStyleCnt="3">
        <dgm:presLayoutVars>
          <dgm:chMax val="0"/>
          <dgm:chPref val="0"/>
          <dgm:bulletEnabled val="1"/>
        </dgm:presLayoutVars>
      </dgm:prSet>
      <dgm:spPr>
        <a:prstGeom prst="roundRect">
          <a:avLst/>
        </a:prstGeom>
      </dgm:spPr>
      <dgm:t>
        <a:bodyPr/>
        <a:lstStyle/>
        <a:p>
          <a:endParaRPr lang="en-US"/>
        </a:p>
      </dgm:t>
    </dgm:pt>
    <dgm:pt modelId="{8B5568C2-BA1E-4C4D-856E-93715DF88204}" type="pres">
      <dgm:prSet presAssocID="{1BF9B68B-5D22-4AB3-8A10-3B0B52DD1D65}" presName="desTx" presStyleLbl="alignAccFollowNode1" presStyleIdx="1" presStyleCnt="3">
        <dgm:presLayoutVars>
          <dgm:bulletEnabled val="1"/>
        </dgm:presLayoutVars>
      </dgm:prSet>
      <dgm:spPr>
        <a:prstGeom prst="roundRect">
          <a:avLst/>
        </a:prstGeom>
      </dgm:spPr>
      <dgm:t>
        <a:bodyPr/>
        <a:lstStyle/>
        <a:p>
          <a:endParaRPr lang="en-US"/>
        </a:p>
      </dgm:t>
    </dgm:pt>
    <dgm:pt modelId="{319CC67D-16E8-4F4A-A3F7-73935B0ADD5A}" type="pres">
      <dgm:prSet presAssocID="{5BCE0A76-5827-4BB9-8561-D4EB3640DF71}" presName="space" presStyleCnt="0"/>
      <dgm:spPr/>
    </dgm:pt>
    <dgm:pt modelId="{9C2DCDA9-4F8C-49A0-9EF5-EA225D223513}" type="pres">
      <dgm:prSet presAssocID="{EC56B91E-9E41-4B6F-99FC-1C3EEAC3E5FB}" presName="composite" presStyleCnt="0"/>
      <dgm:spPr/>
    </dgm:pt>
    <dgm:pt modelId="{5175252E-5C69-446D-A633-FD9262D55694}" type="pres">
      <dgm:prSet presAssocID="{EC56B91E-9E41-4B6F-99FC-1C3EEAC3E5FB}" presName="parTx" presStyleLbl="alignNode1" presStyleIdx="2" presStyleCnt="3">
        <dgm:presLayoutVars>
          <dgm:chMax val="0"/>
          <dgm:chPref val="0"/>
          <dgm:bulletEnabled val="1"/>
        </dgm:presLayoutVars>
      </dgm:prSet>
      <dgm:spPr>
        <a:prstGeom prst="roundRect">
          <a:avLst/>
        </a:prstGeom>
      </dgm:spPr>
      <dgm:t>
        <a:bodyPr/>
        <a:lstStyle/>
        <a:p>
          <a:endParaRPr lang="en-US"/>
        </a:p>
      </dgm:t>
    </dgm:pt>
    <dgm:pt modelId="{246B11D2-1489-448D-94BF-2C2722D957F8}" type="pres">
      <dgm:prSet presAssocID="{EC56B91E-9E41-4B6F-99FC-1C3EEAC3E5FB}" presName="desTx" presStyleLbl="alignAccFollowNode1" presStyleIdx="2" presStyleCnt="3">
        <dgm:presLayoutVars>
          <dgm:bulletEnabled val="1"/>
        </dgm:presLayoutVars>
      </dgm:prSet>
      <dgm:spPr>
        <a:prstGeom prst="roundRect">
          <a:avLst/>
        </a:prstGeom>
      </dgm:spPr>
      <dgm:t>
        <a:bodyPr/>
        <a:lstStyle/>
        <a:p>
          <a:endParaRPr lang="en-US"/>
        </a:p>
      </dgm:t>
    </dgm:pt>
  </dgm:ptLst>
  <dgm:cxnLst>
    <dgm:cxn modelId="{64E2001A-97B3-4768-8E86-A0DB3F5F8E4A}" srcId="{1BF9B68B-5D22-4AB3-8A10-3B0B52DD1D65}" destId="{8F8D3D69-13B4-4CF2-8958-B02558EB6D07}" srcOrd="1" destOrd="0" parTransId="{113915FC-A75D-4FBB-8145-311CF8986950}" sibTransId="{4D5A2D5B-5777-446B-9D50-3EDA0133DA1B}"/>
    <dgm:cxn modelId="{8CAF3BEE-E5C6-4B71-A969-18EA52F5DBF5}" srcId="{EC56B91E-9E41-4B6F-99FC-1C3EEAC3E5FB}" destId="{E36115CD-8582-496E-BD3E-E80663AC84BC}" srcOrd="2" destOrd="0" parTransId="{BD909706-7DAC-4B89-B725-D8E6B6953BDA}" sibTransId="{D33059EC-1A21-4AA5-B09D-99B7852C5C71}"/>
    <dgm:cxn modelId="{A42356B9-5434-4B9D-8C21-D6D0D5F39951}" srcId="{DE0635A5-982C-49B9-AF66-23CDF3DA9E1A}" destId="{EC56B91E-9E41-4B6F-99FC-1C3EEAC3E5FB}" srcOrd="2" destOrd="0" parTransId="{8DE00A25-6CCC-4A9E-9C91-D96E96289182}" sibTransId="{1EE31326-0386-451E-8372-61D2B2699546}"/>
    <dgm:cxn modelId="{737AE851-9D0F-4649-AB5A-C98ED9B14F9D}" type="presOf" srcId="{1BF9B68B-5D22-4AB3-8A10-3B0B52DD1D65}" destId="{2A202707-2214-41A3-B28E-B81058D34DAB}" srcOrd="0" destOrd="0" presId="urn:microsoft.com/office/officeart/2005/8/layout/hList1"/>
    <dgm:cxn modelId="{7212378A-3734-4273-AAC0-BA9EE5C50CC4}" type="presOf" srcId="{4E8E7C1E-4EF2-4DFC-BBE3-D46436F75120}" destId="{246B11D2-1489-448D-94BF-2C2722D957F8}" srcOrd="0" destOrd="0" presId="urn:microsoft.com/office/officeart/2005/8/layout/hList1"/>
    <dgm:cxn modelId="{5A54394C-17CC-421C-A86D-209751DCF4C8}" type="presOf" srcId="{CD3C33B0-F54E-45A8-8171-E6EAACEEF35B}" destId="{4546F80E-FDE0-4830-87A5-9E8C5AC1BF80}" srcOrd="0" destOrd="0" presId="urn:microsoft.com/office/officeart/2005/8/layout/hList1"/>
    <dgm:cxn modelId="{46CCC86F-347F-407D-83E0-B1A641CEAAE8}" srcId="{EC56B91E-9E41-4B6F-99FC-1C3EEAC3E5FB}" destId="{A0DDC4EC-D228-4FF6-831C-B36F96F42412}" srcOrd="4" destOrd="0" parTransId="{1295579C-BD74-4ECF-9CA3-335F5E512A74}" sibTransId="{FCC516A1-12A7-4B94-8220-DDDD1A1682BA}"/>
    <dgm:cxn modelId="{90B149D6-2919-42CC-929A-C068FBEF0EE4}" type="presOf" srcId="{8F8D3D69-13B4-4CF2-8958-B02558EB6D07}" destId="{8B5568C2-BA1E-4C4D-856E-93715DF88204}" srcOrd="0" destOrd="1" presId="urn:microsoft.com/office/officeart/2005/8/layout/hList1"/>
    <dgm:cxn modelId="{C78AC444-26FE-4375-8138-D6239B2CAB89}" type="presOf" srcId="{9353865C-2463-45B2-BDCB-7D46ADA42817}" destId="{1C6EC8DE-44C6-4FE0-A2A3-C938BEE5FA2D}" srcOrd="0" destOrd="3" presId="urn:microsoft.com/office/officeart/2005/8/layout/hList1"/>
    <dgm:cxn modelId="{0F6C7770-1EFA-4D29-94A4-14679770DBEB}" srcId="{EC56B91E-9E41-4B6F-99FC-1C3EEAC3E5FB}" destId="{4E8E7C1E-4EF2-4DFC-BBE3-D46436F75120}" srcOrd="0" destOrd="0" parTransId="{02BD2323-F81B-4F94-9526-E42433839D36}" sibTransId="{36FB166E-70EE-4317-ADA0-F073E0E1D31A}"/>
    <dgm:cxn modelId="{F684B561-AF93-4FAF-9099-11779A4354BB}" type="presOf" srcId="{4E4B9DAA-79B5-443C-92DB-FD07AEFF62BC}" destId="{1C6EC8DE-44C6-4FE0-A2A3-C938BEE5FA2D}" srcOrd="0" destOrd="1" presId="urn:microsoft.com/office/officeart/2005/8/layout/hList1"/>
    <dgm:cxn modelId="{4CD644A2-BA63-4372-B972-3403AADDC7BD}" srcId="{1BF9B68B-5D22-4AB3-8A10-3B0B52DD1D65}" destId="{37C16DE4-630C-4281-B74F-82E949D743ED}" srcOrd="0" destOrd="0" parTransId="{A2789014-98EB-4B66-A60E-447661CE564D}" sibTransId="{C7F9D4E6-6213-434E-8B08-DE9991615A0F}"/>
    <dgm:cxn modelId="{54CCDF93-8FC0-4559-91F5-6223F7863BB7}" type="presOf" srcId="{82AF6805-6425-4B96-9040-01CA11D63F5B}" destId="{1C6EC8DE-44C6-4FE0-A2A3-C938BEE5FA2D}" srcOrd="0" destOrd="4" presId="urn:microsoft.com/office/officeart/2005/8/layout/hList1"/>
    <dgm:cxn modelId="{370CE609-42A1-4550-A087-8C64C0E04E21}" type="presOf" srcId="{0212EF45-8104-4FA1-B563-A667285593BC}" destId="{246B11D2-1489-448D-94BF-2C2722D957F8}" srcOrd="0" destOrd="1" presId="urn:microsoft.com/office/officeart/2005/8/layout/hList1"/>
    <dgm:cxn modelId="{1AA3CFCC-08A4-4C96-9C26-F9D5D21A4154}" type="presOf" srcId="{5765AAE5-E2F2-43FB-907B-1A4173E5CC81}" destId="{8B5568C2-BA1E-4C4D-856E-93715DF88204}" srcOrd="0" destOrd="2" presId="urn:microsoft.com/office/officeart/2005/8/layout/hList1"/>
    <dgm:cxn modelId="{6DFA66E0-93AA-41EE-88E2-182C772CBCFA}" type="presOf" srcId="{E36115CD-8582-496E-BD3E-E80663AC84BC}" destId="{246B11D2-1489-448D-94BF-2C2722D957F8}" srcOrd="0" destOrd="2" presId="urn:microsoft.com/office/officeart/2005/8/layout/hList1"/>
    <dgm:cxn modelId="{472BF27E-A42E-46B7-9CA8-2A42BB789D89}" type="presOf" srcId="{A0DDC4EC-D228-4FF6-831C-B36F96F42412}" destId="{246B11D2-1489-448D-94BF-2C2722D957F8}" srcOrd="0" destOrd="4" presId="urn:microsoft.com/office/officeart/2005/8/layout/hList1"/>
    <dgm:cxn modelId="{37961ADA-E736-4523-8E41-73631A6DD77D}" type="presOf" srcId="{37C16DE4-630C-4281-B74F-82E949D743ED}" destId="{8B5568C2-BA1E-4C4D-856E-93715DF88204}" srcOrd="0" destOrd="0" presId="urn:microsoft.com/office/officeart/2005/8/layout/hList1"/>
    <dgm:cxn modelId="{C5EFBEFC-2C64-4733-9C35-9F9B6843F50F}" srcId="{CD3C33B0-F54E-45A8-8171-E6EAACEEF35B}" destId="{18D552F0-A402-4E1F-ACC6-AF500FE60DE6}" srcOrd="0" destOrd="0" parTransId="{38DED131-E867-43F3-9D0E-A7CE181C4FF8}" sibTransId="{9D21E84D-A918-40FF-B475-D7D44BBD4432}"/>
    <dgm:cxn modelId="{E6184B1D-5940-4B9F-8D5D-BFDFECE5FDD5}" type="presOf" srcId="{DE0635A5-982C-49B9-AF66-23CDF3DA9E1A}" destId="{D3FDFCDD-13B4-4F4F-9E4C-515162A407BA}" srcOrd="0" destOrd="0" presId="urn:microsoft.com/office/officeart/2005/8/layout/hList1"/>
    <dgm:cxn modelId="{7676BCBB-8C6C-466F-A636-47350B25E98C}" srcId="{DE0635A5-982C-49B9-AF66-23CDF3DA9E1A}" destId="{CD3C33B0-F54E-45A8-8171-E6EAACEEF35B}" srcOrd="0" destOrd="0" parTransId="{EF014C13-4D73-4015-9634-7B3CB3917989}" sibTransId="{CC50A6AD-34E0-4C52-A39A-DA0B6A06EB67}"/>
    <dgm:cxn modelId="{0F3F589F-A4C8-4463-8583-D4BC50C727A9}" type="presOf" srcId="{FF2FE317-AF92-44D7-A65A-4E18482997A2}" destId="{1C6EC8DE-44C6-4FE0-A2A3-C938BEE5FA2D}" srcOrd="0" destOrd="2" presId="urn:microsoft.com/office/officeart/2005/8/layout/hList1"/>
    <dgm:cxn modelId="{D0F128FC-D4E5-4E47-BBD5-D2246BC3E46A}" srcId="{EC56B91E-9E41-4B6F-99FC-1C3EEAC3E5FB}" destId="{0212EF45-8104-4FA1-B563-A667285593BC}" srcOrd="1" destOrd="0" parTransId="{288C17CB-48E7-41AA-934D-AB3F2AA6A04E}" sibTransId="{E9E047F4-254E-4BAA-B9FC-4AD77A1AC795}"/>
    <dgm:cxn modelId="{5035D011-7A4F-4558-8D58-3E61B76DF3A8}" srcId="{EC56B91E-9E41-4B6F-99FC-1C3EEAC3E5FB}" destId="{F5E0B607-F115-4B57-9B88-9E4C1F8F0C27}" srcOrd="3" destOrd="0" parTransId="{71EE42EF-CC93-4FD0-84C4-99EA1A86271C}" sibTransId="{60C33220-4CA4-4EAE-BDFE-719F3032A0F9}"/>
    <dgm:cxn modelId="{0A77DB4C-25CE-4131-8EC7-27EEA6BA86BD}" type="presOf" srcId="{18D552F0-A402-4E1F-ACC6-AF500FE60DE6}" destId="{1C6EC8DE-44C6-4FE0-A2A3-C938BEE5FA2D}" srcOrd="0" destOrd="0" presId="urn:microsoft.com/office/officeart/2005/8/layout/hList1"/>
    <dgm:cxn modelId="{A900B41B-A29E-451E-9418-48339A819F31}" srcId="{CD3C33B0-F54E-45A8-8171-E6EAACEEF35B}" destId="{FF2FE317-AF92-44D7-A65A-4E18482997A2}" srcOrd="2" destOrd="0" parTransId="{2CD5C963-38D3-4FC0-98BE-C8D02CFCA8C8}" sibTransId="{0D17AD4D-F2F5-479F-93E3-4A5007422380}"/>
    <dgm:cxn modelId="{D2A678B0-07DC-4AFD-B4E9-566A44E1DB98}" srcId="{CD3C33B0-F54E-45A8-8171-E6EAACEEF35B}" destId="{82AF6805-6425-4B96-9040-01CA11D63F5B}" srcOrd="4" destOrd="0" parTransId="{DB4B927A-A97A-4D73-B1B7-2B6726BE8DFA}" sibTransId="{AE243179-27E3-4D38-AD54-ABFD9586DE66}"/>
    <dgm:cxn modelId="{B32CB5C3-FEDD-4313-86D6-E7183992D203}" srcId="{DE0635A5-982C-49B9-AF66-23CDF3DA9E1A}" destId="{1BF9B68B-5D22-4AB3-8A10-3B0B52DD1D65}" srcOrd="1" destOrd="0" parTransId="{014CDB78-FA2C-4F49-B06E-715B4CD4AA56}" sibTransId="{5BCE0A76-5827-4BB9-8561-D4EB3640DF71}"/>
    <dgm:cxn modelId="{DDDF2B0D-957F-4D72-9EE1-E95FF3067363}" srcId="{1BF9B68B-5D22-4AB3-8A10-3B0B52DD1D65}" destId="{5765AAE5-E2F2-43FB-907B-1A4173E5CC81}" srcOrd="2" destOrd="0" parTransId="{0C0F5C7D-5E9E-46AF-A391-1B8078135A5F}" sibTransId="{E22D0F8A-4DF9-4D48-8141-460FFA9D2365}"/>
    <dgm:cxn modelId="{30B42C07-894D-4160-A48A-EFBC6D01CA14}" srcId="{CD3C33B0-F54E-45A8-8171-E6EAACEEF35B}" destId="{4E4B9DAA-79B5-443C-92DB-FD07AEFF62BC}" srcOrd="1" destOrd="0" parTransId="{2DC9EAC8-2425-4D22-8308-A66B9669A6AC}" sibTransId="{6EFF2617-A59B-440C-BFD2-8287673E18AA}"/>
    <dgm:cxn modelId="{922EBA14-7C39-4A8E-BFF3-0AA0AD38AAAF}" type="presOf" srcId="{EC56B91E-9E41-4B6F-99FC-1C3EEAC3E5FB}" destId="{5175252E-5C69-446D-A633-FD9262D55694}" srcOrd="0" destOrd="0" presId="urn:microsoft.com/office/officeart/2005/8/layout/hList1"/>
    <dgm:cxn modelId="{6BB5EF31-9DAB-4560-A7E6-5816EE1A2C11}" srcId="{CD3C33B0-F54E-45A8-8171-E6EAACEEF35B}" destId="{9353865C-2463-45B2-BDCB-7D46ADA42817}" srcOrd="3" destOrd="0" parTransId="{D4DAC4C3-3837-4FF2-9CE9-BF881AFD1F9D}" sibTransId="{15B8071E-79E9-492D-900A-2D850CD688C1}"/>
    <dgm:cxn modelId="{ACEE5E09-1AA4-4289-A892-ADA4EB0AD3E8}" type="presOf" srcId="{F5E0B607-F115-4B57-9B88-9E4C1F8F0C27}" destId="{246B11D2-1489-448D-94BF-2C2722D957F8}" srcOrd="0" destOrd="3" presId="urn:microsoft.com/office/officeart/2005/8/layout/hList1"/>
    <dgm:cxn modelId="{6F4E8420-4188-4854-A7DB-95806735C413}" type="presParOf" srcId="{D3FDFCDD-13B4-4F4F-9E4C-515162A407BA}" destId="{66A6EA6E-3519-4408-8B67-27A9F5A9A308}" srcOrd="0" destOrd="0" presId="urn:microsoft.com/office/officeart/2005/8/layout/hList1"/>
    <dgm:cxn modelId="{7D2AC16B-9979-4A4C-80AA-8B667A484B2F}" type="presParOf" srcId="{66A6EA6E-3519-4408-8B67-27A9F5A9A308}" destId="{4546F80E-FDE0-4830-87A5-9E8C5AC1BF80}" srcOrd="0" destOrd="0" presId="urn:microsoft.com/office/officeart/2005/8/layout/hList1"/>
    <dgm:cxn modelId="{1C9BE103-45AB-45D1-AED6-39331708D2DD}" type="presParOf" srcId="{66A6EA6E-3519-4408-8B67-27A9F5A9A308}" destId="{1C6EC8DE-44C6-4FE0-A2A3-C938BEE5FA2D}" srcOrd="1" destOrd="0" presId="urn:microsoft.com/office/officeart/2005/8/layout/hList1"/>
    <dgm:cxn modelId="{53E14F98-15B7-492F-BA55-07C736AD3664}" type="presParOf" srcId="{D3FDFCDD-13B4-4F4F-9E4C-515162A407BA}" destId="{9B0EDCE2-E521-4A5E-96C6-7F7E78FD977B}" srcOrd="1" destOrd="0" presId="urn:microsoft.com/office/officeart/2005/8/layout/hList1"/>
    <dgm:cxn modelId="{342F4195-9958-4621-AF9C-193B72536914}" type="presParOf" srcId="{D3FDFCDD-13B4-4F4F-9E4C-515162A407BA}" destId="{9511076C-18F7-4AD8-B975-48BA32EC61F2}" srcOrd="2" destOrd="0" presId="urn:microsoft.com/office/officeart/2005/8/layout/hList1"/>
    <dgm:cxn modelId="{A1C9A159-C1F5-4F64-A479-560277222CB7}" type="presParOf" srcId="{9511076C-18F7-4AD8-B975-48BA32EC61F2}" destId="{2A202707-2214-41A3-B28E-B81058D34DAB}" srcOrd="0" destOrd="0" presId="urn:microsoft.com/office/officeart/2005/8/layout/hList1"/>
    <dgm:cxn modelId="{014FEC11-2574-452C-86F1-51B6F0F26C5B}" type="presParOf" srcId="{9511076C-18F7-4AD8-B975-48BA32EC61F2}" destId="{8B5568C2-BA1E-4C4D-856E-93715DF88204}" srcOrd="1" destOrd="0" presId="urn:microsoft.com/office/officeart/2005/8/layout/hList1"/>
    <dgm:cxn modelId="{2A31D63A-A69A-4E2D-93A7-16B1B18EAD73}" type="presParOf" srcId="{D3FDFCDD-13B4-4F4F-9E4C-515162A407BA}" destId="{319CC67D-16E8-4F4A-A3F7-73935B0ADD5A}" srcOrd="3" destOrd="0" presId="urn:microsoft.com/office/officeart/2005/8/layout/hList1"/>
    <dgm:cxn modelId="{43AB6C90-7C50-4835-A4AD-D555BF63AAAC}" type="presParOf" srcId="{D3FDFCDD-13B4-4F4F-9E4C-515162A407BA}" destId="{9C2DCDA9-4F8C-49A0-9EF5-EA225D223513}" srcOrd="4" destOrd="0" presId="urn:microsoft.com/office/officeart/2005/8/layout/hList1"/>
    <dgm:cxn modelId="{8D488686-46FB-4E94-95F9-5B49FACA44D3}" type="presParOf" srcId="{9C2DCDA9-4F8C-49A0-9EF5-EA225D223513}" destId="{5175252E-5C69-446D-A633-FD9262D55694}" srcOrd="0" destOrd="0" presId="urn:microsoft.com/office/officeart/2005/8/layout/hList1"/>
    <dgm:cxn modelId="{1091DA29-421D-47B9-9C1B-20F448965A5F}" type="presParOf" srcId="{9C2DCDA9-4F8C-49A0-9EF5-EA225D223513}" destId="{246B11D2-1489-448D-94BF-2C2722D957F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6F80E-FDE0-4830-87A5-9E8C5AC1BF80}">
      <dsp:nvSpPr>
        <dsp:cNvPr id="0" name=""/>
        <dsp:cNvSpPr/>
      </dsp:nvSpPr>
      <dsp:spPr>
        <a:xfrm>
          <a:off x="3759" y="994058"/>
          <a:ext cx="3665568" cy="1466227"/>
        </a:xfrm>
        <a:prstGeom prst="roundRect">
          <a:avLst/>
        </a:prstGeom>
        <a:solidFill>
          <a:srgbClr val="002060">
            <a:alpha val="30000"/>
          </a:srgbClr>
        </a:solidFill>
        <a:ln w="25400" cap="flat" cmpd="sng" algn="ctr">
          <a:solidFill>
            <a:schemeClr val="accent6">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tx1"/>
              </a:solidFill>
              <a:latin typeface="Segoe UI" panose="020B0502040204020203" pitchFamily="34" charset="0"/>
              <a:cs typeface="Segoe UI" panose="020B0502040204020203" pitchFamily="34" charset="0"/>
            </a:rPr>
            <a:t>Customizable</a:t>
          </a:r>
          <a:endParaRPr lang="en-US" sz="2800" kern="1200" dirty="0">
            <a:solidFill>
              <a:schemeClr val="tx1"/>
            </a:solidFill>
            <a:latin typeface="Segoe UI" panose="020B0502040204020203" pitchFamily="34" charset="0"/>
            <a:cs typeface="Segoe UI" panose="020B0502040204020203" pitchFamily="34" charset="0"/>
          </a:endParaRPr>
        </a:p>
      </dsp:txBody>
      <dsp:txXfrm>
        <a:off x="75334" y="1065633"/>
        <a:ext cx="3522418" cy="1323077"/>
      </dsp:txXfrm>
    </dsp:sp>
    <dsp:sp modelId="{1C6EC8DE-44C6-4FE0-A2A3-C938BEE5FA2D}">
      <dsp:nvSpPr>
        <dsp:cNvPr id="0" name=""/>
        <dsp:cNvSpPr/>
      </dsp:nvSpPr>
      <dsp:spPr>
        <a:xfrm>
          <a:off x="3759" y="2460285"/>
          <a:ext cx="3665568" cy="2854800"/>
        </a:xfrm>
        <a:prstGeom prst="roundRect">
          <a:avLst/>
        </a:prstGeom>
        <a:solidFill>
          <a:srgbClr val="00B0F0">
            <a:alpha val="10000"/>
          </a:srgbClr>
        </a:solidFill>
        <a:ln w="25400" cap="flat" cmpd="sng" algn="ctr">
          <a:solidFill>
            <a:schemeClr val="accent6">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Write your own scripts</a:t>
          </a: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Documented views</a:t>
          </a: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Design your own UI</a:t>
          </a:r>
          <a:endParaRPr lang="en-US" sz="2000" kern="1200" dirty="0">
            <a:solidFill>
              <a:schemeClr val="tx1"/>
            </a:solidFill>
            <a:latin typeface="Segoe UI" panose="020B0502040204020203" pitchFamily="34" charset="0"/>
            <a:cs typeface="Segoe UI" panose="020B0502040204020203" pitchFamily="34" charset="0"/>
          </a:endParaRPr>
        </a:p>
      </dsp:txBody>
      <dsp:txXfrm>
        <a:off x="143119" y="2599645"/>
        <a:ext cx="3386848" cy="2576080"/>
      </dsp:txXfrm>
    </dsp:sp>
    <dsp:sp modelId="{2A202707-2214-41A3-B28E-B81058D34DAB}">
      <dsp:nvSpPr>
        <dsp:cNvPr id="0" name=""/>
        <dsp:cNvSpPr/>
      </dsp:nvSpPr>
      <dsp:spPr>
        <a:xfrm>
          <a:off x="4182507" y="994058"/>
          <a:ext cx="3665568" cy="1466227"/>
        </a:xfrm>
        <a:prstGeom prst="roundRect">
          <a:avLst/>
        </a:prstGeom>
        <a:solidFill>
          <a:srgbClr val="002060">
            <a:alpha val="30000"/>
          </a:srgbClr>
        </a:solidFill>
        <a:ln w="25400" cap="flat" cmpd="sng" algn="ctr">
          <a:solidFill>
            <a:schemeClr val="accent6">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tx1"/>
              </a:solidFill>
              <a:latin typeface="Segoe UI" panose="020B0502040204020203" pitchFamily="34" charset="0"/>
              <a:cs typeface="Segoe UI" panose="020B0502040204020203" pitchFamily="34" charset="0"/>
            </a:rPr>
            <a:t>Aggregation</a:t>
          </a:r>
          <a:endParaRPr lang="en-US" sz="2800" kern="1200" dirty="0">
            <a:solidFill>
              <a:schemeClr val="tx1"/>
            </a:solidFill>
            <a:latin typeface="Segoe UI" panose="020B0502040204020203" pitchFamily="34" charset="0"/>
            <a:cs typeface="Segoe UI" panose="020B0502040204020203" pitchFamily="34" charset="0"/>
          </a:endParaRPr>
        </a:p>
      </dsp:txBody>
      <dsp:txXfrm>
        <a:off x="4254082" y="1065633"/>
        <a:ext cx="3522418" cy="1323077"/>
      </dsp:txXfrm>
    </dsp:sp>
    <dsp:sp modelId="{8B5568C2-BA1E-4C4D-856E-93715DF88204}">
      <dsp:nvSpPr>
        <dsp:cNvPr id="0" name=""/>
        <dsp:cNvSpPr/>
      </dsp:nvSpPr>
      <dsp:spPr>
        <a:xfrm>
          <a:off x="4182507" y="2460285"/>
          <a:ext cx="3665568" cy="2854800"/>
        </a:xfrm>
        <a:prstGeom prst="roundRect">
          <a:avLst/>
        </a:prstGeom>
        <a:solidFill>
          <a:srgbClr val="00B0F0">
            <a:alpha val="10000"/>
          </a:srgbClr>
        </a:solidFill>
        <a:ln w="25400" cap="flat" cmpd="sng" algn="ctr">
          <a:solidFill>
            <a:schemeClr val="accent6">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All DPM data in </a:t>
          </a:r>
          <a:r>
            <a:rPr lang="en-US" sz="2000" kern="1200" smtClean="0">
              <a:solidFill>
                <a:schemeClr val="tx1"/>
              </a:solidFill>
              <a:latin typeface="Segoe UI" panose="020B0502040204020203" pitchFamily="34" charset="0"/>
              <a:cs typeface="Segoe UI" panose="020B0502040204020203" pitchFamily="34" charset="0"/>
            </a:rPr>
            <a:t>SCOM DW</a:t>
          </a: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Scalable to any number of DPM Servers</a:t>
          </a:r>
          <a:endParaRPr lang="en-US" sz="2000" kern="1200" dirty="0">
            <a:solidFill>
              <a:schemeClr val="tx1"/>
            </a:solidFill>
            <a:latin typeface="Segoe UI" panose="020B0502040204020203" pitchFamily="34" charset="0"/>
            <a:cs typeface="Segoe UI" panose="020B0502040204020203" pitchFamily="34" charset="0"/>
          </a:endParaRPr>
        </a:p>
      </dsp:txBody>
      <dsp:txXfrm>
        <a:off x="4321867" y="2599645"/>
        <a:ext cx="3386848" cy="2576080"/>
      </dsp:txXfrm>
    </dsp:sp>
    <dsp:sp modelId="{5175252E-5C69-446D-A633-FD9262D55694}">
      <dsp:nvSpPr>
        <dsp:cNvPr id="0" name=""/>
        <dsp:cNvSpPr/>
      </dsp:nvSpPr>
      <dsp:spPr>
        <a:xfrm>
          <a:off x="8361255" y="994058"/>
          <a:ext cx="3665568" cy="1466227"/>
        </a:xfrm>
        <a:prstGeom prst="roundRect">
          <a:avLst/>
        </a:prstGeom>
        <a:solidFill>
          <a:srgbClr val="002060">
            <a:alpha val="30000"/>
          </a:srgbClr>
        </a:solidFill>
        <a:ln w="25400" cap="flat" cmpd="sng" algn="ctr">
          <a:solidFill>
            <a:schemeClr val="accent6">
              <a:lumMod val="7500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tx1"/>
              </a:solidFill>
              <a:latin typeface="Segoe UI" panose="020B0502040204020203" pitchFamily="34" charset="0"/>
              <a:cs typeface="Segoe UI" panose="020B0502040204020203" pitchFamily="34" charset="0"/>
            </a:rPr>
            <a:t>Flexibility</a:t>
          </a:r>
          <a:endParaRPr lang="en-US" sz="2800" kern="1200" dirty="0">
            <a:solidFill>
              <a:schemeClr val="tx1"/>
            </a:solidFill>
            <a:latin typeface="Segoe UI" panose="020B0502040204020203" pitchFamily="34" charset="0"/>
            <a:cs typeface="Segoe UI" panose="020B0502040204020203" pitchFamily="34" charset="0"/>
          </a:endParaRPr>
        </a:p>
      </dsp:txBody>
      <dsp:txXfrm>
        <a:off x="8432830" y="1065633"/>
        <a:ext cx="3522418" cy="1323077"/>
      </dsp:txXfrm>
    </dsp:sp>
    <dsp:sp modelId="{246B11D2-1489-448D-94BF-2C2722D957F8}">
      <dsp:nvSpPr>
        <dsp:cNvPr id="0" name=""/>
        <dsp:cNvSpPr/>
      </dsp:nvSpPr>
      <dsp:spPr>
        <a:xfrm>
          <a:off x="8361255" y="2460285"/>
          <a:ext cx="3665568" cy="2854800"/>
        </a:xfrm>
        <a:prstGeom prst="roundRect">
          <a:avLst/>
        </a:prstGeom>
        <a:solidFill>
          <a:srgbClr val="00B0F0">
            <a:alpha val="10000"/>
          </a:srgbClr>
        </a:solidFill>
        <a:ln w="25400" cap="flat" cmpd="sng" algn="ctr">
          <a:solidFill>
            <a:schemeClr val="accent6">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Rich UI </a:t>
          </a: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No coding restrictions</a:t>
          </a: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endParaRPr lang="en-US" sz="2000" kern="1200" dirty="0">
            <a:solidFill>
              <a:schemeClr val="tx1"/>
            </a:solidFill>
            <a:latin typeface="Segoe UI" panose="020B0502040204020203" pitchFamily="34" charset="0"/>
            <a:cs typeface="Segoe UI" panose="020B0502040204020203" pitchFamily="34" charset="0"/>
          </a:endParaRPr>
        </a:p>
        <a:p>
          <a:pPr marL="228600" lvl="1" indent="-228600" algn="l" defTabSz="889000" rtl="0">
            <a:lnSpc>
              <a:spcPct val="90000"/>
            </a:lnSpc>
            <a:spcBef>
              <a:spcPct val="0"/>
            </a:spcBef>
            <a:spcAft>
              <a:spcPct val="15000"/>
            </a:spcAft>
            <a:buChar char="••"/>
          </a:pPr>
          <a:r>
            <a:rPr lang="en-US" sz="2000" kern="1200" dirty="0" smtClean="0">
              <a:solidFill>
                <a:schemeClr val="tx1"/>
              </a:solidFill>
              <a:latin typeface="Segoe UI" panose="020B0502040204020203" pitchFamily="34" charset="0"/>
              <a:cs typeface="Segoe UI" panose="020B0502040204020203" pitchFamily="34" charset="0"/>
            </a:rPr>
            <a:t>Edit SQL queries</a:t>
          </a:r>
          <a:endParaRPr lang="en-US" sz="2000" kern="1200" dirty="0">
            <a:solidFill>
              <a:schemeClr val="tx1"/>
            </a:solidFill>
            <a:latin typeface="Segoe UI" panose="020B0502040204020203" pitchFamily="34" charset="0"/>
            <a:cs typeface="Segoe UI" panose="020B0502040204020203" pitchFamily="34" charset="0"/>
          </a:endParaRPr>
        </a:p>
      </dsp:txBody>
      <dsp:txXfrm>
        <a:off x="8500615" y="2599645"/>
        <a:ext cx="3386848" cy="25760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33687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956641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623450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55910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3018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102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6617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17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6D979CD-B56C-4EF6-87CD-1D4629B30218}"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53125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21562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idx="10"/>
          </p:nvPr>
        </p:nvSpPr>
        <p:spPr/>
        <p:txBody>
          <a:bodyPr/>
          <a:lstStyle/>
          <a:p>
            <a:r>
              <a:rPr lang="en-US" smtClean="0"/>
              <a:t>Windows Azure Backup</a:t>
            </a:r>
            <a:endParaRPr lang="en-US" dirty="0"/>
          </a:p>
        </p:txBody>
      </p:sp>
      <p:sp>
        <p:nvSpPr>
          <p:cNvPr id="5" name="Footer Placeholder 4"/>
          <p:cNvSpPr>
            <a:spLocks noGrp="1"/>
          </p:cNvSpPr>
          <p:nvPr>
            <p:ph type="ftr" sz="quarter" idx="11"/>
          </p:nvPr>
        </p:nvSpPr>
        <p:spPr/>
        <p:txBody>
          <a:bodyPr/>
          <a:lstStyle/>
          <a:p>
            <a:pPr defTabSz="92278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35F3ECC-340B-4DF0-AC1E-3DF6F2CF2003}" type="datetime1">
              <a:rPr lang="en-US" smtClean="0"/>
              <a:t>10/31/2014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376276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idx="10"/>
          </p:nvPr>
        </p:nvSpPr>
        <p:spPr/>
        <p:txBody>
          <a:bodyPr/>
          <a:lstStyle/>
          <a:p>
            <a:r>
              <a:rPr lang="en-US" smtClean="0"/>
              <a:t>Windows Azure Backup</a:t>
            </a:r>
            <a:endParaRPr lang="en-US" dirty="0"/>
          </a:p>
        </p:txBody>
      </p:sp>
      <p:sp>
        <p:nvSpPr>
          <p:cNvPr id="5" name="Footer Placeholder 4"/>
          <p:cNvSpPr>
            <a:spLocks noGrp="1"/>
          </p:cNvSpPr>
          <p:nvPr>
            <p:ph type="ftr" sz="quarter" idx="11"/>
          </p:nvPr>
        </p:nvSpPr>
        <p:spPr/>
        <p:txBody>
          <a:bodyPr/>
          <a:lstStyle/>
          <a:p>
            <a:pPr defTabSz="92278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09C7199-3911-46B1-B3AD-A2F32E0A02A7}" type="datetime1">
              <a:rPr lang="en-US" smtClean="0"/>
              <a:t>10/31/2014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87564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t>10/31/2014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72891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549412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6.xml"/><Relationship Id="rId5" Type="http://schemas.openxmlformats.org/officeDocument/2006/relationships/image" Target="../media/image24.emf"/><Relationship Id="rId4" Type="http://schemas.microsoft.com/office/2007/relationships/hdphoto" Target="../media/hdphoto1.wdp"/></Relationships>
</file>

<file path=ppt/slideLayouts/_rels/slideLayout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8.xml"/><Relationship Id="rId5" Type="http://schemas.openxmlformats.org/officeDocument/2006/relationships/image" Target="../media/image24.emf"/><Relationship Id="rId4" Type="http://schemas.microsoft.com/office/2007/relationships/hdphoto" Target="../media/hdphoto1.wdp"/></Relationships>
</file>

<file path=ppt/slideLayouts/_rels/slideLayout2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9.xml"/><Relationship Id="rId5" Type="http://schemas.openxmlformats.org/officeDocument/2006/relationships/image" Target="../media/image24.emf"/><Relationship Id="rId4" Type="http://schemas.microsoft.com/office/2007/relationships/hdphoto" Target="../media/hdphoto2.wdp"/></Relationships>
</file>

<file path=ppt/slideLayouts/_rels/slideLayout2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g"/><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g"/><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321207925"/>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103131"/>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708583"/>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493092"/>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596417"/>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888918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0016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00341078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3441768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749808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810612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925782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322897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466707925"/>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557358598"/>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547537317"/>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597147182"/>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9422824"/>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2361208"/>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247421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6126784"/>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7876619"/>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701872"/>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24868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59181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4177273"/>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569256556"/>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334418489"/>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757418375"/>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20845404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753124069"/>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687857257"/>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791721"/>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140709"/>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80914"/>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673694"/>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5904851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56622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307214992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hoto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40859919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864549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3365697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776603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2351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722206300"/>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716988956"/>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655619662"/>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962267943"/>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0176715"/>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654333"/>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7882792"/>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7835749"/>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1379350"/>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6814288"/>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502758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638391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8891857"/>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3496215868"/>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211984167"/>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act Layout_Accent Color 1">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59910690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2099216792"/>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Layout_Accent Color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110372553"/>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869908296"/>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gray">
          <a:xfrm>
            <a:off x="6219825" y="0"/>
            <a:ext cx="6216650" cy="6992587"/>
          </a:xfrm>
          <a:blipFill>
            <a:blip r:embed="rId2"/>
            <a:stretch>
              <a:fillRect/>
            </a:stretch>
          </a:blipFill>
        </p:spPr>
        <p:txBody>
          <a:bodyPr tIns="548640" anchor="ctr" anchorCtr="0">
            <a:noAutofit/>
          </a:bodyPr>
          <a:lstStyle>
            <a:lvl1pPr marL="342900" marR="0" indent="-342900" algn="ctr" defTabSz="932742" rtl="0" eaLnBrk="1" fontAlgn="auto" latinLnBrk="0" hangingPunct="1">
              <a:lnSpc>
                <a:spcPct val="90000"/>
              </a:lnSpc>
              <a:spcBef>
                <a:spcPct val="20000"/>
              </a:spcBef>
              <a:spcAft>
                <a:spcPts val="0"/>
              </a:spcAft>
              <a:buClr>
                <a:schemeClr val="tx1"/>
              </a:buClr>
              <a:buSzPct val="100000"/>
              <a:buFontTx/>
              <a:buBlip>
                <a:blip r:embed="rId3"/>
              </a:buBlip>
              <a:tabLst/>
              <a:defRPr lang="en-US" sz="2400" kern="1200" spc="0" baseline="0" dirty="0">
                <a:gradFill>
                  <a:gsLst>
                    <a:gs pos="1250">
                      <a:srgbClr val="FFFFFF"/>
                    </a:gs>
                    <a:gs pos="100000">
                      <a:srgbClr val="FFFFFF"/>
                    </a:gs>
                  </a:gsLst>
                  <a:lin ang="5400000" scaled="0"/>
                </a:gradFill>
                <a:latin typeface="+mj-lt"/>
                <a:ea typeface="+mn-ea"/>
                <a:cs typeface="+mn-cs"/>
              </a:defRPr>
            </a:lvl1pPr>
          </a:lstStyle>
          <a:p>
            <a:r>
              <a:rPr lang="en-US" smtClean="0"/>
              <a:t>Click icon to add picture</a:t>
            </a:r>
            <a:endParaRPr lang="en-US" dirty="0"/>
          </a:p>
        </p:txBody>
      </p:sp>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8"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10" name="MS logo white"/>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spTree>
    <p:extLst>
      <p:ext uri="{BB962C8B-B14F-4D97-AF65-F5344CB8AC3E}">
        <p14:creationId xmlns:p14="http://schemas.microsoft.com/office/powerpoint/2010/main" val="1958632423"/>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28243"/>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007493"/>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833796"/>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31135"/>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7294901"/>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8015416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ck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629057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41792"/>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18187" y="1476623"/>
            <a:ext cx="11400103" cy="2351400"/>
          </a:xfrm>
        </p:spPr>
        <p:txBody>
          <a:bodyPr/>
          <a:lstStyle>
            <a:lvl2pPr>
              <a:defRPr lang="en-US" sz="2856" b="0" kern="1200" dirty="0" smtClean="0">
                <a:solidFill>
                  <a:schemeClr val="tx1"/>
                </a:solidFill>
                <a:effectLst>
                  <a:outerShdw blurRad="38100" dist="38100" dir="2700000" algn="tl">
                    <a:srgbClr val="000000">
                      <a:alpha val="43137"/>
                    </a:srgbClr>
                  </a:outerShdw>
                </a:effectLst>
                <a:latin typeface="+mn-lt"/>
                <a:ea typeface="+mn-ea"/>
                <a:cs typeface="+mn-cs"/>
              </a:defRPr>
            </a:lvl2pPr>
          </a:lstStyle>
          <a:p>
            <a:pPr lvl="0"/>
            <a:r>
              <a:rPr lang="en-US" dirty="0" smtClean="0"/>
              <a:t>Click to edit Master text styles</a:t>
            </a:r>
          </a:p>
          <a:p>
            <a:pPr marL="932597" lvl="1" indent="-404773" algn="l" defTabSz="932559" rtl="0" eaLnBrk="1" fontAlgn="base" latinLnBrk="0" hangingPunct="1">
              <a:lnSpc>
                <a:spcPct val="90000"/>
              </a:lnSpc>
              <a:spcBef>
                <a:spcPct val="20000"/>
              </a:spcBef>
              <a:spcAft>
                <a:spcPct val="0"/>
              </a:spcAft>
              <a:buClr>
                <a:schemeClr val="tx2"/>
              </a:buClr>
              <a:buSzPct val="85000"/>
              <a:buFontTx/>
              <a:buBlip>
                <a:blip r:embed="rId2"/>
              </a:buBlip>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69436624"/>
      </p:ext>
    </p:extLst>
  </p:cSld>
  <p:clrMapOvr>
    <a:masterClrMapping/>
  </p:clrMapOvr>
  <p:transition>
    <p:wipe dir="r"/>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2153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51105" y="6135208"/>
            <a:ext cx="2385370" cy="859317"/>
          </a:xfrm>
          <a:prstGeom prst="rect">
            <a:avLst/>
          </a:prstGeom>
          <a:noFill/>
          <a:ln>
            <a:noFill/>
          </a:ln>
        </p:spPr>
      </p:pic>
    </p:spTree>
    <p:extLst>
      <p:ext uri="{BB962C8B-B14F-4D97-AF65-F5344CB8AC3E}">
        <p14:creationId xmlns:p14="http://schemas.microsoft.com/office/powerpoint/2010/main" val="13926287"/>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607309" y="6182440"/>
            <a:ext cx="1552931" cy="332660"/>
          </a:xfrm>
          <a:prstGeom prst="rect">
            <a:avLst/>
          </a:prstGeom>
        </p:spPr>
      </p:pic>
      <p:pic>
        <p:nvPicPr>
          <p:cNvPr id="3" name="Picture 2"/>
          <p:cNvPicPr>
            <a:picLocks noChangeAspect="1"/>
          </p:cNvPicPr>
          <p:nvPr userDrawn="1"/>
        </p:nvPicPr>
        <p:blipFill>
          <a:blip r:embed="rId5">
            <a:lum bright="100000"/>
          </a:blip>
          <a:stretch>
            <a:fillRect/>
          </a:stretch>
        </p:blipFill>
        <p:spPr>
          <a:xfrm>
            <a:off x="457200" y="423276"/>
            <a:ext cx="7148251" cy="1350756"/>
          </a:xfrm>
          <a:prstGeom prst="rect">
            <a:avLst/>
          </a:prstGeom>
        </p:spPr>
      </p:pic>
    </p:spTree>
    <p:extLst>
      <p:ext uri="{BB962C8B-B14F-4D97-AF65-F5344CB8AC3E}">
        <p14:creationId xmlns:p14="http://schemas.microsoft.com/office/powerpoint/2010/main" val="415804373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9ED7"/>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12"/>
          <p:cNvSpPr/>
          <p:nvPr userDrawn="1"/>
        </p:nvSpPr>
        <p:spPr bwMode="white">
          <a:xfrm>
            <a:off x="635"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2771475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5"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353572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fidentiality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a:p>
        </p:txBody>
      </p:sp>
    </p:spTree>
    <p:extLst>
      <p:ext uri="{BB962C8B-B14F-4D97-AF65-F5344CB8AC3E}">
        <p14:creationId xmlns:p14="http://schemas.microsoft.com/office/powerpoint/2010/main" val="710685589"/>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
        <p:nvSpPr>
          <p:cNvPr id="7"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0956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9143999" cy="2751698"/>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smtClean="0"/>
              <a:t>Video title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3931818" y="2952527"/>
            <a:ext cx="8504657" cy="4041998"/>
          </a:xfrm>
          <a:prstGeom prst="rect">
            <a:avLst/>
          </a:prstGeom>
        </p:spPr>
      </p:pic>
    </p:spTree>
    <p:extLst>
      <p:ext uri="{BB962C8B-B14F-4D97-AF65-F5344CB8AC3E}">
        <p14:creationId xmlns:p14="http://schemas.microsoft.com/office/powerpoint/2010/main" val="156355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264768759"/>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398228185"/>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20690509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482817960"/>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208500740"/>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646665475"/>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036378833"/>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739104346"/>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19763056"/>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951126148"/>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093377309"/>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61718819"/>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22995032"/>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120977215"/>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915312235"/>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712244326"/>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109909504"/>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650394296"/>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211186021"/>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9826847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932627105"/>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211896149"/>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376782156"/>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735061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36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4799">
                <a:solidFill>
                  <a:srgbClr val="505050"/>
                </a:solidFill>
              </a:defRPr>
            </a:lvl1pPr>
          </a:lstStyle>
          <a:p>
            <a:pPr marL="0" lvl="0">
              <a:lnSpc>
                <a:spcPts val="3599"/>
              </a:lnSpc>
              <a:spcBef>
                <a:spcPts val="864"/>
              </a:spcBef>
            </a:pPr>
            <a:r>
              <a:rPr lang="en-US" dirty="0" err="1" smtClean="0"/>
              <a:t>Lorem</a:t>
            </a:r>
            <a:r>
              <a:rPr lang="en-US" dirty="0" smtClean="0"/>
              <a:t> </a:t>
            </a:r>
            <a:r>
              <a:rPr lang="en-US" dirty="0" err="1" smtClean="0"/>
              <a:t>Ipsum</a:t>
            </a:r>
            <a:r>
              <a:rPr lang="en-US" dirty="0" smtClean="0"/>
              <a:t> Dolor Sit.</a:t>
            </a:r>
            <a:endParaRPr lang="en-US" dirty="0"/>
          </a:p>
        </p:txBody>
      </p:sp>
    </p:spTree>
    <p:extLst>
      <p:ext uri="{BB962C8B-B14F-4D97-AF65-F5344CB8AC3E}">
        <p14:creationId xmlns:p14="http://schemas.microsoft.com/office/powerpoint/2010/main" val="1262218946"/>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10056498"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638"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
        <p:nvSpPr>
          <p:cNvPr id="6" name="Text Placeholder 5"/>
          <p:cNvSpPr>
            <a:spLocks noGrp="1"/>
          </p:cNvSpPr>
          <p:nvPr>
            <p:ph type="body" sz="quarter" idx="13" hasCustomPrompt="1"/>
          </p:nvPr>
        </p:nvSpPr>
        <p:spPr>
          <a:xfrm>
            <a:off x="274638" y="479775"/>
            <a:ext cx="3108990" cy="461665"/>
          </a:xfrm>
        </p:spPr>
        <p:txBody>
          <a:bodyPr/>
          <a:lstStyle>
            <a:lvl1pPr marL="0" indent="0">
              <a:buNone/>
              <a:defRPr sz="2000"/>
            </a:lvl1pPr>
          </a:lstStyle>
          <a:p>
            <a:pPr lvl="0"/>
            <a:r>
              <a:rPr lang="en-US" dirty="0" smtClean="0"/>
              <a:t>Session Code Here</a:t>
            </a:r>
            <a:endParaRPr lang="en-US" dirty="0"/>
          </a:p>
        </p:txBody>
      </p:sp>
    </p:spTree>
    <p:extLst>
      <p:ext uri="{BB962C8B-B14F-4D97-AF65-F5344CB8AC3E}">
        <p14:creationId xmlns:p14="http://schemas.microsoft.com/office/powerpoint/2010/main" val="3160336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25963" y="6177914"/>
            <a:ext cx="1552931" cy="33266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200825" y="1762951"/>
            <a:ext cx="7322209" cy="3219670"/>
          </a:xfrm>
          <a:prstGeom prst="rect">
            <a:avLst/>
          </a:prstGeom>
        </p:spPr>
      </p:pic>
    </p:spTree>
    <p:extLst>
      <p:ext uri="{BB962C8B-B14F-4D97-AF65-F5344CB8AC3E}">
        <p14:creationId xmlns:p14="http://schemas.microsoft.com/office/powerpoint/2010/main" val="3688289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6"/>
            <a:ext cx="10058336" cy="2743177"/>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174330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297966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64734778"/>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70507941"/>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82400207"/>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8441583"/>
      </p:ext>
    </p:extLst>
  </p:cSld>
  <p:clrMapOvr>
    <a:masterClrMapping/>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1519646"/>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5540392"/>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813430"/>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3833101"/>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9480121"/>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0004727"/>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1992848"/>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9371177"/>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371729"/>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262"/>
          <a:stretch/>
        </p:blipFill>
        <p:spPr>
          <a:xfrm>
            <a:off x="317" y="-318"/>
            <a:ext cx="12435840" cy="6995160"/>
          </a:xfrm>
          <a:prstGeom prst="rect">
            <a:avLst/>
          </a:prstGeom>
        </p:spPr>
      </p:pic>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9665993"/>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447286"/>
      </p:ext>
    </p:extLst>
  </p:cSld>
  <p:clrMapOvr>
    <a:masterClrMapping/>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610721"/>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652899"/>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9206558"/>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05577317"/>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Interior 7">
    <p:spTree>
      <p:nvGrpSpPr>
        <p:cNvPr id="1" name=""/>
        <p:cNvGrpSpPr/>
        <p:nvPr/>
      </p:nvGrpSpPr>
      <p:grpSpPr>
        <a:xfrm>
          <a:off x="0" y="0"/>
          <a:ext cx="0" cy="0"/>
          <a:chOff x="0" y="0"/>
          <a:chExt cx="0" cy="0"/>
        </a:xfrm>
      </p:grpSpPr>
      <p:sp>
        <p:nvSpPr>
          <p:cNvPr id="11" name="Rectangle 10"/>
          <p:cNvSpPr/>
          <p:nvPr userDrawn="1"/>
        </p:nvSpPr>
        <p:spPr>
          <a:xfrm>
            <a:off x="1" y="919070"/>
            <a:ext cx="2487295" cy="1871684"/>
          </a:xfrm>
          <a:prstGeom prst="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dirty="0">
              <a:solidFill>
                <a:srgbClr val="FFFFFF"/>
              </a:solidFill>
            </a:endParaRPr>
          </a:p>
        </p:txBody>
      </p:sp>
      <p:sp>
        <p:nvSpPr>
          <p:cNvPr id="15" name="TextBox 14"/>
          <p:cNvSpPr txBox="1"/>
          <p:nvPr userDrawn="1"/>
        </p:nvSpPr>
        <p:spPr>
          <a:xfrm>
            <a:off x="10471668" y="6693686"/>
            <a:ext cx="1718652" cy="128046"/>
          </a:xfrm>
          <a:prstGeom prst="rect">
            <a:avLst/>
          </a:prstGeom>
          <a:noFill/>
        </p:spPr>
        <p:txBody>
          <a:bodyPr wrap="square" lIns="0" tIns="0" rIns="0" bIns="0" rtlCol="0" anchor="t">
            <a:spAutoFit/>
          </a:bodyPr>
          <a:lstStyle/>
          <a:p>
            <a:pPr algn="r"/>
            <a:r>
              <a:rPr lang="en-US" sz="816" dirty="0" smtClean="0">
                <a:solidFill>
                  <a:srgbClr val="505050"/>
                </a:solidFill>
                <a:cs typeface="Segoe UI"/>
              </a:rPr>
              <a:t>Microsoft Confidential</a:t>
            </a:r>
            <a:endParaRPr lang="en-US" sz="816" dirty="0">
              <a:solidFill>
                <a:srgbClr val="505050"/>
              </a:solidFill>
              <a:cs typeface="Segoe UI"/>
            </a:endParaRPr>
          </a:p>
        </p:txBody>
      </p:sp>
      <p:pic>
        <p:nvPicPr>
          <p:cNvPr id="17" name="Picture 16" descr="MSFT_logo_rgb_C-Wht.png"/>
          <p:cNvPicPr>
            <a:picLocks noChangeAspect="1"/>
          </p:cNvPicPr>
          <p:nvPr userDrawn="1"/>
        </p:nvPicPr>
        <p:blipFill>
          <a:blip r:embed="rId2"/>
          <a:stretch>
            <a:fillRect/>
          </a:stretch>
        </p:blipFill>
        <p:spPr>
          <a:xfrm>
            <a:off x="254775" y="6602498"/>
            <a:ext cx="1243648" cy="202592"/>
          </a:xfrm>
          <a:prstGeom prst="rect">
            <a:avLst/>
          </a:prstGeom>
        </p:spPr>
      </p:pic>
      <p:pic>
        <p:nvPicPr>
          <p:cNvPr id="24" name="Picture 23" descr="MVP_Logo.png"/>
          <p:cNvPicPr>
            <a:picLocks noChangeAspect="1"/>
          </p:cNvPicPr>
          <p:nvPr userDrawn="1"/>
        </p:nvPicPr>
        <p:blipFill>
          <a:blip r:embed="rId3"/>
          <a:stretch>
            <a:fillRect/>
          </a:stretch>
        </p:blipFill>
        <p:spPr>
          <a:xfrm>
            <a:off x="11689921" y="142239"/>
            <a:ext cx="556034" cy="651506"/>
          </a:xfrm>
          <a:prstGeom prst="rect">
            <a:avLst/>
          </a:prstGeom>
        </p:spPr>
      </p:pic>
      <p:sp>
        <p:nvSpPr>
          <p:cNvPr id="25" name="Content Placeholder 2"/>
          <p:cNvSpPr>
            <a:spLocks noGrp="1"/>
          </p:cNvSpPr>
          <p:nvPr>
            <p:ph idx="1"/>
          </p:nvPr>
        </p:nvSpPr>
        <p:spPr>
          <a:xfrm>
            <a:off x="2495932" y="928819"/>
            <a:ext cx="4970272" cy="1686424"/>
          </a:xfrm>
          <a:prstGeom prst="rect">
            <a:avLst/>
          </a:prstGeom>
        </p:spPr>
        <p:txBody>
          <a:bodyPr lIns="182880" tIns="91440" rIns="182880" bIns="91440"/>
          <a:lstStyle>
            <a:lvl1pPr>
              <a:spcBef>
                <a:spcPts val="1020"/>
              </a:spcBef>
              <a:defRPr sz="1836">
                <a:solidFill>
                  <a:srgbClr val="FFFFFF"/>
                </a:solidFill>
                <a:latin typeface="Segoe UI"/>
                <a:cs typeface="Segoe UI"/>
              </a:defRPr>
            </a:lvl1pPr>
            <a:lvl2pPr>
              <a:spcBef>
                <a:spcPts val="1020"/>
              </a:spcBef>
              <a:defRPr sz="1632">
                <a:solidFill>
                  <a:srgbClr val="FFFFFF"/>
                </a:solidFill>
                <a:latin typeface="Segoe UI"/>
                <a:cs typeface="Segoe UI"/>
              </a:defRPr>
            </a:lvl2pPr>
            <a:lvl3pPr>
              <a:spcBef>
                <a:spcPts val="1020"/>
              </a:spcBef>
              <a:defRPr sz="1428">
                <a:solidFill>
                  <a:srgbClr val="FFFFFF"/>
                </a:solidFill>
                <a:latin typeface="Segoe UI"/>
                <a:cs typeface="Segoe UI"/>
              </a:defRPr>
            </a:lvl3pPr>
            <a:lvl4pPr>
              <a:spcBef>
                <a:spcPts val="1020"/>
              </a:spcBef>
              <a:defRPr sz="1224">
                <a:solidFill>
                  <a:srgbClr val="FFFFFF"/>
                </a:solidFill>
                <a:latin typeface="Segoe UI"/>
                <a:cs typeface="Segoe UI"/>
              </a:defRPr>
            </a:lvl4pPr>
            <a:lvl5pPr>
              <a:spcBef>
                <a:spcPts val="1020"/>
              </a:spcBef>
              <a:defRPr sz="1020">
                <a:solidFill>
                  <a:srgbClr val="FFFFFF"/>
                </a:solidFill>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Title 1"/>
          <p:cNvSpPr>
            <a:spLocks noGrp="1"/>
          </p:cNvSpPr>
          <p:nvPr>
            <p:ph type="title"/>
          </p:nvPr>
        </p:nvSpPr>
        <p:spPr>
          <a:xfrm>
            <a:off x="122702" y="926596"/>
            <a:ext cx="2357682" cy="1858730"/>
          </a:xfrm>
          <a:prstGeom prst="rect">
            <a:avLst/>
          </a:prstGeom>
        </p:spPr>
        <p:txBody>
          <a:bodyPr lIns="91440" tIns="91440" bIns="91440" anchor="t"/>
          <a:lstStyle>
            <a:lvl1pPr algn="l">
              <a:defRPr sz="2244">
                <a:solidFill>
                  <a:srgbClr val="FFFFFF"/>
                </a:solidFill>
                <a:latin typeface="Segoe UI Light"/>
                <a:cs typeface="Segoe UI Light"/>
              </a:defRPr>
            </a:lvl1pPr>
          </a:lstStyle>
          <a:p>
            <a:r>
              <a:rPr lang="en-US" smtClean="0"/>
              <a:t>Click to edit Master title style</a:t>
            </a:r>
            <a:endParaRPr lang="en-US" dirty="0"/>
          </a:p>
        </p:txBody>
      </p:sp>
      <p:sp>
        <p:nvSpPr>
          <p:cNvPr id="27" name="Content Placeholder 2"/>
          <p:cNvSpPr>
            <a:spLocks noGrp="1"/>
          </p:cNvSpPr>
          <p:nvPr>
            <p:ph idx="10"/>
          </p:nvPr>
        </p:nvSpPr>
        <p:spPr>
          <a:xfrm>
            <a:off x="7466204" y="928819"/>
            <a:ext cx="4970272" cy="1686424"/>
          </a:xfrm>
          <a:prstGeom prst="rect">
            <a:avLst/>
          </a:prstGeom>
        </p:spPr>
        <p:txBody>
          <a:bodyPr lIns="182880" tIns="91440" rIns="182880" bIns="91440"/>
          <a:lstStyle>
            <a:lvl1pPr>
              <a:spcBef>
                <a:spcPts val="1020"/>
              </a:spcBef>
              <a:defRPr sz="1836">
                <a:solidFill>
                  <a:srgbClr val="FFFFFF"/>
                </a:solidFill>
                <a:latin typeface="Segoe UI"/>
                <a:cs typeface="Segoe UI"/>
              </a:defRPr>
            </a:lvl1pPr>
            <a:lvl2pPr>
              <a:spcBef>
                <a:spcPts val="1020"/>
              </a:spcBef>
              <a:defRPr sz="1632">
                <a:solidFill>
                  <a:srgbClr val="FFFFFF"/>
                </a:solidFill>
                <a:latin typeface="Segoe UI"/>
                <a:cs typeface="Segoe UI"/>
              </a:defRPr>
            </a:lvl2pPr>
            <a:lvl3pPr>
              <a:spcBef>
                <a:spcPts val="1020"/>
              </a:spcBef>
              <a:defRPr sz="1428">
                <a:solidFill>
                  <a:srgbClr val="FFFFFF"/>
                </a:solidFill>
                <a:latin typeface="Segoe UI"/>
                <a:cs typeface="Segoe UI"/>
              </a:defRPr>
            </a:lvl3pPr>
            <a:lvl4pPr>
              <a:spcBef>
                <a:spcPts val="1020"/>
              </a:spcBef>
              <a:defRPr sz="1224">
                <a:solidFill>
                  <a:srgbClr val="FFFFFF"/>
                </a:solidFill>
                <a:latin typeface="Segoe UI"/>
                <a:cs typeface="Segoe UI"/>
              </a:defRPr>
            </a:lvl4pPr>
            <a:lvl5pPr>
              <a:spcBef>
                <a:spcPts val="1020"/>
              </a:spcBef>
              <a:defRPr sz="1020">
                <a:solidFill>
                  <a:srgbClr val="FFFFFF"/>
                </a:solidFill>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6839579"/>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Interior 5">
    <p:spTree>
      <p:nvGrpSpPr>
        <p:cNvPr id="1" name=""/>
        <p:cNvGrpSpPr/>
        <p:nvPr/>
      </p:nvGrpSpPr>
      <p:grpSpPr>
        <a:xfrm>
          <a:off x="0" y="0"/>
          <a:ext cx="0" cy="0"/>
          <a:chOff x="0" y="0"/>
          <a:chExt cx="0" cy="0"/>
        </a:xfrm>
      </p:grpSpPr>
      <p:sp>
        <p:nvSpPr>
          <p:cNvPr id="12" name="Rectangle 11"/>
          <p:cNvSpPr/>
          <p:nvPr userDrawn="1"/>
        </p:nvSpPr>
        <p:spPr>
          <a:xfrm>
            <a:off x="1" y="912106"/>
            <a:ext cx="2487295" cy="1871684"/>
          </a:xfrm>
          <a:prstGeom prst="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dirty="0">
              <a:solidFill>
                <a:srgbClr val="FFFFFF"/>
              </a:solidFill>
            </a:endParaRPr>
          </a:p>
        </p:txBody>
      </p:sp>
      <p:sp>
        <p:nvSpPr>
          <p:cNvPr id="10" name="TextBox 9"/>
          <p:cNvSpPr txBox="1"/>
          <p:nvPr userDrawn="1"/>
        </p:nvSpPr>
        <p:spPr>
          <a:xfrm>
            <a:off x="10471668" y="6693686"/>
            <a:ext cx="1718652" cy="128046"/>
          </a:xfrm>
          <a:prstGeom prst="rect">
            <a:avLst/>
          </a:prstGeom>
          <a:noFill/>
        </p:spPr>
        <p:txBody>
          <a:bodyPr wrap="square" lIns="0" tIns="0" rIns="0" bIns="0" rtlCol="0" anchor="t">
            <a:spAutoFit/>
          </a:bodyPr>
          <a:lstStyle/>
          <a:p>
            <a:pPr algn="r"/>
            <a:r>
              <a:rPr lang="en-US" sz="816" dirty="0" smtClean="0">
                <a:solidFill>
                  <a:srgbClr val="505050"/>
                </a:solidFill>
                <a:cs typeface="Segoe UI"/>
              </a:rPr>
              <a:t>Microsoft Confidential</a:t>
            </a:r>
            <a:endParaRPr lang="en-US" sz="816" dirty="0">
              <a:solidFill>
                <a:srgbClr val="505050"/>
              </a:solidFill>
              <a:cs typeface="Segoe UI"/>
            </a:endParaRPr>
          </a:p>
        </p:txBody>
      </p:sp>
      <p:pic>
        <p:nvPicPr>
          <p:cNvPr id="13" name="Picture 12" descr="MSFT_logo_rgb_C-Wht.png"/>
          <p:cNvPicPr>
            <a:picLocks noChangeAspect="1"/>
          </p:cNvPicPr>
          <p:nvPr userDrawn="1"/>
        </p:nvPicPr>
        <p:blipFill>
          <a:blip r:embed="rId2"/>
          <a:stretch>
            <a:fillRect/>
          </a:stretch>
        </p:blipFill>
        <p:spPr>
          <a:xfrm>
            <a:off x="254775" y="6602498"/>
            <a:ext cx="1243648" cy="202592"/>
          </a:xfrm>
          <a:prstGeom prst="rect">
            <a:avLst/>
          </a:prstGeom>
        </p:spPr>
      </p:pic>
      <p:pic>
        <p:nvPicPr>
          <p:cNvPr id="20" name="Picture 19" descr="MVP_Logo.png"/>
          <p:cNvPicPr>
            <a:picLocks noChangeAspect="1"/>
          </p:cNvPicPr>
          <p:nvPr userDrawn="1"/>
        </p:nvPicPr>
        <p:blipFill>
          <a:blip r:embed="rId3"/>
          <a:stretch>
            <a:fillRect/>
          </a:stretch>
        </p:blipFill>
        <p:spPr>
          <a:xfrm>
            <a:off x="11689921" y="142239"/>
            <a:ext cx="556034" cy="651506"/>
          </a:xfrm>
          <a:prstGeom prst="rect">
            <a:avLst/>
          </a:prstGeom>
        </p:spPr>
      </p:pic>
      <p:sp>
        <p:nvSpPr>
          <p:cNvPr id="21" name="Content Placeholder 2"/>
          <p:cNvSpPr>
            <a:spLocks noGrp="1"/>
          </p:cNvSpPr>
          <p:nvPr>
            <p:ph idx="1"/>
          </p:nvPr>
        </p:nvSpPr>
        <p:spPr>
          <a:xfrm>
            <a:off x="2495931" y="921855"/>
            <a:ext cx="9940544" cy="1686424"/>
          </a:xfrm>
          <a:prstGeom prst="rect">
            <a:avLst/>
          </a:prstGeom>
        </p:spPr>
        <p:txBody>
          <a:bodyPr lIns="182880" tIns="91440" rIns="182880" bIns="91440"/>
          <a:lstStyle>
            <a:lvl1pPr>
              <a:spcBef>
                <a:spcPts val="1020"/>
              </a:spcBef>
              <a:defRPr sz="1836">
                <a:solidFill>
                  <a:srgbClr val="FFFFFF"/>
                </a:solidFill>
                <a:latin typeface="Segoe UI"/>
                <a:cs typeface="Segoe UI"/>
              </a:defRPr>
            </a:lvl1pPr>
            <a:lvl2pPr>
              <a:spcBef>
                <a:spcPts val="1020"/>
              </a:spcBef>
              <a:defRPr sz="1632">
                <a:solidFill>
                  <a:srgbClr val="FFFFFF"/>
                </a:solidFill>
                <a:latin typeface="Segoe UI"/>
                <a:cs typeface="Segoe UI"/>
              </a:defRPr>
            </a:lvl2pPr>
            <a:lvl3pPr>
              <a:spcBef>
                <a:spcPts val="1020"/>
              </a:spcBef>
              <a:defRPr sz="1428">
                <a:solidFill>
                  <a:srgbClr val="FFFFFF"/>
                </a:solidFill>
                <a:latin typeface="Segoe UI"/>
                <a:cs typeface="Segoe UI"/>
              </a:defRPr>
            </a:lvl3pPr>
            <a:lvl4pPr>
              <a:spcBef>
                <a:spcPts val="1020"/>
              </a:spcBef>
              <a:defRPr sz="1224">
                <a:solidFill>
                  <a:srgbClr val="FFFFFF"/>
                </a:solidFill>
                <a:latin typeface="Segoe UI"/>
                <a:cs typeface="Segoe UI"/>
              </a:defRPr>
            </a:lvl4pPr>
            <a:lvl5pPr>
              <a:spcBef>
                <a:spcPts val="1020"/>
              </a:spcBef>
              <a:defRPr sz="1020">
                <a:solidFill>
                  <a:srgbClr val="FFFFFF"/>
                </a:solidFill>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Title 1"/>
          <p:cNvSpPr>
            <a:spLocks noGrp="1"/>
          </p:cNvSpPr>
          <p:nvPr>
            <p:ph type="title"/>
          </p:nvPr>
        </p:nvSpPr>
        <p:spPr>
          <a:xfrm>
            <a:off x="122702" y="919632"/>
            <a:ext cx="2357682" cy="1858730"/>
          </a:xfrm>
          <a:prstGeom prst="rect">
            <a:avLst/>
          </a:prstGeom>
        </p:spPr>
        <p:txBody>
          <a:bodyPr lIns="91440" tIns="91440" bIns="91440" anchor="t"/>
          <a:lstStyle>
            <a:lvl1pPr algn="l">
              <a:defRPr sz="2244">
                <a:solidFill>
                  <a:srgbClr val="FFFFFF"/>
                </a:solidFill>
                <a:latin typeface="Segoe UI Light"/>
                <a:cs typeface="Segoe UI Light"/>
              </a:defRPr>
            </a:lvl1pPr>
          </a:lstStyle>
          <a:p>
            <a:r>
              <a:rPr lang="en-US" smtClean="0"/>
              <a:t>Click to edit Master title style</a:t>
            </a:r>
            <a:endParaRPr lang="en-US" dirty="0"/>
          </a:p>
        </p:txBody>
      </p:sp>
    </p:spTree>
    <p:extLst>
      <p:ext uri="{BB962C8B-B14F-4D97-AF65-F5344CB8AC3E}">
        <p14:creationId xmlns:p14="http://schemas.microsoft.com/office/powerpoint/2010/main" val="4208890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Interior 13">
    <p:spTree>
      <p:nvGrpSpPr>
        <p:cNvPr id="1" name=""/>
        <p:cNvGrpSpPr/>
        <p:nvPr/>
      </p:nvGrpSpPr>
      <p:grpSpPr>
        <a:xfrm>
          <a:off x="0" y="0"/>
          <a:ext cx="0" cy="0"/>
          <a:chOff x="0" y="0"/>
          <a:chExt cx="0" cy="0"/>
        </a:xfrm>
      </p:grpSpPr>
      <p:sp>
        <p:nvSpPr>
          <p:cNvPr id="9" name="Rectangle 8"/>
          <p:cNvSpPr/>
          <p:nvPr userDrawn="1"/>
        </p:nvSpPr>
        <p:spPr>
          <a:xfrm>
            <a:off x="1" y="919070"/>
            <a:ext cx="3730943" cy="1871684"/>
          </a:xfrm>
          <a:prstGeom prst="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dirty="0">
              <a:solidFill>
                <a:srgbClr val="FFFFFF"/>
              </a:solidFill>
            </a:endParaRPr>
          </a:p>
        </p:txBody>
      </p:sp>
      <p:sp>
        <p:nvSpPr>
          <p:cNvPr id="10" name="Content Placeholder 2"/>
          <p:cNvSpPr>
            <a:spLocks noGrp="1"/>
          </p:cNvSpPr>
          <p:nvPr>
            <p:ph idx="1"/>
          </p:nvPr>
        </p:nvSpPr>
        <p:spPr>
          <a:xfrm>
            <a:off x="3728228" y="928819"/>
            <a:ext cx="8705533" cy="1686424"/>
          </a:xfrm>
          <a:prstGeom prst="rect">
            <a:avLst/>
          </a:prstGeom>
        </p:spPr>
        <p:txBody>
          <a:bodyPr lIns="182880" tIns="91440" rIns="182880" bIns="91440"/>
          <a:lstStyle>
            <a:lvl1pPr>
              <a:spcBef>
                <a:spcPts val="1020"/>
              </a:spcBef>
              <a:defRPr sz="1836">
                <a:solidFill>
                  <a:srgbClr val="FFFFFF"/>
                </a:solidFill>
                <a:latin typeface="Segoe UI"/>
                <a:cs typeface="Segoe UI"/>
              </a:defRPr>
            </a:lvl1pPr>
            <a:lvl2pPr>
              <a:spcBef>
                <a:spcPts val="1020"/>
              </a:spcBef>
              <a:defRPr sz="1632">
                <a:solidFill>
                  <a:srgbClr val="FFFFFF"/>
                </a:solidFill>
                <a:latin typeface="Segoe UI"/>
                <a:cs typeface="Segoe UI"/>
              </a:defRPr>
            </a:lvl2pPr>
            <a:lvl3pPr>
              <a:spcBef>
                <a:spcPts val="1020"/>
              </a:spcBef>
              <a:defRPr sz="1428">
                <a:solidFill>
                  <a:srgbClr val="FFFFFF"/>
                </a:solidFill>
                <a:latin typeface="Segoe UI"/>
                <a:cs typeface="Segoe UI"/>
              </a:defRPr>
            </a:lvl3pPr>
            <a:lvl4pPr>
              <a:spcBef>
                <a:spcPts val="1020"/>
              </a:spcBef>
              <a:defRPr sz="1224">
                <a:solidFill>
                  <a:srgbClr val="FFFFFF"/>
                </a:solidFill>
                <a:latin typeface="Segoe UI"/>
                <a:cs typeface="Segoe UI"/>
              </a:defRPr>
            </a:lvl4pPr>
            <a:lvl5pPr>
              <a:spcBef>
                <a:spcPts val="1020"/>
              </a:spcBef>
              <a:defRPr sz="1020">
                <a:solidFill>
                  <a:srgbClr val="FFFFFF"/>
                </a:solidFill>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10471668" y="6693686"/>
            <a:ext cx="1718652" cy="128046"/>
          </a:xfrm>
          <a:prstGeom prst="rect">
            <a:avLst/>
          </a:prstGeom>
          <a:noFill/>
        </p:spPr>
        <p:txBody>
          <a:bodyPr wrap="square" lIns="0" tIns="0" rIns="0" bIns="0" rtlCol="0" anchor="t">
            <a:spAutoFit/>
          </a:bodyPr>
          <a:lstStyle/>
          <a:p>
            <a:pPr algn="r"/>
            <a:r>
              <a:rPr lang="en-US" sz="816" dirty="0" smtClean="0">
                <a:solidFill>
                  <a:srgbClr val="505050"/>
                </a:solidFill>
                <a:cs typeface="Segoe UI"/>
              </a:rPr>
              <a:t>Microsoft Confidential</a:t>
            </a:r>
            <a:endParaRPr lang="en-US" sz="816" dirty="0">
              <a:solidFill>
                <a:srgbClr val="505050"/>
              </a:solidFill>
              <a:cs typeface="Segoe UI"/>
            </a:endParaRPr>
          </a:p>
        </p:txBody>
      </p:sp>
      <p:pic>
        <p:nvPicPr>
          <p:cNvPr id="12" name="Picture 11" descr="MSFT_logo_rgb_C-Wht.png"/>
          <p:cNvPicPr>
            <a:picLocks noChangeAspect="1"/>
          </p:cNvPicPr>
          <p:nvPr userDrawn="1"/>
        </p:nvPicPr>
        <p:blipFill>
          <a:blip r:embed="rId2"/>
          <a:stretch>
            <a:fillRect/>
          </a:stretch>
        </p:blipFill>
        <p:spPr>
          <a:xfrm>
            <a:off x="254775" y="6602498"/>
            <a:ext cx="1243648" cy="202592"/>
          </a:xfrm>
          <a:prstGeom prst="rect">
            <a:avLst/>
          </a:prstGeom>
        </p:spPr>
      </p:pic>
      <p:sp>
        <p:nvSpPr>
          <p:cNvPr id="17" name="Title 1"/>
          <p:cNvSpPr>
            <a:spLocks noGrp="1"/>
          </p:cNvSpPr>
          <p:nvPr>
            <p:ph type="title"/>
          </p:nvPr>
        </p:nvSpPr>
        <p:spPr>
          <a:xfrm>
            <a:off x="122701" y="926596"/>
            <a:ext cx="3596089" cy="1858730"/>
          </a:xfrm>
          <a:prstGeom prst="rect">
            <a:avLst/>
          </a:prstGeom>
        </p:spPr>
        <p:txBody>
          <a:bodyPr lIns="91440" tIns="91440" bIns="91440" anchor="t"/>
          <a:lstStyle>
            <a:lvl1pPr algn="l">
              <a:defRPr sz="2244">
                <a:solidFill>
                  <a:srgbClr val="FFFFFF"/>
                </a:solidFill>
                <a:latin typeface="Segoe UI Light"/>
                <a:cs typeface="Segoe UI Light"/>
              </a:defRPr>
            </a:lvl1pPr>
          </a:lstStyle>
          <a:p>
            <a:r>
              <a:rPr lang="en-US" smtClean="0"/>
              <a:t>Click to edit Master title style</a:t>
            </a:r>
            <a:endParaRPr lang="en-US" dirty="0"/>
          </a:p>
        </p:txBody>
      </p:sp>
    </p:spTree>
    <p:extLst>
      <p:ext uri="{BB962C8B-B14F-4D97-AF65-F5344CB8AC3E}">
        <p14:creationId xmlns:p14="http://schemas.microsoft.com/office/powerpoint/2010/main" val="68198099"/>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5" name="Content Placeholder 14"/>
          <p:cNvSpPr>
            <a:spLocks noGrp="1"/>
          </p:cNvSpPr>
          <p:nvPr>
            <p:ph sz="quarter" idx="18"/>
          </p:nvPr>
        </p:nvSpPr>
        <p:spPr>
          <a:xfrm>
            <a:off x="626613" y="1447623"/>
            <a:ext cx="10984741" cy="209288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21825" y="967402"/>
            <a:ext cx="11205895" cy="310869"/>
          </a:xfrm>
          <a:prstGeom prst="rect">
            <a:avLst/>
          </a:prstGeom>
        </p:spPr>
        <p:txBody>
          <a:bodyPr lIns="0" anchor="b" anchorCtr="0">
            <a:noAutofit/>
          </a:bodyPr>
          <a:lstStyle>
            <a:lvl1pPr marL="0" indent="0" algn="l">
              <a:buFont typeface="Arial" pitchFamily="34" charset="0"/>
              <a:buNone/>
              <a:defRPr sz="1147"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71957" y="254203"/>
            <a:ext cx="11255765" cy="621530"/>
          </a:xfrm>
          <a:prstGeom prst="rect">
            <a:avLst/>
          </a:prstGeom>
        </p:spPr>
        <p:txBody>
          <a:bodyPr lIns="0" anchor="t" anchorCtr="0"/>
          <a:lstStyle>
            <a:lvl1pPr algn="l">
              <a:defRPr b="1"/>
            </a:lvl1pPr>
          </a:lstStyle>
          <a:p>
            <a:r>
              <a:rPr lang="en-US" smtClean="0"/>
              <a:t>Click to edit Master title style</a:t>
            </a:r>
            <a:endParaRPr lang="en-US" dirty="0"/>
          </a:p>
        </p:txBody>
      </p:sp>
      <p:sp>
        <p:nvSpPr>
          <p:cNvPr id="13" name="Slide Number Placeholder 12"/>
          <p:cNvSpPr>
            <a:spLocks noGrp="1"/>
          </p:cNvSpPr>
          <p:nvPr>
            <p:ph type="sldNum" sz="quarter" idx="20"/>
          </p:nvPr>
        </p:nvSpPr>
        <p:spPr>
          <a:xfrm>
            <a:off x="626614" y="6450506"/>
            <a:ext cx="526777" cy="155434"/>
          </a:xfrm>
          <a:prstGeom prst="rect">
            <a:avLst/>
          </a:prstGeom>
        </p:spPr>
        <p:txBody>
          <a:bodyPr lIns="121709" tIns="60853" rIns="121709" bIns="60853"/>
          <a:lstStyle/>
          <a:p>
            <a:pPr fontAlgn="base">
              <a:spcBef>
                <a:spcPct val="0"/>
              </a:spcBef>
              <a:spcAft>
                <a:spcPct val="0"/>
              </a:spcAft>
            </a:pPr>
            <a:fld id="{B56CFCB6-BE43-43CE-BFC8-4F7310A591C8}" type="slidenum">
              <a:rPr lang="en-US" b="1" smtClean="0">
                <a:solidFill>
                  <a:srgbClr val="000000">
                    <a:tint val="75000"/>
                  </a:srgbClr>
                </a:solidFill>
                <a:latin typeface="Segoe Semibold" pitchFamily="34" charset="0"/>
              </a:rPr>
              <a:pPr fontAlgn="base">
                <a:spcBef>
                  <a:spcPct val="0"/>
                </a:spcBef>
                <a:spcAft>
                  <a:spcPct val="0"/>
                </a:spcAft>
              </a:pPr>
              <a:t>‹#›</a:t>
            </a:fld>
            <a:endParaRPr lang="en-US" b="1" dirty="0">
              <a:solidFill>
                <a:srgbClr val="000000">
                  <a:tint val="75000"/>
                </a:srgbClr>
              </a:solidFill>
              <a:latin typeface="Segoe Semibold" pitchFamily="34" charset="0"/>
            </a:endParaRPr>
          </a:p>
        </p:txBody>
      </p:sp>
    </p:spTree>
    <p:extLst>
      <p:ext uri="{BB962C8B-B14F-4D97-AF65-F5344CB8AC3E}">
        <p14:creationId xmlns:p14="http://schemas.microsoft.com/office/powerpoint/2010/main" val="1400788466"/>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7" cy="621530"/>
          </a:xfrm>
          <a:prstGeom prst="rect">
            <a:avLst/>
          </a:prstGeo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29661" y="1476622"/>
            <a:ext cx="11375535" cy="2092881"/>
          </a:xfrm>
          <a:prstGeom prst="rect">
            <a:avLst/>
          </a:prstGeo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331615"/>
      </p:ext>
    </p:extLst>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607309" y="6182440"/>
            <a:ext cx="1552931" cy="332660"/>
          </a:xfrm>
          <a:prstGeom prst="rect">
            <a:avLst/>
          </a:prstGeom>
        </p:spPr>
      </p:pic>
      <p:pic>
        <p:nvPicPr>
          <p:cNvPr id="3" name="Picture 2"/>
          <p:cNvPicPr>
            <a:picLocks noChangeAspect="1"/>
          </p:cNvPicPr>
          <p:nvPr userDrawn="1"/>
        </p:nvPicPr>
        <p:blipFill>
          <a:blip r:embed="rId5">
            <a:lum bright="100000"/>
          </a:blip>
          <a:stretch>
            <a:fillRect/>
          </a:stretch>
        </p:blipFill>
        <p:spPr>
          <a:xfrm>
            <a:off x="457200" y="423276"/>
            <a:ext cx="7148251" cy="1350756"/>
          </a:xfrm>
          <a:prstGeom prst="rect">
            <a:avLst/>
          </a:prstGeom>
        </p:spPr>
      </p:pic>
    </p:spTree>
    <p:extLst>
      <p:ext uri="{BB962C8B-B14F-4D97-AF65-F5344CB8AC3E}">
        <p14:creationId xmlns:p14="http://schemas.microsoft.com/office/powerpoint/2010/main" val="178758234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9ED7"/>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12"/>
          <p:cNvSpPr/>
          <p:nvPr userDrawn="1"/>
        </p:nvSpPr>
        <p:spPr bwMode="white">
          <a:xfrm>
            <a:off x="635"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24528936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5"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404139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fidentiality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a:p>
        </p:txBody>
      </p:sp>
    </p:spTree>
    <p:extLst>
      <p:ext uri="{BB962C8B-B14F-4D97-AF65-F5344CB8AC3E}">
        <p14:creationId xmlns:p14="http://schemas.microsoft.com/office/powerpoint/2010/main" val="1253133923"/>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
        <p:nvSpPr>
          <p:cNvPr id="7"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28944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9143999" cy="2751698"/>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smtClean="0"/>
              <a:t>Video title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3931818" y="2952527"/>
            <a:ext cx="8504657" cy="4041998"/>
          </a:xfrm>
          <a:prstGeom prst="rect">
            <a:avLst/>
          </a:prstGeom>
        </p:spPr>
      </p:pic>
    </p:spTree>
    <p:extLst>
      <p:ext uri="{BB962C8B-B14F-4D97-AF65-F5344CB8AC3E}">
        <p14:creationId xmlns:p14="http://schemas.microsoft.com/office/powerpoint/2010/main" val="265489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8612108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637223904"/>
      </p:ext>
    </p:extLst>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9147082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64252030"/>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775793277"/>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43221921"/>
      </p:ext>
    </p:extLst>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46438548"/>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993509364"/>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07062180"/>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506948539"/>
      </p:ext>
    </p:extLst>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908240134"/>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469019553"/>
      </p:ext>
    </p:extLst>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936052856"/>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908219011"/>
      </p:ext>
    </p:extLst>
  </p:cSld>
  <p:clrMapOvr>
    <a:masterClrMapping/>
  </p:clrMapOvr>
  <p:transition>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688078977"/>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200570081"/>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375655959"/>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510943101"/>
      </p:ext>
    </p:extLst>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491711990"/>
      </p:ext>
    </p:extLst>
  </p:cSld>
  <p:clrMapOvr>
    <a:masterClrMapping/>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562403577"/>
      </p:ext>
    </p:extLst>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0230766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spTree>
    <p:extLst>
      <p:ext uri="{BB962C8B-B14F-4D97-AF65-F5344CB8AC3E}">
        <p14:creationId xmlns:p14="http://schemas.microsoft.com/office/powerpoint/2010/main" val="2223190401"/>
      </p:ext>
    </p:extLst>
  </p:cSld>
  <p:clrMapOvr>
    <a:masterClrMapping/>
  </p:clrMapOvr>
  <p:transition>
    <p:fad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568716057"/>
      </p:ext>
    </p:extLst>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837607542"/>
      </p:ext>
    </p:extLst>
  </p:cSld>
  <p:clrMapOvr>
    <a:masterClrMapping/>
  </p:clrMapOvr>
  <p:transition>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232463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607309" y="6182440"/>
            <a:ext cx="1552931" cy="332660"/>
          </a:xfrm>
          <a:prstGeom prst="rect">
            <a:avLst/>
          </a:prstGeom>
        </p:spPr>
      </p:pic>
      <p:pic>
        <p:nvPicPr>
          <p:cNvPr id="3" name="Picture 2"/>
          <p:cNvPicPr>
            <a:picLocks noChangeAspect="1"/>
          </p:cNvPicPr>
          <p:nvPr userDrawn="1"/>
        </p:nvPicPr>
        <p:blipFill>
          <a:blip r:embed="rId5">
            <a:lum bright="100000"/>
          </a:blip>
          <a:stretch>
            <a:fillRect/>
          </a:stretch>
        </p:blipFill>
        <p:spPr>
          <a:xfrm>
            <a:off x="457200" y="423276"/>
            <a:ext cx="7148251" cy="1350756"/>
          </a:xfrm>
          <a:prstGeom prst="rect">
            <a:avLst/>
          </a:prstGeom>
        </p:spPr>
      </p:pic>
    </p:spTree>
    <p:extLst>
      <p:ext uri="{BB962C8B-B14F-4D97-AF65-F5344CB8AC3E}">
        <p14:creationId xmlns:p14="http://schemas.microsoft.com/office/powerpoint/2010/main" val="34223348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9ED7"/>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12"/>
          <p:cNvSpPr/>
          <p:nvPr userDrawn="1"/>
        </p:nvSpPr>
        <p:spPr bwMode="white">
          <a:xfrm>
            <a:off x="635"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37572417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5"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196377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fidentiality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a:p>
        </p:txBody>
      </p:sp>
    </p:spTree>
    <p:extLst>
      <p:ext uri="{BB962C8B-B14F-4D97-AF65-F5344CB8AC3E}">
        <p14:creationId xmlns:p14="http://schemas.microsoft.com/office/powerpoint/2010/main" val="1691490579"/>
      </p:ext>
    </p:extLst>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
        <p:nvSpPr>
          <p:cNvPr id="7"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8256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9143999" cy="2751698"/>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smtClean="0"/>
              <a:t>Video title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pic>
        <p:nvPicPr>
          <p:cNvPr id="6" name="Picture 5"/>
          <p:cNvPicPr>
            <a:picLocks noChangeAspect="1"/>
          </p:cNvPicPr>
          <p:nvPr userDrawn="1"/>
        </p:nvPicPr>
        <p:blipFill>
          <a:blip r:embed="rId2"/>
          <a:stretch>
            <a:fillRect/>
          </a:stretch>
        </p:blipFill>
        <p:spPr>
          <a:xfrm>
            <a:off x="3931818" y="2952527"/>
            <a:ext cx="8504657" cy="4041998"/>
          </a:xfrm>
          <a:prstGeom prst="rect">
            <a:avLst/>
          </a:prstGeom>
        </p:spPr>
      </p:pic>
    </p:spTree>
    <p:extLst>
      <p:ext uri="{BB962C8B-B14F-4D97-AF65-F5344CB8AC3E}">
        <p14:creationId xmlns:p14="http://schemas.microsoft.com/office/powerpoint/2010/main" val="11997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55173998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677923087"/>
      </p:ext>
    </p:extLst>
  </p:cSld>
  <p:clrMapOvr>
    <a:masterClrMapping/>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61470861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39583685"/>
      </p:ext>
    </p:extLst>
  </p:cSld>
  <p:clrMapOvr>
    <a:masterClrMapping/>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00702201"/>
      </p:ext>
    </p:extLst>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765825693"/>
      </p:ext>
    </p:extLst>
  </p:cSld>
  <p:clrMapOvr>
    <a:masterClrMapping/>
  </p:clrMapOvr>
  <p:transition>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71763972"/>
      </p:ext>
    </p:extLst>
  </p:cSld>
  <p:clrMapOvr>
    <a:masterClrMapping/>
  </p:clrMapOvr>
  <p:transition>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881005526"/>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077068750"/>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015728540"/>
      </p:ext>
    </p:extLst>
  </p:cSld>
  <p:clrMapOvr>
    <a:masterClrMapping/>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 typeface="Wingdings" panose="05000000000000000000" pitchFamily="2" charset="2"/>
              <a:buChar char="§"/>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294497304"/>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2636413"/>
      </p:ext>
    </p:extLst>
  </p:cSld>
  <p:clrMapOvr>
    <a:masterClrMapping/>
  </p:clrMapOvr>
  <p:transition>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793412844"/>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983407811"/>
      </p:ext>
    </p:extLst>
  </p:cSld>
  <p:clrMapOvr>
    <a:masterClrMapping/>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05614650"/>
      </p:ext>
    </p:extLst>
  </p:cSld>
  <p:clrMapOvr>
    <a:masterClrMapping/>
  </p:clrMapOvr>
  <p:transition>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783340"/>
      </p:ext>
    </p:extLst>
  </p:cSld>
  <p:clrMapOvr>
    <a:masterClrMapping/>
  </p:clrMapOvr>
  <p:transition>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848824963"/>
      </p:ext>
    </p:extLst>
  </p:cSld>
  <p:clrMapOvr>
    <a:masterClrMapping/>
  </p:clrMapOvr>
  <p:transition>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598927267"/>
      </p:ext>
    </p:extLst>
  </p:cSld>
  <p:clrMapOvr>
    <a:masterClrMapping/>
  </p:clrMapOvr>
  <p:transition>
    <p:fad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806167119"/>
      </p:ext>
    </p:extLst>
  </p:cSld>
  <p:clrMapOvr>
    <a:masterClrMapping/>
  </p:clrMapOvr>
  <p:transition>
    <p:fade/>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321305457"/>
      </p:ext>
    </p:extLst>
  </p:cSld>
  <p:clrMapOvr>
    <a:masterClrMapping/>
  </p:clrMapOvr>
  <p:transition>
    <p:fade/>
  </p:transition>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13545018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287073650"/>
      </p:ext>
    </p:extLst>
  </p:cSld>
  <p:clrMapOvr>
    <a:masterClrMapping/>
  </p:clrMapOvr>
  <p:transition>
    <p:fade/>
  </p:transition>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635673271"/>
      </p:ext>
    </p:extLst>
  </p:cSld>
  <p:clrMapOvr>
    <a:masterClrMapping/>
  </p:clrMapOvr>
  <p:transition>
    <p:fade/>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780178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280197"/>
      </p:ext>
    </p:extLst>
  </p:cSld>
  <p:clrMapOvr>
    <a:masterClrMapping/>
  </p:clrMapOvr>
  <p:transition>
    <p:fade/>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867523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677108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5207378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07045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29446193"/>
      </p:ext>
    </p:extLst>
  </p:cSld>
  <p:clrMapOvr>
    <a:masterClrMapping/>
  </p:clrMapOvr>
  <p:transition>
    <p:fade/>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54783287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092119294"/>
      </p:ext>
    </p:extLst>
  </p:cSld>
  <p:clrMapOvr>
    <a:masterClrMapping/>
  </p:clrMapOvr>
  <p:transition>
    <p:fade/>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456362177"/>
      </p:ext>
    </p:extLst>
  </p:cSld>
  <p:clrMapOvr>
    <a:masterClrMapping/>
  </p:clrMapOvr>
  <p:transition>
    <p:fade/>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8276569"/>
      </p:ext>
    </p:extLst>
  </p:cSld>
  <p:clrMapOvr>
    <a:masterClrMapping/>
  </p:clrMapOvr>
  <p:transition>
    <p:fade/>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8758119"/>
      </p:ext>
    </p:extLst>
  </p:cSld>
  <p:clrMapOvr>
    <a:masterClrMapping/>
  </p:clrMapOvr>
  <p:transition>
    <p:fade/>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1229178"/>
      </p:ext>
    </p:extLst>
  </p:cSld>
  <p:clrMapOvr>
    <a:masterClrMapping/>
  </p:clrMapOvr>
  <p:transition>
    <p:fade/>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97412799"/>
      </p:ext>
    </p:extLst>
  </p:cSld>
  <p:clrMapOvr>
    <a:masterClrMapping/>
  </p:clrMapOvr>
  <p:transition>
    <p:fade/>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640193"/>
      </p:ext>
    </p:extLst>
  </p:cSld>
  <p:clrMapOvr>
    <a:masterClrMapping/>
  </p:clrMapOvr>
  <p:transition>
    <p:fade/>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5089307"/>
      </p:ext>
    </p:extLst>
  </p:cSld>
  <p:clrMapOvr>
    <a:masterClrMapping/>
  </p:clrMapOvr>
  <p:transition>
    <p:fade/>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2035325"/>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7924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4267673"/>
      </p:ext>
    </p:extLst>
  </p:cSld>
  <p:clrMapOvr>
    <a:masterClrMapping/>
  </p:clrMapOvr>
  <p:transition>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1872287217"/>
      </p:ext>
    </p:extLst>
  </p:cSld>
  <p:clrMapOvr>
    <a:masterClrMapping/>
  </p:clrMapOvr>
  <p:transition>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227907290"/>
      </p:ext>
    </p:extLst>
  </p:cSld>
  <p:clrMapOvr>
    <a:masterClrMapping/>
  </p:clrMapOvr>
  <p:transition>
    <p:fade/>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906499512"/>
      </p:ext>
    </p:extLst>
  </p:cSld>
  <p:clrMapOvr>
    <a:masterClrMapping/>
  </p:clrMapOvr>
  <p:transition>
    <p:fade/>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1200166390"/>
      </p:ext>
    </p:extLst>
  </p:cSld>
  <p:clrMapOvr>
    <a:masterClrMapping/>
  </p:clrMapOvr>
  <p:transition>
    <p:fade/>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355610504"/>
      </p:ext>
    </p:extLst>
  </p:cSld>
  <p:clrMapOvr>
    <a:masterClrMapping/>
  </p:clrMapOvr>
  <p:transition>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413678044"/>
      </p:ext>
    </p:extLst>
  </p:cSld>
  <p:clrMapOvr>
    <a:masterClrMapping/>
  </p:clrMapOvr>
  <p:transition>
    <p:fade/>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13167"/>
      </p:ext>
    </p:extLst>
  </p:cSld>
  <p:clrMapOvr>
    <a:masterClrMapping/>
  </p:clrMapOvr>
  <p:transition>
    <p:fade/>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318095"/>
      </p:ext>
    </p:extLst>
  </p:cSld>
  <p:clrMapOvr>
    <a:masterClrMapping/>
  </p:clrMapOvr>
  <p:transition>
    <p:fade/>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37207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046823"/>
      </p:ext>
    </p:extLst>
  </p:cSld>
  <p:clrMapOvr>
    <a:masterClrMapping/>
  </p:clrMapOvr>
  <p:transition>
    <p:fade/>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696954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466711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64964"/>
            <a:ext cx="9143998" cy="1097302"/>
          </a:xfrm>
        </p:spPr>
        <p:txBody>
          <a:bodyPr lIns="146304" tIns="91440" rIns="146304" bIns="91440"/>
          <a:lstStyle>
            <a:lvl1pPr>
              <a:lnSpc>
                <a:spcPts val="6299"/>
              </a:lnSpc>
              <a:defRPr sz="5800" baseline="0">
                <a:solidFill>
                  <a:schemeClr val="accent2"/>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r>
              <a:rPr lang="en-US" dirty="0" smtClean="0">
                <a:solidFill>
                  <a:srgbClr val="FFFFFF"/>
                </a:solidFill>
              </a:rPr>
              <a:t>Microsoft Confidential</a:t>
            </a:r>
            <a:endParaRPr lang="en-US" dirty="0">
              <a:solidFill>
                <a:srgbClr val="FFFFFF"/>
              </a:solidFill>
            </a:endParaRPr>
          </a:p>
        </p:txBody>
      </p:sp>
      <p:sp>
        <p:nvSpPr>
          <p:cNvPr id="4" name="Slide Number Placeholder 3"/>
          <p:cNvSpPr>
            <a:spLocks noGrp="1"/>
          </p:cNvSpPr>
          <p:nvPr>
            <p:ph type="sldNum" sz="quarter" idx="11"/>
          </p:nvPr>
        </p:nvSpPr>
        <p:spPr/>
        <p:txBody>
          <a:bodyPr/>
          <a:lstStyle/>
          <a:p>
            <a:fld id="{27258FFF-F925-446B-8502-81C93398170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07119125"/>
      </p:ext>
    </p:extLst>
  </p:cSld>
  <p:clrMapOvr>
    <a:masterClrMapping/>
  </p:clrMapOvr>
  <p:transition>
    <p:fade/>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pic>
        <p:nvPicPr>
          <p:cNvPr id="5" name="Picture 4" descr="16by9-0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2339"/>
            <a:ext cx="12436475" cy="6865123"/>
          </a:xfrm>
          <a:prstGeom prst="rect">
            <a:avLst/>
          </a:prstGeom>
        </p:spPr>
      </p:pic>
      <p:sp>
        <p:nvSpPr>
          <p:cNvPr id="2" name="Title 1"/>
          <p:cNvSpPr>
            <a:spLocks noGrp="1"/>
          </p:cNvSpPr>
          <p:nvPr>
            <p:ph type="ctrTitle" hasCustomPrompt="1"/>
          </p:nvPr>
        </p:nvSpPr>
        <p:spPr>
          <a:xfrm>
            <a:off x="1021339" y="3098099"/>
            <a:ext cx="10294428" cy="497199"/>
          </a:xfrm>
        </p:spPr>
        <p:txBody>
          <a:bodyPr anchor="t">
            <a:normAutofit/>
          </a:bodyPr>
          <a:lstStyle>
            <a:lvl1pPr algn="l">
              <a:defRPr sz="3808" b="1" i="0">
                <a:solidFill>
                  <a:schemeClr val="tx1">
                    <a:lumMod val="75000"/>
                    <a:lumOff val="25000"/>
                  </a:schemeClr>
                </a:solidFill>
                <a:latin typeface="Arial"/>
                <a:cs typeface="Arial"/>
              </a:defRPr>
            </a:lvl1pPr>
          </a:lstStyle>
          <a:p>
            <a:r>
              <a:rPr lang="en-US" dirty="0" smtClean="0"/>
              <a:t>(B2C DECK) PRESENTATION TITLE</a:t>
            </a:r>
            <a:endParaRPr lang="en-US" dirty="0"/>
          </a:p>
        </p:txBody>
      </p:sp>
      <p:sp>
        <p:nvSpPr>
          <p:cNvPr id="14" name="Subtitle 2"/>
          <p:cNvSpPr>
            <a:spLocks noGrp="1"/>
          </p:cNvSpPr>
          <p:nvPr>
            <p:ph type="subTitle" idx="1" hasCustomPrompt="1"/>
          </p:nvPr>
        </p:nvSpPr>
        <p:spPr>
          <a:xfrm>
            <a:off x="1021344" y="3610826"/>
            <a:ext cx="7315706" cy="1250801"/>
          </a:xfrm>
        </p:spPr>
        <p:txBody>
          <a:bodyPr anchor="t">
            <a:normAutofit/>
          </a:bodyPr>
          <a:lstStyle>
            <a:lvl1pPr marL="0" indent="0" algn="l">
              <a:buNone/>
              <a:defRPr sz="2448">
                <a:solidFill>
                  <a:srgbClr val="F9AB31"/>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dirty="0" smtClean="0"/>
              <a:t>DESCRIPTION OF PRESENTATION</a:t>
            </a:r>
            <a:endParaRPr lang="en-US" dirty="0"/>
          </a:p>
        </p:txBody>
      </p:sp>
    </p:spTree>
    <p:extLst>
      <p:ext uri="{BB962C8B-B14F-4D97-AF65-F5344CB8AC3E}">
        <p14:creationId xmlns:p14="http://schemas.microsoft.com/office/powerpoint/2010/main" val="14044097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Cover Page 2">
    <p:spTree>
      <p:nvGrpSpPr>
        <p:cNvPr id="1" name=""/>
        <p:cNvGrpSpPr/>
        <p:nvPr/>
      </p:nvGrpSpPr>
      <p:grpSpPr>
        <a:xfrm>
          <a:off x="0" y="0"/>
          <a:ext cx="0" cy="0"/>
          <a:chOff x="0" y="0"/>
          <a:chExt cx="0" cy="0"/>
        </a:xfrm>
      </p:grpSpPr>
      <p:pic>
        <p:nvPicPr>
          <p:cNvPr id="6" name="Picture 5" descr="16by9-0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1802"/>
            <a:ext cx="12436475" cy="6865123"/>
          </a:xfrm>
          <a:prstGeom prst="rect">
            <a:avLst/>
          </a:prstGeom>
        </p:spPr>
      </p:pic>
      <p:sp>
        <p:nvSpPr>
          <p:cNvPr id="2" name="Title 1"/>
          <p:cNvSpPr>
            <a:spLocks noGrp="1"/>
          </p:cNvSpPr>
          <p:nvPr>
            <p:ph type="ctrTitle" hasCustomPrompt="1"/>
          </p:nvPr>
        </p:nvSpPr>
        <p:spPr>
          <a:xfrm>
            <a:off x="1021339" y="3098099"/>
            <a:ext cx="10294428" cy="497199"/>
          </a:xfrm>
        </p:spPr>
        <p:txBody>
          <a:bodyPr anchor="t">
            <a:noAutofit/>
          </a:bodyPr>
          <a:lstStyle>
            <a:lvl1pPr algn="l">
              <a:defRPr sz="3808" b="1" i="0" baseline="0">
                <a:solidFill>
                  <a:schemeClr val="tx1">
                    <a:lumMod val="75000"/>
                    <a:lumOff val="25000"/>
                  </a:schemeClr>
                </a:solidFill>
                <a:latin typeface="Arial"/>
                <a:cs typeface="Arial"/>
              </a:defRPr>
            </a:lvl1pPr>
          </a:lstStyle>
          <a:p>
            <a:r>
              <a:rPr lang="en-US" dirty="0" smtClean="0"/>
              <a:t>(B2B DECK) PROPOSAL TITLE</a:t>
            </a:r>
            <a:endParaRPr lang="en-US" dirty="0"/>
          </a:p>
        </p:txBody>
      </p:sp>
      <p:sp>
        <p:nvSpPr>
          <p:cNvPr id="3" name="Subtitle 2"/>
          <p:cNvSpPr>
            <a:spLocks noGrp="1"/>
          </p:cNvSpPr>
          <p:nvPr>
            <p:ph type="subTitle" idx="1" hasCustomPrompt="1"/>
          </p:nvPr>
        </p:nvSpPr>
        <p:spPr>
          <a:xfrm>
            <a:off x="1021344" y="3610826"/>
            <a:ext cx="7315706" cy="1250801"/>
          </a:xfrm>
        </p:spPr>
        <p:txBody>
          <a:bodyPr anchor="t">
            <a:normAutofit/>
          </a:bodyPr>
          <a:lstStyle>
            <a:lvl1pPr marL="0" indent="0" algn="l">
              <a:buNone/>
              <a:defRPr sz="2448">
                <a:solidFill>
                  <a:srgbClr val="F9AB31"/>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dirty="0" smtClean="0"/>
              <a:t>DESCRIPTION OF PRESENTATION</a:t>
            </a:r>
            <a:endParaRPr lang="en-US" dirty="0"/>
          </a:p>
        </p:txBody>
      </p:sp>
    </p:spTree>
    <p:extLst>
      <p:ext uri="{BB962C8B-B14F-4D97-AF65-F5344CB8AC3E}">
        <p14:creationId xmlns:p14="http://schemas.microsoft.com/office/powerpoint/2010/main" val="304554848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Cover Page 3">
    <p:spTree>
      <p:nvGrpSpPr>
        <p:cNvPr id="1" name=""/>
        <p:cNvGrpSpPr/>
        <p:nvPr/>
      </p:nvGrpSpPr>
      <p:grpSpPr>
        <a:xfrm>
          <a:off x="0" y="0"/>
          <a:ext cx="0" cy="0"/>
          <a:chOff x="0" y="0"/>
          <a:chExt cx="0" cy="0"/>
        </a:xfrm>
      </p:grpSpPr>
      <p:pic>
        <p:nvPicPr>
          <p:cNvPr id="5" name="Picture 4" descr="16by9-0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6080"/>
            <a:ext cx="12436475" cy="6858445"/>
          </a:xfrm>
          <a:prstGeom prst="rect">
            <a:avLst/>
          </a:prstGeom>
        </p:spPr>
      </p:pic>
      <p:sp>
        <p:nvSpPr>
          <p:cNvPr id="2" name="Title 1"/>
          <p:cNvSpPr>
            <a:spLocks noGrp="1"/>
          </p:cNvSpPr>
          <p:nvPr>
            <p:ph type="ctrTitle" hasCustomPrompt="1"/>
          </p:nvPr>
        </p:nvSpPr>
        <p:spPr>
          <a:xfrm>
            <a:off x="1021339" y="3098099"/>
            <a:ext cx="10294428" cy="497199"/>
          </a:xfrm>
        </p:spPr>
        <p:txBody>
          <a:bodyPr anchor="t">
            <a:noAutofit/>
          </a:bodyPr>
          <a:lstStyle>
            <a:lvl1pPr algn="l">
              <a:defRPr sz="3808" b="1" i="0" baseline="0">
                <a:solidFill>
                  <a:schemeClr val="tx1">
                    <a:lumMod val="75000"/>
                    <a:lumOff val="25000"/>
                  </a:schemeClr>
                </a:solidFill>
                <a:latin typeface="Arial"/>
                <a:cs typeface="Arial"/>
              </a:defRPr>
            </a:lvl1pPr>
          </a:lstStyle>
          <a:p>
            <a:r>
              <a:rPr lang="en-US" dirty="0" smtClean="0"/>
              <a:t>(INTERNAL DECK) STRATEGY TITLE</a:t>
            </a:r>
            <a:endParaRPr lang="en-US" dirty="0"/>
          </a:p>
        </p:txBody>
      </p:sp>
      <p:sp>
        <p:nvSpPr>
          <p:cNvPr id="3" name="Subtitle 2"/>
          <p:cNvSpPr>
            <a:spLocks noGrp="1"/>
          </p:cNvSpPr>
          <p:nvPr>
            <p:ph type="subTitle" idx="1" hasCustomPrompt="1"/>
          </p:nvPr>
        </p:nvSpPr>
        <p:spPr>
          <a:xfrm>
            <a:off x="1021344" y="3610826"/>
            <a:ext cx="7315706" cy="1250801"/>
          </a:xfrm>
        </p:spPr>
        <p:txBody>
          <a:bodyPr anchor="t">
            <a:normAutofit/>
          </a:bodyPr>
          <a:lstStyle>
            <a:lvl1pPr marL="0" indent="0" algn="l">
              <a:buNone/>
              <a:defRPr sz="2448">
                <a:solidFill>
                  <a:srgbClr val="F9AB31"/>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dirty="0" smtClean="0"/>
              <a:t>DESCRIPTION OF PRESENTATION</a:t>
            </a:r>
            <a:endParaRPr lang="en-US" dirty="0"/>
          </a:p>
        </p:txBody>
      </p:sp>
    </p:spTree>
    <p:extLst>
      <p:ext uri="{BB962C8B-B14F-4D97-AF65-F5344CB8AC3E}">
        <p14:creationId xmlns:p14="http://schemas.microsoft.com/office/powerpoint/2010/main" val="21172200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5" name="Picture 4" descr="16by9-0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9403"/>
            <a:ext cx="12436475" cy="6865123"/>
          </a:xfrm>
          <a:prstGeom prst="rect">
            <a:avLst/>
          </a:prstGeom>
        </p:spPr>
      </p:pic>
      <p:sp>
        <p:nvSpPr>
          <p:cNvPr id="2" name="Title 1"/>
          <p:cNvSpPr>
            <a:spLocks noGrp="1"/>
          </p:cNvSpPr>
          <p:nvPr>
            <p:ph type="title" hasCustomPrompt="1"/>
          </p:nvPr>
        </p:nvSpPr>
        <p:spPr>
          <a:xfrm>
            <a:off x="794553" y="1193630"/>
            <a:ext cx="7968558" cy="514334"/>
          </a:xfrm>
        </p:spPr>
        <p:txBody>
          <a:bodyPr anchor="t">
            <a:noAutofit/>
          </a:bodyPr>
          <a:lstStyle>
            <a:lvl1pPr algn="l">
              <a:defRPr sz="3808" b="1">
                <a:solidFill>
                  <a:schemeClr val="tx1">
                    <a:lumMod val="85000"/>
                    <a:lumOff val="15000"/>
                  </a:schemeClr>
                </a:solidFill>
              </a:defRPr>
            </a:lvl1pPr>
          </a:lstStyle>
          <a:p>
            <a:r>
              <a:rPr lang="en-US" sz="3808" dirty="0" smtClean="0"/>
              <a:t>INDEX / CONTENT</a:t>
            </a:r>
            <a:r>
              <a:rPr lang="en-US" sz="3808" baseline="0" dirty="0" smtClean="0"/>
              <a:t> PAGE</a:t>
            </a:r>
            <a:endParaRPr lang="en-US" sz="3808" dirty="0"/>
          </a:p>
        </p:txBody>
      </p:sp>
      <p:sp>
        <p:nvSpPr>
          <p:cNvPr id="28"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
        <p:nvSpPr>
          <p:cNvPr id="6" name="Text Placeholder 5"/>
          <p:cNvSpPr>
            <a:spLocks noGrp="1"/>
          </p:cNvSpPr>
          <p:nvPr>
            <p:ph type="body" sz="quarter" idx="14" hasCustomPrompt="1"/>
          </p:nvPr>
        </p:nvSpPr>
        <p:spPr>
          <a:xfrm>
            <a:off x="794549" y="1863588"/>
            <a:ext cx="3903671" cy="264931"/>
          </a:xfrm>
        </p:spPr>
        <p:txBody>
          <a:bodyPr>
            <a:normAutofit/>
          </a:bodyPr>
          <a:lstStyle>
            <a:lvl1pPr marL="0" indent="0">
              <a:buNone/>
              <a:defRPr sz="1496" b="1" baseline="0"/>
            </a:lvl1pPr>
          </a:lstStyle>
          <a:p>
            <a:pPr lvl="0"/>
            <a:r>
              <a:rPr lang="en-US" dirty="0" smtClean="0"/>
              <a:t>1.  SECTION TITLE</a:t>
            </a:r>
            <a:endParaRPr lang="en-US" dirty="0"/>
          </a:p>
        </p:txBody>
      </p:sp>
      <p:sp>
        <p:nvSpPr>
          <p:cNvPr id="11" name="Text Placeholder 5"/>
          <p:cNvSpPr>
            <a:spLocks noGrp="1"/>
          </p:cNvSpPr>
          <p:nvPr>
            <p:ph type="body" sz="quarter" idx="15" hasCustomPrompt="1"/>
          </p:nvPr>
        </p:nvSpPr>
        <p:spPr>
          <a:xfrm>
            <a:off x="794549" y="2128520"/>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sp>
        <p:nvSpPr>
          <p:cNvPr id="13" name="Text Placeholder 5"/>
          <p:cNvSpPr>
            <a:spLocks noGrp="1"/>
          </p:cNvSpPr>
          <p:nvPr>
            <p:ph type="body" sz="quarter" idx="16" hasCustomPrompt="1"/>
          </p:nvPr>
        </p:nvSpPr>
        <p:spPr>
          <a:xfrm>
            <a:off x="794549" y="2538142"/>
            <a:ext cx="3903671" cy="264931"/>
          </a:xfrm>
        </p:spPr>
        <p:txBody>
          <a:bodyPr>
            <a:normAutofit/>
          </a:bodyPr>
          <a:lstStyle>
            <a:lvl1pPr marL="0" indent="0">
              <a:buNone/>
              <a:defRPr sz="1496" b="1" baseline="0"/>
            </a:lvl1pPr>
          </a:lstStyle>
          <a:p>
            <a:pPr lvl="0"/>
            <a:r>
              <a:rPr lang="en-US" dirty="0" smtClean="0"/>
              <a:t>2.  SECTION TITLE</a:t>
            </a:r>
            <a:endParaRPr lang="en-US" dirty="0"/>
          </a:p>
        </p:txBody>
      </p:sp>
      <p:sp>
        <p:nvSpPr>
          <p:cNvPr id="14" name="Text Placeholder 5"/>
          <p:cNvSpPr>
            <a:spLocks noGrp="1"/>
          </p:cNvSpPr>
          <p:nvPr>
            <p:ph type="body" sz="quarter" idx="17" hasCustomPrompt="1"/>
          </p:nvPr>
        </p:nvSpPr>
        <p:spPr>
          <a:xfrm>
            <a:off x="794549" y="2803074"/>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sp>
        <p:nvSpPr>
          <p:cNvPr id="18" name="Text Placeholder 5"/>
          <p:cNvSpPr>
            <a:spLocks noGrp="1"/>
          </p:cNvSpPr>
          <p:nvPr>
            <p:ph type="body" sz="quarter" idx="18" hasCustomPrompt="1"/>
          </p:nvPr>
        </p:nvSpPr>
        <p:spPr>
          <a:xfrm>
            <a:off x="794549" y="3199042"/>
            <a:ext cx="3903671" cy="264931"/>
          </a:xfrm>
        </p:spPr>
        <p:txBody>
          <a:bodyPr>
            <a:normAutofit/>
          </a:bodyPr>
          <a:lstStyle>
            <a:lvl1pPr marL="0" indent="0">
              <a:buNone/>
              <a:defRPr sz="1496" b="1" baseline="0"/>
            </a:lvl1pPr>
          </a:lstStyle>
          <a:p>
            <a:pPr lvl="0"/>
            <a:r>
              <a:rPr lang="en-US" dirty="0" smtClean="0"/>
              <a:t>3.  SECTION TITLE</a:t>
            </a:r>
            <a:endParaRPr lang="en-US" dirty="0"/>
          </a:p>
        </p:txBody>
      </p:sp>
      <p:sp>
        <p:nvSpPr>
          <p:cNvPr id="19" name="Text Placeholder 5"/>
          <p:cNvSpPr>
            <a:spLocks noGrp="1"/>
          </p:cNvSpPr>
          <p:nvPr>
            <p:ph type="body" sz="quarter" idx="19" hasCustomPrompt="1"/>
          </p:nvPr>
        </p:nvSpPr>
        <p:spPr>
          <a:xfrm>
            <a:off x="794549" y="3463974"/>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sp>
        <p:nvSpPr>
          <p:cNvPr id="20" name="Text Placeholder 5"/>
          <p:cNvSpPr>
            <a:spLocks noGrp="1"/>
          </p:cNvSpPr>
          <p:nvPr>
            <p:ph type="body" sz="quarter" idx="20" hasCustomPrompt="1"/>
          </p:nvPr>
        </p:nvSpPr>
        <p:spPr>
          <a:xfrm>
            <a:off x="794549" y="3868754"/>
            <a:ext cx="3903671" cy="264931"/>
          </a:xfrm>
        </p:spPr>
        <p:txBody>
          <a:bodyPr>
            <a:normAutofit/>
          </a:bodyPr>
          <a:lstStyle>
            <a:lvl1pPr marL="0" indent="0">
              <a:buNone/>
              <a:defRPr sz="1496" b="1" baseline="0"/>
            </a:lvl1pPr>
          </a:lstStyle>
          <a:p>
            <a:pPr lvl="0"/>
            <a:r>
              <a:rPr lang="en-US" dirty="0" smtClean="0"/>
              <a:t>4.  SECTION TITLE</a:t>
            </a:r>
            <a:endParaRPr lang="en-US" dirty="0"/>
          </a:p>
        </p:txBody>
      </p:sp>
      <p:sp>
        <p:nvSpPr>
          <p:cNvPr id="21" name="Text Placeholder 5"/>
          <p:cNvSpPr>
            <a:spLocks noGrp="1"/>
          </p:cNvSpPr>
          <p:nvPr>
            <p:ph type="body" sz="quarter" idx="21" hasCustomPrompt="1"/>
          </p:nvPr>
        </p:nvSpPr>
        <p:spPr>
          <a:xfrm>
            <a:off x="794549" y="4133685"/>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sp>
        <p:nvSpPr>
          <p:cNvPr id="22" name="Text Placeholder 5"/>
          <p:cNvSpPr>
            <a:spLocks noGrp="1"/>
          </p:cNvSpPr>
          <p:nvPr>
            <p:ph type="body" sz="quarter" idx="22" hasCustomPrompt="1"/>
          </p:nvPr>
        </p:nvSpPr>
        <p:spPr>
          <a:xfrm>
            <a:off x="794549" y="4538466"/>
            <a:ext cx="3903671" cy="264931"/>
          </a:xfrm>
        </p:spPr>
        <p:txBody>
          <a:bodyPr>
            <a:normAutofit/>
          </a:bodyPr>
          <a:lstStyle>
            <a:lvl1pPr marL="0" indent="0">
              <a:buNone/>
              <a:defRPr sz="1496" b="1" baseline="0"/>
            </a:lvl1pPr>
          </a:lstStyle>
          <a:p>
            <a:pPr lvl="0"/>
            <a:r>
              <a:rPr lang="en-US" dirty="0" smtClean="0"/>
              <a:t>5.  SECTION TITLE</a:t>
            </a:r>
            <a:endParaRPr lang="en-US" dirty="0"/>
          </a:p>
        </p:txBody>
      </p:sp>
      <p:sp>
        <p:nvSpPr>
          <p:cNvPr id="23" name="Text Placeholder 5"/>
          <p:cNvSpPr>
            <a:spLocks noGrp="1"/>
          </p:cNvSpPr>
          <p:nvPr>
            <p:ph type="body" sz="quarter" idx="23" hasCustomPrompt="1"/>
          </p:nvPr>
        </p:nvSpPr>
        <p:spPr>
          <a:xfrm>
            <a:off x="794549" y="4803398"/>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sp>
        <p:nvSpPr>
          <p:cNvPr id="24" name="Text Placeholder 5"/>
          <p:cNvSpPr>
            <a:spLocks noGrp="1"/>
          </p:cNvSpPr>
          <p:nvPr>
            <p:ph type="body" sz="quarter" idx="24" hasCustomPrompt="1"/>
          </p:nvPr>
        </p:nvSpPr>
        <p:spPr>
          <a:xfrm>
            <a:off x="4859436" y="1863588"/>
            <a:ext cx="3903671" cy="264931"/>
          </a:xfrm>
        </p:spPr>
        <p:txBody>
          <a:bodyPr>
            <a:normAutofit/>
          </a:bodyPr>
          <a:lstStyle>
            <a:lvl1pPr marL="0" indent="0">
              <a:buNone/>
              <a:defRPr sz="1496" b="1" baseline="0"/>
            </a:lvl1pPr>
          </a:lstStyle>
          <a:p>
            <a:pPr lvl="0"/>
            <a:r>
              <a:rPr lang="en-US" dirty="0" smtClean="0"/>
              <a:t>6.  SECTION TITLE</a:t>
            </a:r>
            <a:endParaRPr lang="en-US" dirty="0"/>
          </a:p>
        </p:txBody>
      </p:sp>
      <p:sp>
        <p:nvSpPr>
          <p:cNvPr id="25" name="Text Placeholder 5"/>
          <p:cNvSpPr>
            <a:spLocks noGrp="1"/>
          </p:cNvSpPr>
          <p:nvPr>
            <p:ph type="body" sz="quarter" idx="25" hasCustomPrompt="1"/>
          </p:nvPr>
        </p:nvSpPr>
        <p:spPr>
          <a:xfrm>
            <a:off x="4859436" y="2128520"/>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sp>
        <p:nvSpPr>
          <p:cNvPr id="26" name="Text Placeholder 5"/>
          <p:cNvSpPr>
            <a:spLocks noGrp="1"/>
          </p:cNvSpPr>
          <p:nvPr>
            <p:ph type="body" sz="quarter" idx="26" hasCustomPrompt="1"/>
          </p:nvPr>
        </p:nvSpPr>
        <p:spPr>
          <a:xfrm>
            <a:off x="4859436" y="2538142"/>
            <a:ext cx="3903671" cy="264931"/>
          </a:xfrm>
        </p:spPr>
        <p:txBody>
          <a:bodyPr>
            <a:normAutofit/>
          </a:bodyPr>
          <a:lstStyle>
            <a:lvl1pPr marL="0" indent="0">
              <a:buNone/>
              <a:defRPr sz="1496" b="1" baseline="0"/>
            </a:lvl1pPr>
          </a:lstStyle>
          <a:p>
            <a:pPr lvl="0"/>
            <a:r>
              <a:rPr lang="en-US" dirty="0" smtClean="0"/>
              <a:t>7.  SECTION TITLE</a:t>
            </a:r>
            <a:endParaRPr lang="en-US" dirty="0"/>
          </a:p>
        </p:txBody>
      </p:sp>
      <p:sp>
        <p:nvSpPr>
          <p:cNvPr id="27" name="Text Placeholder 5"/>
          <p:cNvSpPr>
            <a:spLocks noGrp="1"/>
          </p:cNvSpPr>
          <p:nvPr>
            <p:ph type="body" sz="quarter" idx="27" hasCustomPrompt="1"/>
          </p:nvPr>
        </p:nvSpPr>
        <p:spPr>
          <a:xfrm>
            <a:off x="4859436" y="2803074"/>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sp>
        <p:nvSpPr>
          <p:cNvPr id="29" name="Text Placeholder 5"/>
          <p:cNvSpPr>
            <a:spLocks noGrp="1"/>
          </p:cNvSpPr>
          <p:nvPr>
            <p:ph type="body" sz="quarter" idx="28" hasCustomPrompt="1"/>
          </p:nvPr>
        </p:nvSpPr>
        <p:spPr>
          <a:xfrm>
            <a:off x="4859436" y="3199042"/>
            <a:ext cx="3903671" cy="264931"/>
          </a:xfrm>
        </p:spPr>
        <p:txBody>
          <a:bodyPr>
            <a:normAutofit/>
          </a:bodyPr>
          <a:lstStyle>
            <a:lvl1pPr marL="0" indent="0">
              <a:buNone/>
              <a:defRPr sz="1496" b="1" baseline="0"/>
            </a:lvl1pPr>
          </a:lstStyle>
          <a:p>
            <a:pPr lvl="0"/>
            <a:r>
              <a:rPr lang="en-US" dirty="0" smtClean="0"/>
              <a:t>8.  SECTION TITLE</a:t>
            </a:r>
            <a:endParaRPr lang="en-US" dirty="0"/>
          </a:p>
        </p:txBody>
      </p:sp>
      <p:sp>
        <p:nvSpPr>
          <p:cNvPr id="30" name="Text Placeholder 5"/>
          <p:cNvSpPr>
            <a:spLocks noGrp="1"/>
          </p:cNvSpPr>
          <p:nvPr>
            <p:ph type="body" sz="quarter" idx="29" hasCustomPrompt="1"/>
          </p:nvPr>
        </p:nvSpPr>
        <p:spPr>
          <a:xfrm>
            <a:off x="4859436" y="3463974"/>
            <a:ext cx="3903671" cy="268344"/>
          </a:xfrm>
        </p:spPr>
        <p:txBody>
          <a:bodyPr>
            <a:normAutofit/>
          </a:bodyPr>
          <a:lstStyle>
            <a:lvl1pPr marL="0" indent="0">
              <a:buNone/>
              <a:defRPr sz="1496" b="0" baseline="0">
                <a:solidFill>
                  <a:srgbClr val="F9AB31"/>
                </a:solidFill>
              </a:defRPr>
            </a:lvl1pPr>
          </a:lstStyle>
          <a:p>
            <a:pPr lvl="0"/>
            <a:r>
              <a:rPr lang="en-US" dirty="0" smtClean="0"/>
              <a:t>     Slight description of section</a:t>
            </a:r>
            <a:endParaRPr lang="en-US" dirty="0"/>
          </a:p>
        </p:txBody>
      </p:sp>
      <p:pic>
        <p:nvPicPr>
          <p:cNvPr id="4" name="Picture 3"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Tree>
    <p:extLst>
      <p:ext uri="{BB962C8B-B14F-4D97-AF65-F5344CB8AC3E}">
        <p14:creationId xmlns:p14="http://schemas.microsoft.com/office/powerpoint/2010/main" val="29882607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ection Page 1">
    <p:spTree>
      <p:nvGrpSpPr>
        <p:cNvPr id="1" name=""/>
        <p:cNvGrpSpPr/>
        <p:nvPr/>
      </p:nvGrpSpPr>
      <p:grpSpPr>
        <a:xfrm>
          <a:off x="0" y="0"/>
          <a:ext cx="0" cy="0"/>
          <a:chOff x="0" y="0"/>
          <a:chExt cx="0" cy="0"/>
        </a:xfrm>
      </p:grpSpPr>
      <p:pic>
        <p:nvPicPr>
          <p:cNvPr id="12" name="Picture 11" descr="16by9-0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9403"/>
            <a:ext cx="12436475" cy="6865123"/>
          </a:xfrm>
          <a:prstGeom prst="rect">
            <a:avLst/>
          </a:prstGeom>
        </p:spPr>
      </p:pic>
      <p:sp>
        <p:nvSpPr>
          <p:cNvPr id="2" name="Title 1"/>
          <p:cNvSpPr>
            <a:spLocks noGrp="1"/>
          </p:cNvSpPr>
          <p:nvPr>
            <p:ph type="title" hasCustomPrompt="1"/>
          </p:nvPr>
        </p:nvSpPr>
        <p:spPr>
          <a:xfrm>
            <a:off x="1992139" y="2083057"/>
            <a:ext cx="6667337" cy="514334"/>
          </a:xfrm>
        </p:spPr>
        <p:txBody>
          <a:bodyPr anchor="t">
            <a:noAutofit/>
          </a:bodyPr>
          <a:lstStyle>
            <a:lvl1pPr algn="l">
              <a:defRPr sz="3808" b="1">
                <a:solidFill>
                  <a:schemeClr val="tx1">
                    <a:lumMod val="85000"/>
                    <a:lumOff val="15000"/>
                  </a:schemeClr>
                </a:solidFill>
              </a:defRPr>
            </a:lvl1pPr>
          </a:lstStyle>
          <a:p>
            <a:r>
              <a:rPr lang="en-US" sz="3808" dirty="0" smtClean="0"/>
              <a:t>SECTION TITLE</a:t>
            </a:r>
            <a:endParaRPr lang="en-US" sz="3808" dirty="0"/>
          </a:p>
        </p:txBody>
      </p:sp>
      <p:sp>
        <p:nvSpPr>
          <p:cNvPr id="7" name="Text Placeholder 6"/>
          <p:cNvSpPr>
            <a:spLocks noGrp="1"/>
          </p:cNvSpPr>
          <p:nvPr>
            <p:ph type="body" sz="quarter" idx="14" hasCustomPrompt="1"/>
          </p:nvPr>
        </p:nvSpPr>
        <p:spPr>
          <a:xfrm>
            <a:off x="2026685" y="2606024"/>
            <a:ext cx="5469026" cy="1590691"/>
          </a:xfrm>
        </p:spPr>
        <p:txBody>
          <a:bodyPr>
            <a:normAutofit/>
          </a:bodyPr>
          <a:lstStyle>
            <a:lvl1pPr marL="0" indent="0">
              <a:buNone/>
              <a:defRPr sz="1904">
                <a:solidFill>
                  <a:srgbClr val="F9AB31"/>
                </a:solidFill>
              </a:defRPr>
            </a:lvl1pPr>
          </a:lstStyle>
          <a:p>
            <a:pPr>
              <a:lnSpc>
                <a:spcPct val="100000"/>
              </a:lnSpc>
            </a:pPr>
            <a:r>
              <a:rPr lang="en-US" sz="1904" b="0" cap="none" dirty="0" err="1" smtClean="0">
                <a:solidFill>
                  <a:srgbClr val="F9AB31"/>
                </a:solidFill>
              </a:rPr>
              <a:t>Lorem</a:t>
            </a:r>
            <a:r>
              <a:rPr lang="en-US" sz="1904" b="0" cap="none" dirty="0" smtClean="0">
                <a:solidFill>
                  <a:srgbClr val="F9AB31"/>
                </a:solidFill>
              </a:rPr>
              <a:t> </a:t>
            </a:r>
            <a:r>
              <a:rPr lang="en-US" sz="1904" b="0" cap="none" dirty="0" err="1" smtClean="0">
                <a:solidFill>
                  <a:srgbClr val="F9AB31"/>
                </a:solidFill>
              </a:rPr>
              <a:t>ipsum</a:t>
            </a:r>
            <a:r>
              <a:rPr lang="en-US" sz="1904" b="0" cap="none" dirty="0" smtClean="0">
                <a:solidFill>
                  <a:srgbClr val="F9AB31"/>
                </a:solidFill>
              </a:rPr>
              <a:t> dolor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consectetur</a:t>
            </a:r>
            <a:r>
              <a:rPr lang="en-US" sz="1904" b="0" cap="none" dirty="0" smtClean="0">
                <a:solidFill>
                  <a:srgbClr val="F9AB31"/>
                </a:solidFill>
              </a:rPr>
              <a:t> </a:t>
            </a:r>
            <a:r>
              <a:rPr lang="en-US" sz="1904" b="0" cap="none" dirty="0" err="1" smtClean="0">
                <a:solidFill>
                  <a:srgbClr val="F9AB31"/>
                </a:solidFill>
              </a:rPr>
              <a:t>adipiscing</a:t>
            </a:r>
            <a:r>
              <a:rPr lang="en-US" sz="1904" b="0" cap="none" dirty="0" smtClean="0">
                <a:solidFill>
                  <a:srgbClr val="F9AB31"/>
                </a:solidFill>
              </a:rPr>
              <a:t> </a:t>
            </a:r>
            <a:r>
              <a:rPr lang="en-US" sz="1904" b="0" cap="none" dirty="0" err="1" smtClean="0">
                <a:solidFill>
                  <a:srgbClr val="F9AB31"/>
                </a:solidFill>
              </a:rPr>
              <a:t>elit</a:t>
            </a:r>
            <a:r>
              <a:rPr lang="en-US" sz="1904" b="0" cap="none" dirty="0" smtClean="0">
                <a:solidFill>
                  <a:srgbClr val="F9AB31"/>
                </a:solidFill>
              </a:rPr>
              <a:t>. </a:t>
            </a:r>
            <a:r>
              <a:rPr lang="en-US" sz="1904" b="0" cap="none" dirty="0" err="1" smtClean="0">
                <a:solidFill>
                  <a:srgbClr val="F9AB31"/>
                </a:solidFill>
              </a:rPr>
              <a:t>Vivamus</a:t>
            </a:r>
            <a:r>
              <a:rPr lang="en-US" sz="1904" b="0" cap="none" dirty="0" smtClean="0">
                <a:solidFill>
                  <a:srgbClr val="F9AB31"/>
                </a:solidFill>
              </a:rPr>
              <a:t> in </a:t>
            </a:r>
            <a:r>
              <a:rPr lang="en-US" sz="1904" b="0" cap="none" dirty="0" err="1" smtClean="0">
                <a:solidFill>
                  <a:srgbClr val="F9AB31"/>
                </a:solidFill>
              </a:rPr>
              <a:t>odio</a:t>
            </a:r>
            <a:r>
              <a:rPr lang="en-US" sz="1904" b="0" cap="none" dirty="0" smtClean="0">
                <a:solidFill>
                  <a:srgbClr val="F9AB31"/>
                </a:solidFill>
              </a:rPr>
              <a:t> ac </a:t>
            </a:r>
            <a:r>
              <a:rPr lang="en-US" sz="1904" b="0" cap="none" dirty="0" err="1" smtClean="0">
                <a:solidFill>
                  <a:srgbClr val="F9AB31"/>
                </a:solidFill>
              </a:rPr>
              <a:t>justo</a:t>
            </a:r>
            <a:r>
              <a:rPr lang="en-US" sz="1904" b="0" cap="none" dirty="0" smtClean="0">
                <a:solidFill>
                  <a:srgbClr val="F9AB31"/>
                </a:solidFill>
              </a:rPr>
              <a:t> </a:t>
            </a:r>
            <a:r>
              <a:rPr lang="en-US" sz="1904" b="0" cap="none" dirty="0" err="1" smtClean="0">
                <a:solidFill>
                  <a:srgbClr val="F9AB31"/>
                </a:solidFill>
              </a:rPr>
              <a:t>consequat</a:t>
            </a:r>
            <a:r>
              <a:rPr lang="en-US" sz="1904" b="0" cap="none" dirty="0" smtClean="0">
                <a:solidFill>
                  <a:srgbClr val="F9AB31"/>
                </a:solidFill>
              </a:rPr>
              <a:t> </a:t>
            </a:r>
            <a:r>
              <a:rPr lang="en-US" sz="1904" b="0" cap="none" dirty="0" err="1" smtClean="0">
                <a:solidFill>
                  <a:srgbClr val="F9AB31"/>
                </a:solidFill>
              </a:rPr>
              <a:t>tristique</a:t>
            </a:r>
            <a:r>
              <a:rPr lang="en-US" sz="1904" b="0" cap="none" dirty="0" smtClean="0">
                <a:solidFill>
                  <a:srgbClr val="F9AB31"/>
                </a:solidFill>
              </a:rPr>
              <a:t>. </a:t>
            </a:r>
            <a:r>
              <a:rPr lang="en-US" sz="1904" b="0" cap="none" dirty="0" err="1" smtClean="0">
                <a:solidFill>
                  <a:srgbClr val="F9AB31"/>
                </a:solidFill>
              </a:rPr>
              <a:t>Nullam</a:t>
            </a:r>
            <a:r>
              <a:rPr lang="en-US" sz="1904" b="0" cap="none" dirty="0" smtClean="0">
                <a:solidFill>
                  <a:srgbClr val="F9AB31"/>
                </a:solidFill>
              </a:rPr>
              <a:t> </a:t>
            </a:r>
            <a:r>
              <a:rPr lang="en-US" sz="1904" b="0" cap="none" dirty="0" err="1" smtClean="0">
                <a:solidFill>
                  <a:srgbClr val="F9AB31"/>
                </a:solidFill>
              </a:rPr>
              <a:t>bibendum</a:t>
            </a:r>
            <a:r>
              <a:rPr lang="en-US" sz="1904" b="0" cap="none" dirty="0" smtClean="0">
                <a:solidFill>
                  <a:srgbClr val="F9AB31"/>
                </a:solidFill>
              </a:rPr>
              <a:t> </a:t>
            </a:r>
            <a:r>
              <a:rPr lang="en-US" sz="1904" b="0" cap="none" dirty="0" err="1" smtClean="0">
                <a:solidFill>
                  <a:srgbClr val="F9AB31"/>
                </a:solidFill>
              </a:rPr>
              <a:t>iaculis</a:t>
            </a:r>
            <a:r>
              <a:rPr lang="en-US" sz="1904" b="0" cap="none" dirty="0" smtClean="0">
                <a:solidFill>
                  <a:srgbClr val="F9AB31"/>
                </a:solidFill>
              </a:rPr>
              <a:t> </a:t>
            </a:r>
            <a:r>
              <a:rPr lang="en-US" sz="1904" b="0" cap="none" dirty="0" err="1" smtClean="0">
                <a:solidFill>
                  <a:srgbClr val="F9AB31"/>
                </a:solidFill>
              </a:rPr>
              <a:t>mauris</a:t>
            </a:r>
            <a:r>
              <a:rPr lang="en-US" sz="1904" b="0" cap="none" dirty="0" smtClean="0">
                <a:solidFill>
                  <a:srgbClr val="F9AB31"/>
                </a:solidFill>
              </a:rPr>
              <a:t>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accumsan</a:t>
            </a:r>
            <a:r>
              <a:rPr lang="en-US" sz="1904" b="0" cap="none" dirty="0" smtClean="0">
                <a:solidFill>
                  <a:srgbClr val="F9AB31"/>
                </a:solidFill>
              </a:rPr>
              <a:t>. </a:t>
            </a:r>
            <a:r>
              <a:rPr lang="en-US" sz="1904" b="0" cap="none" dirty="0" err="1" smtClean="0">
                <a:solidFill>
                  <a:srgbClr val="F9AB31"/>
                </a:solidFill>
              </a:rPr>
              <a:t>Nunc</a:t>
            </a:r>
            <a:r>
              <a:rPr lang="en-US" sz="1904" b="0" cap="none" dirty="0" smtClean="0">
                <a:solidFill>
                  <a:srgbClr val="F9AB31"/>
                </a:solidFill>
              </a:rPr>
              <a:t> </a:t>
            </a:r>
            <a:r>
              <a:rPr lang="en-US" sz="1904" b="0" cap="none" dirty="0" err="1" smtClean="0">
                <a:solidFill>
                  <a:srgbClr val="F9AB31"/>
                </a:solidFill>
              </a:rPr>
              <a:t>nec</a:t>
            </a:r>
            <a:r>
              <a:rPr lang="en-US" sz="1904" b="0" cap="none" dirty="0" smtClean="0">
                <a:solidFill>
                  <a:srgbClr val="F9AB31"/>
                </a:solidFill>
              </a:rPr>
              <a:t> mi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risus</a:t>
            </a:r>
            <a:r>
              <a:rPr lang="en-US" sz="1904" b="0" cap="none" dirty="0" smtClean="0">
                <a:solidFill>
                  <a:srgbClr val="F9AB31"/>
                </a:solidFill>
              </a:rPr>
              <a:t> </a:t>
            </a:r>
            <a:r>
              <a:rPr lang="en-US" sz="1904" b="0" cap="none" dirty="0" err="1" smtClean="0">
                <a:solidFill>
                  <a:srgbClr val="F9AB31"/>
                </a:solidFill>
              </a:rPr>
              <a:t>faucibus</a:t>
            </a:r>
            <a:r>
              <a:rPr lang="en-US" sz="1904" b="0" cap="none" dirty="0" smtClean="0">
                <a:solidFill>
                  <a:srgbClr val="F9AB31"/>
                </a:solidFill>
              </a:rPr>
              <a:t> </a:t>
            </a:r>
            <a:r>
              <a:rPr lang="en-US" sz="1904" b="0" cap="none" dirty="0" err="1" smtClean="0">
                <a:solidFill>
                  <a:srgbClr val="F9AB31"/>
                </a:solidFill>
              </a:rPr>
              <a:t>vulputate</a:t>
            </a:r>
            <a:r>
              <a:rPr lang="en-US" sz="1904" b="0" cap="none" dirty="0" smtClean="0">
                <a:solidFill>
                  <a:srgbClr val="F9AB31"/>
                </a:solidFill>
              </a:rPr>
              <a:t> </a:t>
            </a:r>
            <a:r>
              <a:rPr lang="en-US" sz="1904" b="0" cap="none" dirty="0" err="1" smtClean="0">
                <a:solidFill>
                  <a:srgbClr val="F9AB31"/>
                </a:solidFill>
              </a:rPr>
              <a:t>ut</a:t>
            </a:r>
            <a:r>
              <a:rPr lang="en-US" sz="1904" b="0" cap="none" dirty="0" smtClean="0">
                <a:solidFill>
                  <a:srgbClr val="F9AB31"/>
                </a:solidFill>
              </a:rPr>
              <a:t> vitae </a:t>
            </a:r>
            <a:r>
              <a:rPr lang="en-US" sz="1904" b="0" cap="none" dirty="0" err="1" smtClean="0">
                <a:solidFill>
                  <a:srgbClr val="F9AB31"/>
                </a:solidFill>
              </a:rPr>
              <a:t>ipsum</a:t>
            </a:r>
            <a:r>
              <a:rPr lang="en-US" sz="1904" b="0" cap="none" dirty="0" smtClean="0">
                <a:solidFill>
                  <a:srgbClr val="F9AB31"/>
                </a:solidFill>
              </a:rPr>
              <a:t>. </a:t>
            </a:r>
            <a:r>
              <a:rPr lang="en-US" sz="1904" b="0" cap="none" dirty="0" err="1" smtClean="0">
                <a:solidFill>
                  <a:srgbClr val="F9AB31"/>
                </a:solidFill>
              </a:rPr>
              <a:t>Sed</a:t>
            </a:r>
            <a:r>
              <a:rPr lang="en-US" sz="1904" b="0" cap="none" dirty="0" smtClean="0">
                <a:solidFill>
                  <a:srgbClr val="F9AB31"/>
                </a:solidFill>
              </a:rPr>
              <a:t> </a:t>
            </a:r>
            <a:r>
              <a:rPr lang="en-US" sz="1904" b="0" cap="none" dirty="0" err="1" smtClean="0">
                <a:solidFill>
                  <a:srgbClr val="F9AB31"/>
                </a:solidFill>
              </a:rPr>
              <a:t>quis</a:t>
            </a:r>
            <a:r>
              <a:rPr lang="en-US" sz="1904" b="0" cap="none" dirty="0" smtClean="0">
                <a:solidFill>
                  <a:srgbClr val="F9AB31"/>
                </a:solidFill>
              </a:rPr>
              <a:t> </a:t>
            </a:r>
            <a:r>
              <a:rPr lang="en-US" sz="1904" b="0" cap="none" dirty="0" err="1" smtClean="0">
                <a:solidFill>
                  <a:srgbClr val="F9AB31"/>
                </a:solidFill>
              </a:rPr>
              <a:t>orci</a:t>
            </a:r>
            <a:r>
              <a:rPr lang="en-US" sz="1904" b="0" cap="none" dirty="0" smtClean="0">
                <a:solidFill>
                  <a:srgbClr val="F9AB31"/>
                </a:solidFill>
              </a:rPr>
              <a:t> </a:t>
            </a:r>
            <a:r>
              <a:rPr lang="en-US" sz="1904" b="0" cap="none" dirty="0" err="1" smtClean="0">
                <a:solidFill>
                  <a:srgbClr val="F9AB31"/>
                </a:solidFill>
              </a:rPr>
              <a:t>iaculis</a:t>
            </a:r>
            <a:r>
              <a:rPr lang="en-US" sz="1904" b="0" cap="none" dirty="0" smtClean="0">
                <a:solidFill>
                  <a:srgbClr val="F9AB31"/>
                </a:solidFill>
              </a:rPr>
              <a:t>.</a:t>
            </a:r>
          </a:p>
        </p:txBody>
      </p:sp>
      <p:sp>
        <p:nvSpPr>
          <p:cNvPr id="18" name="Text Placeholder 17"/>
          <p:cNvSpPr>
            <a:spLocks noGrp="1"/>
          </p:cNvSpPr>
          <p:nvPr>
            <p:ph type="body" sz="quarter" idx="15" hasCustomPrompt="1"/>
          </p:nvPr>
        </p:nvSpPr>
        <p:spPr>
          <a:xfrm>
            <a:off x="164718" y="1925654"/>
            <a:ext cx="1827417" cy="1208932"/>
          </a:xfrm>
        </p:spPr>
        <p:txBody>
          <a:bodyPr>
            <a:normAutofit/>
          </a:bodyPr>
          <a:lstStyle>
            <a:lvl1pPr marL="0" indent="0" algn="r">
              <a:buNone/>
              <a:defRPr sz="8975" b="1">
                <a:solidFill>
                  <a:schemeClr val="tx1">
                    <a:lumMod val="85000"/>
                    <a:lumOff val="15000"/>
                  </a:schemeClr>
                </a:solidFill>
              </a:defRPr>
            </a:lvl1pPr>
          </a:lstStyle>
          <a:p>
            <a:r>
              <a:rPr lang="en-US" dirty="0" smtClean="0"/>
              <a:t>1.</a:t>
            </a:r>
            <a:endParaRPr lang="en-US" b="0" dirty="0">
              <a:solidFill>
                <a:srgbClr val="F9AB31"/>
              </a:solidFill>
            </a:endParaRPr>
          </a:p>
        </p:txBody>
      </p:sp>
      <p:sp>
        <p:nvSpPr>
          <p:cNvPr id="8"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pic>
        <p:nvPicPr>
          <p:cNvPr id="9" name="Picture 8"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Tree>
    <p:extLst>
      <p:ext uri="{BB962C8B-B14F-4D97-AF65-F5344CB8AC3E}">
        <p14:creationId xmlns:p14="http://schemas.microsoft.com/office/powerpoint/2010/main" val="22279661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_blue">
    <p:spTree>
      <p:nvGrpSpPr>
        <p:cNvPr id="1" name=""/>
        <p:cNvGrpSpPr/>
        <p:nvPr/>
      </p:nvGrpSpPr>
      <p:grpSpPr>
        <a:xfrm>
          <a:off x="0" y="0"/>
          <a:ext cx="0" cy="0"/>
          <a:chOff x="0" y="0"/>
          <a:chExt cx="0" cy="0"/>
        </a:xfrm>
      </p:grpSpPr>
      <p:pic>
        <p:nvPicPr>
          <p:cNvPr id="8" name="Picture 7" descr="16by9-0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9403"/>
            <a:ext cx="12436475" cy="6865123"/>
          </a:xfrm>
          <a:prstGeom prst="rect">
            <a:avLst/>
          </a:prstGeom>
        </p:spPr>
      </p:pic>
      <p:pic>
        <p:nvPicPr>
          <p:cNvPr id="9" name="Picture 8"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
        <p:nvSpPr>
          <p:cNvPr id="6" name="Content Placeholder 5"/>
          <p:cNvSpPr>
            <a:spLocks noGrp="1"/>
          </p:cNvSpPr>
          <p:nvPr>
            <p:ph sz="quarter" idx="14"/>
          </p:nvPr>
        </p:nvSpPr>
        <p:spPr>
          <a:xfrm>
            <a:off x="785921" y="1079036"/>
            <a:ext cx="10730778" cy="4254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Tree>
    <p:extLst>
      <p:ext uri="{BB962C8B-B14F-4D97-AF65-F5344CB8AC3E}">
        <p14:creationId xmlns:p14="http://schemas.microsoft.com/office/powerpoint/2010/main" val="393126880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1341593"/>
      </p:ext>
    </p:extLst>
  </p:cSld>
  <p:clrMapOvr>
    <a:masterClrMapping/>
  </p:clrMapOvr>
  <p:transition>
    <p:fade/>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ection Page 2">
    <p:spTree>
      <p:nvGrpSpPr>
        <p:cNvPr id="1" name=""/>
        <p:cNvGrpSpPr/>
        <p:nvPr/>
      </p:nvGrpSpPr>
      <p:grpSpPr>
        <a:xfrm>
          <a:off x="0" y="0"/>
          <a:ext cx="0" cy="0"/>
          <a:chOff x="0" y="0"/>
          <a:chExt cx="0" cy="0"/>
        </a:xfrm>
      </p:grpSpPr>
      <p:pic>
        <p:nvPicPr>
          <p:cNvPr id="3" name="Picture 2" descr="16by9-0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9403"/>
            <a:ext cx="12436475" cy="6865123"/>
          </a:xfrm>
          <a:prstGeom prst="rect">
            <a:avLst/>
          </a:prstGeom>
        </p:spPr>
      </p:pic>
      <p:sp>
        <p:nvSpPr>
          <p:cNvPr id="2" name="Title 1"/>
          <p:cNvSpPr>
            <a:spLocks noGrp="1"/>
          </p:cNvSpPr>
          <p:nvPr>
            <p:ph type="title" hasCustomPrompt="1"/>
          </p:nvPr>
        </p:nvSpPr>
        <p:spPr>
          <a:xfrm>
            <a:off x="4047613" y="2083057"/>
            <a:ext cx="6667337" cy="514334"/>
          </a:xfrm>
        </p:spPr>
        <p:txBody>
          <a:bodyPr anchor="t">
            <a:noAutofit/>
          </a:bodyPr>
          <a:lstStyle>
            <a:lvl1pPr algn="l">
              <a:defRPr sz="3808" b="1">
                <a:solidFill>
                  <a:schemeClr val="tx1">
                    <a:lumMod val="85000"/>
                    <a:lumOff val="15000"/>
                  </a:schemeClr>
                </a:solidFill>
              </a:defRPr>
            </a:lvl1pPr>
          </a:lstStyle>
          <a:p>
            <a:r>
              <a:rPr lang="en-US" sz="3808" dirty="0" smtClean="0"/>
              <a:t>SECTION TITLE</a:t>
            </a:r>
            <a:endParaRPr lang="en-US" sz="3808" dirty="0"/>
          </a:p>
        </p:txBody>
      </p:sp>
      <p:sp>
        <p:nvSpPr>
          <p:cNvPr id="10" name="Text Placeholder 6"/>
          <p:cNvSpPr>
            <a:spLocks noGrp="1"/>
          </p:cNvSpPr>
          <p:nvPr>
            <p:ph type="body" sz="quarter" idx="14" hasCustomPrompt="1"/>
          </p:nvPr>
        </p:nvSpPr>
        <p:spPr>
          <a:xfrm>
            <a:off x="4082159" y="2606024"/>
            <a:ext cx="5469026" cy="1590691"/>
          </a:xfrm>
        </p:spPr>
        <p:txBody>
          <a:bodyPr>
            <a:normAutofit/>
          </a:bodyPr>
          <a:lstStyle>
            <a:lvl1pPr marL="0" indent="0">
              <a:buNone/>
              <a:defRPr sz="1904">
                <a:solidFill>
                  <a:srgbClr val="F9AB31"/>
                </a:solidFill>
              </a:defRPr>
            </a:lvl1pPr>
          </a:lstStyle>
          <a:p>
            <a:pPr>
              <a:lnSpc>
                <a:spcPct val="100000"/>
              </a:lnSpc>
            </a:pPr>
            <a:r>
              <a:rPr lang="en-US" sz="1904" b="0" cap="none" dirty="0" err="1" smtClean="0">
                <a:solidFill>
                  <a:srgbClr val="F9AB31"/>
                </a:solidFill>
              </a:rPr>
              <a:t>Lorem</a:t>
            </a:r>
            <a:r>
              <a:rPr lang="en-US" sz="1904" b="0" cap="none" dirty="0" smtClean="0">
                <a:solidFill>
                  <a:srgbClr val="F9AB31"/>
                </a:solidFill>
              </a:rPr>
              <a:t> </a:t>
            </a:r>
            <a:r>
              <a:rPr lang="en-US" sz="1904" b="0" cap="none" dirty="0" err="1" smtClean="0">
                <a:solidFill>
                  <a:srgbClr val="F9AB31"/>
                </a:solidFill>
              </a:rPr>
              <a:t>ipsum</a:t>
            </a:r>
            <a:r>
              <a:rPr lang="en-US" sz="1904" b="0" cap="none" dirty="0" smtClean="0">
                <a:solidFill>
                  <a:srgbClr val="F9AB31"/>
                </a:solidFill>
              </a:rPr>
              <a:t> dolor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consectetur</a:t>
            </a:r>
            <a:r>
              <a:rPr lang="en-US" sz="1904" b="0" cap="none" dirty="0" smtClean="0">
                <a:solidFill>
                  <a:srgbClr val="F9AB31"/>
                </a:solidFill>
              </a:rPr>
              <a:t> </a:t>
            </a:r>
            <a:r>
              <a:rPr lang="en-US" sz="1904" b="0" cap="none" dirty="0" err="1" smtClean="0">
                <a:solidFill>
                  <a:srgbClr val="F9AB31"/>
                </a:solidFill>
              </a:rPr>
              <a:t>adipiscing</a:t>
            </a:r>
            <a:r>
              <a:rPr lang="en-US" sz="1904" b="0" cap="none" dirty="0" smtClean="0">
                <a:solidFill>
                  <a:srgbClr val="F9AB31"/>
                </a:solidFill>
              </a:rPr>
              <a:t> </a:t>
            </a:r>
            <a:r>
              <a:rPr lang="en-US" sz="1904" b="0" cap="none" dirty="0" err="1" smtClean="0">
                <a:solidFill>
                  <a:srgbClr val="F9AB31"/>
                </a:solidFill>
              </a:rPr>
              <a:t>elit</a:t>
            </a:r>
            <a:r>
              <a:rPr lang="en-US" sz="1904" b="0" cap="none" dirty="0" smtClean="0">
                <a:solidFill>
                  <a:srgbClr val="F9AB31"/>
                </a:solidFill>
              </a:rPr>
              <a:t>. </a:t>
            </a:r>
            <a:r>
              <a:rPr lang="en-US" sz="1904" b="0" cap="none" dirty="0" err="1" smtClean="0">
                <a:solidFill>
                  <a:srgbClr val="F9AB31"/>
                </a:solidFill>
              </a:rPr>
              <a:t>Vivamus</a:t>
            </a:r>
            <a:r>
              <a:rPr lang="en-US" sz="1904" b="0" cap="none" dirty="0" smtClean="0">
                <a:solidFill>
                  <a:srgbClr val="F9AB31"/>
                </a:solidFill>
              </a:rPr>
              <a:t> in </a:t>
            </a:r>
            <a:r>
              <a:rPr lang="en-US" sz="1904" b="0" cap="none" dirty="0" err="1" smtClean="0">
                <a:solidFill>
                  <a:srgbClr val="F9AB31"/>
                </a:solidFill>
              </a:rPr>
              <a:t>odio</a:t>
            </a:r>
            <a:r>
              <a:rPr lang="en-US" sz="1904" b="0" cap="none" dirty="0" smtClean="0">
                <a:solidFill>
                  <a:srgbClr val="F9AB31"/>
                </a:solidFill>
              </a:rPr>
              <a:t> ac </a:t>
            </a:r>
            <a:r>
              <a:rPr lang="en-US" sz="1904" b="0" cap="none" dirty="0" err="1" smtClean="0">
                <a:solidFill>
                  <a:srgbClr val="F9AB31"/>
                </a:solidFill>
              </a:rPr>
              <a:t>justo</a:t>
            </a:r>
            <a:r>
              <a:rPr lang="en-US" sz="1904" b="0" cap="none" dirty="0" smtClean="0">
                <a:solidFill>
                  <a:srgbClr val="F9AB31"/>
                </a:solidFill>
              </a:rPr>
              <a:t> </a:t>
            </a:r>
            <a:r>
              <a:rPr lang="en-US" sz="1904" b="0" cap="none" dirty="0" err="1" smtClean="0">
                <a:solidFill>
                  <a:srgbClr val="F9AB31"/>
                </a:solidFill>
              </a:rPr>
              <a:t>consequat</a:t>
            </a:r>
            <a:r>
              <a:rPr lang="en-US" sz="1904" b="0" cap="none" dirty="0" smtClean="0">
                <a:solidFill>
                  <a:srgbClr val="F9AB31"/>
                </a:solidFill>
              </a:rPr>
              <a:t> </a:t>
            </a:r>
            <a:r>
              <a:rPr lang="en-US" sz="1904" b="0" cap="none" dirty="0" err="1" smtClean="0">
                <a:solidFill>
                  <a:srgbClr val="F9AB31"/>
                </a:solidFill>
              </a:rPr>
              <a:t>tristique</a:t>
            </a:r>
            <a:r>
              <a:rPr lang="en-US" sz="1904" b="0" cap="none" dirty="0" smtClean="0">
                <a:solidFill>
                  <a:srgbClr val="F9AB31"/>
                </a:solidFill>
              </a:rPr>
              <a:t>. </a:t>
            </a:r>
            <a:r>
              <a:rPr lang="en-US" sz="1904" b="0" cap="none" dirty="0" err="1" smtClean="0">
                <a:solidFill>
                  <a:srgbClr val="F9AB31"/>
                </a:solidFill>
              </a:rPr>
              <a:t>Nullam</a:t>
            </a:r>
            <a:r>
              <a:rPr lang="en-US" sz="1904" b="0" cap="none" dirty="0" smtClean="0">
                <a:solidFill>
                  <a:srgbClr val="F9AB31"/>
                </a:solidFill>
              </a:rPr>
              <a:t> </a:t>
            </a:r>
            <a:r>
              <a:rPr lang="en-US" sz="1904" b="0" cap="none" dirty="0" err="1" smtClean="0">
                <a:solidFill>
                  <a:srgbClr val="F9AB31"/>
                </a:solidFill>
              </a:rPr>
              <a:t>bibendum</a:t>
            </a:r>
            <a:r>
              <a:rPr lang="en-US" sz="1904" b="0" cap="none" dirty="0" smtClean="0">
                <a:solidFill>
                  <a:srgbClr val="F9AB31"/>
                </a:solidFill>
              </a:rPr>
              <a:t> </a:t>
            </a:r>
            <a:r>
              <a:rPr lang="en-US" sz="1904" b="0" cap="none" dirty="0" err="1" smtClean="0">
                <a:solidFill>
                  <a:srgbClr val="F9AB31"/>
                </a:solidFill>
              </a:rPr>
              <a:t>iaculis</a:t>
            </a:r>
            <a:r>
              <a:rPr lang="en-US" sz="1904" b="0" cap="none" dirty="0" smtClean="0">
                <a:solidFill>
                  <a:srgbClr val="F9AB31"/>
                </a:solidFill>
              </a:rPr>
              <a:t> </a:t>
            </a:r>
            <a:r>
              <a:rPr lang="en-US" sz="1904" b="0" cap="none" dirty="0" err="1" smtClean="0">
                <a:solidFill>
                  <a:srgbClr val="F9AB31"/>
                </a:solidFill>
              </a:rPr>
              <a:t>mauris</a:t>
            </a:r>
            <a:r>
              <a:rPr lang="en-US" sz="1904" b="0" cap="none" dirty="0" smtClean="0">
                <a:solidFill>
                  <a:srgbClr val="F9AB31"/>
                </a:solidFill>
              </a:rPr>
              <a:t>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accumsan</a:t>
            </a:r>
            <a:r>
              <a:rPr lang="en-US" sz="1904" b="0" cap="none" dirty="0" smtClean="0">
                <a:solidFill>
                  <a:srgbClr val="F9AB31"/>
                </a:solidFill>
              </a:rPr>
              <a:t>. </a:t>
            </a:r>
            <a:r>
              <a:rPr lang="en-US" sz="1904" b="0" cap="none" dirty="0" err="1" smtClean="0">
                <a:solidFill>
                  <a:srgbClr val="F9AB31"/>
                </a:solidFill>
              </a:rPr>
              <a:t>Nunc</a:t>
            </a:r>
            <a:r>
              <a:rPr lang="en-US" sz="1904" b="0" cap="none" dirty="0" smtClean="0">
                <a:solidFill>
                  <a:srgbClr val="F9AB31"/>
                </a:solidFill>
              </a:rPr>
              <a:t> </a:t>
            </a:r>
            <a:r>
              <a:rPr lang="en-US" sz="1904" b="0" cap="none" dirty="0" err="1" smtClean="0">
                <a:solidFill>
                  <a:srgbClr val="F9AB31"/>
                </a:solidFill>
              </a:rPr>
              <a:t>nec</a:t>
            </a:r>
            <a:r>
              <a:rPr lang="en-US" sz="1904" b="0" cap="none" dirty="0" smtClean="0">
                <a:solidFill>
                  <a:srgbClr val="F9AB31"/>
                </a:solidFill>
              </a:rPr>
              <a:t> mi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risus</a:t>
            </a:r>
            <a:r>
              <a:rPr lang="en-US" sz="1904" b="0" cap="none" dirty="0" smtClean="0">
                <a:solidFill>
                  <a:srgbClr val="F9AB31"/>
                </a:solidFill>
              </a:rPr>
              <a:t> </a:t>
            </a:r>
            <a:r>
              <a:rPr lang="en-US" sz="1904" b="0" cap="none" dirty="0" err="1" smtClean="0">
                <a:solidFill>
                  <a:srgbClr val="F9AB31"/>
                </a:solidFill>
              </a:rPr>
              <a:t>faucibus</a:t>
            </a:r>
            <a:r>
              <a:rPr lang="en-US" sz="1904" b="0" cap="none" dirty="0" smtClean="0">
                <a:solidFill>
                  <a:srgbClr val="F9AB31"/>
                </a:solidFill>
              </a:rPr>
              <a:t> </a:t>
            </a:r>
            <a:r>
              <a:rPr lang="en-US" sz="1904" b="0" cap="none" dirty="0" err="1" smtClean="0">
                <a:solidFill>
                  <a:srgbClr val="F9AB31"/>
                </a:solidFill>
              </a:rPr>
              <a:t>vulputate</a:t>
            </a:r>
            <a:r>
              <a:rPr lang="en-US" sz="1904" b="0" cap="none" dirty="0" smtClean="0">
                <a:solidFill>
                  <a:srgbClr val="F9AB31"/>
                </a:solidFill>
              </a:rPr>
              <a:t> </a:t>
            </a:r>
            <a:r>
              <a:rPr lang="en-US" sz="1904" b="0" cap="none" dirty="0" err="1" smtClean="0">
                <a:solidFill>
                  <a:srgbClr val="F9AB31"/>
                </a:solidFill>
              </a:rPr>
              <a:t>ut</a:t>
            </a:r>
            <a:r>
              <a:rPr lang="en-US" sz="1904" b="0" cap="none" dirty="0" smtClean="0">
                <a:solidFill>
                  <a:srgbClr val="F9AB31"/>
                </a:solidFill>
              </a:rPr>
              <a:t> vitae </a:t>
            </a:r>
            <a:r>
              <a:rPr lang="en-US" sz="1904" b="0" cap="none" dirty="0" err="1" smtClean="0">
                <a:solidFill>
                  <a:srgbClr val="F9AB31"/>
                </a:solidFill>
              </a:rPr>
              <a:t>ipsum</a:t>
            </a:r>
            <a:r>
              <a:rPr lang="en-US" sz="1904" b="0" cap="none" dirty="0" smtClean="0">
                <a:solidFill>
                  <a:srgbClr val="F9AB31"/>
                </a:solidFill>
              </a:rPr>
              <a:t>. </a:t>
            </a:r>
            <a:r>
              <a:rPr lang="en-US" sz="1904" b="0" cap="none" dirty="0" err="1" smtClean="0">
                <a:solidFill>
                  <a:srgbClr val="F9AB31"/>
                </a:solidFill>
              </a:rPr>
              <a:t>Sed</a:t>
            </a:r>
            <a:r>
              <a:rPr lang="en-US" sz="1904" b="0" cap="none" dirty="0" smtClean="0">
                <a:solidFill>
                  <a:srgbClr val="F9AB31"/>
                </a:solidFill>
              </a:rPr>
              <a:t> </a:t>
            </a:r>
            <a:r>
              <a:rPr lang="en-US" sz="1904" b="0" cap="none" dirty="0" err="1" smtClean="0">
                <a:solidFill>
                  <a:srgbClr val="F9AB31"/>
                </a:solidFill>
              </a:rPr>
              <a:t>quis</a:t>
            </a:r>
            <a:r>
              <a:rPr lang="en-US" sz="1904" b="0" cap="none" dirty="0" smtClean="0">
                <a:solidFill>
                  <a:srgbClr val="F9AB31"/>
                </a:solidFill>
              </a:rPr>
              <a:t> </a:t>
            </a:r>
            <a:r>
              <a:rPr lang="en-US" sz="1904" b="0" cap="none" dirty="0" err="1" smtClean="0">
                <a:solidFill>
                  <a:srgbClr val="F9AB31"/>
                </a:solidFill>
              </a:rPr>
              <a:t>orci</a:t>
            </a:r>
            <a:r>
              <a:rPr lang="en-US" sz="1904" b="0" cap="none" dirty="0" smtClean="0">
                <a:solidFill>
                  <a:srgbClr val="F9AB31"/>
                </a:solidFill>
              </a:rPr>
              <a:t> </a:t>
            </a:r>
            <a:r>
              <a:rPr lang="en-US" sz="1904" b="0" cap="none" dirty="0" err="1" smtClean="0">
                <a:solidFill>
                  <a:srgbClr val="F9AB31"/>
                </a:solidFill>
              </a:rPr>
              <a:t>iaculis</a:t>
            </a:r>
            <a:r>
              <a:rPr lang="en-US" sz="1904" b="0" cap="none" dirty="0" smtClean="0">
                <a:solidFill>
                  <a:srgbClr val="F9AB31"/>
                </a:solidFill>
              </a:rPr>
              <a:t>.</a:t>
            </a:r>
          </a:p>
        </p:txBody>
      </p:sp>
      <p:sp>
        <p:nvSpPr>
          <p:cNvPr id="11" name="Text Placeholder 17"/>
          <p:cNvSpPr>
            <a:spLocks noGrp="1"/>
          </p:cNvSpPr>
          <p:nvPr>
            <p:ph type="body" sz="quarter" idx="15" hasCustomPrompt="1"/>
          </p:nvPr>
        </p:nvSpPr>
        <p:spPr>
          <a:xfrm>
            <a:off x="2220192" y="1925654"/>
            <a:ext cx="1827417" cy="1208932"/>
          </a:xfrm>
        </p:spPr>
        <p:txBody>
          <a:bodyPr>
            <a:normAutofit/>
          </a:bodyPr>
          <a:lstStyle>
            <a:lvl1pPr marL="0" indent="0" algn="r">
              <a:buNone/>
              <a:defRPr sz="8975" b="1">
                <a:solidFill>
                  <a:schemeClr val="tx1">
                    <a:lumMod val="85000"/>
                    <a:lumOff val="15000"/>
                  </a:schemeClr>
                </a:solidFill>
              </a:defRPr>
            </a:lvl1pPr>
          </a:lstStyle>
          <a:p>
            <a:r>
              <a:rPr lang="en-US" dirty="0" smtClean="0"/>
              <a:t>2.</a:t>
            </a:r>
            <a:endParaRPr lang="en-US" b="0" dirty="0">
              <a:solidFill>
                <a:srgbClr val="F9AB31"/>
              </a:solidFill>
            </a:endParaRPr>
          </a:p>
        </p:txBody>
      </p:sp>
      <p:sp>
        <p:nvSpPr>
          <p:cNvPr id="7"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pic>
        <p:nvPicPr>
          <p:cNvPr id="9" name="Picture 8"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Tree>
    <p:extLst>
      <p:ext uri="{BB962C8B-B14F-4D97-AF65-F5344CB8AC3E}">
        <p14:creationId xmlns:p14="http://schemas.microsoft.com/office/powerpoint/2010/main" val="125413060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NK_green">
    <p:spTree>
      <p:nvGrpSpPr>
        <p:cNvPr id="1" name=""/>
        <p:cNvGrpSpPr/>
        <p:nvPr/>
      </p:nvGrpSpPr>
      <p:grpSpPr>
        <a:xfrm>
          <a:off x="0" y="0"/>
          <a:ext cx="0" cy="0"/>
          <a:chOff x="0" y="0"/>
          <a:chExt cx="0" cy="0"/>
        </a:xfrm>
      </p:grpSpPr>
      <p:pic>
        <p:nvPicPr>
          <p:cNvPr id="8" name="Picture 7" descr="16by9-0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9403"/>
            <a:ext cx="12436475" cy="6865123"/>
          </a:xfrm>
          <a:prstGeom prst="rect">
            <a:avLst/>
          </a:prstGeom>
        </p:spPr>
      </p:pic>
      <p:pic>
        <p:nvPicPr>
          <p:cNvPr id="9" name="Picture 8"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
        <p:nvSpPr>
          <p:cNvPr id="7" name="Content Placeholder 5"/>
          <p:cNvSpPr>
            <a:spLocks noGrp="1"/>
          </p:cNvSpPr>
          <p:nvPr>
            <p:ph sz="quarter" idx="14"/>
          </p:nvPr>
        </p:nvSpPr>
        <p:spPr>
          <a:xfrm>
            <a:off x="785921" y="1079036"/>
            <a:ext cx="10730778" cy="4254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Tree>
    <p:extLst>
      <p:ext uri="{BB962C8B-B14F-4D97-AF65-F5344CB8AC3E}">
        <p14:creationId xmlns:p14="http://schemas.microsoft.com/office/powerpoint/2010/main" val="33799127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Page 3">
    <p:spTree>
      <p:nvGrpSpPr>
        <p:cNvPr id="1" name=""/>
        <p:cNvGrpSpPr/>
        <p:nvPr/>
      </p:nvGrpSpPr>
      <p:grpSpPr>
        <a:xfrm>
          <a:off x="0" y="0"/>
          <a:ext cx="0" cy="0"/>
          <a:chOff x="0" y="0"/>
          <a:chExt cx="0" cy="0"/>
        </a:xfrm>
      </p:grpSpPr>
      <p:pic>
        <p:nvPicPr>
          <p:cNvPr id="4" name="Picture 3" descr="16by9-0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6080"/>
            <a:ext cx="12436475" cy="6858445"/>
          </a:xfrm>
          <a:prstGeom prst="rect">
            <a:avLst/>
          </a:prstGeom>
        </p:spPr>
      </p:pic>
      <p:sp>
        <p:nvSpPr>
          <p:cNvPr id="2" name="Title 1"/>
          <p:cNvSpPr>
            <a:spLocks noGrp="1"/>
          </p:cNvSpPr>
          <p:nvPr>
            <p:ph type="title" hasCustomPrompt="1"/>
          </p:nvPr>
        </p:nvSpPr>
        <p:spPr>
          <a:xfrm>
            <a:off x="6609758" y="2083057"/>
            <a:ext cx="6667337" cy="514334"/>
          </a:xfrm>
        </p:spPr>
        <p:txBody>
          <a:bodyPr anchor="t">
            <a:noAutofit/>
          </a:bodyPr>
          <a:lstStyle>
            <a:lvl1pPr algn="l">
              <a:defRPr sz="3808" b="1">
                <a:solidFill>
                  <a:schemeClr val="tx1">
                    <a:lumMod val="85000"/>
                    <a:lumOff val="15000"/>
                  </a:schemeClr>
                </a:solidFill>
              </a:defRPr>
            </a:lvl1pPr>
          </a:lstStyle>
          <a:p>
            <a:r>
              <a:rPr lang="en-US" sz="3808" dirty="0" smtClean="0"/>
              <a:t>SECTION TITLE</a:t>
            </a:r>
            <a:endParaRPr lang="en-US" sz="3808" dirty="0"/>
          </a:p>
        </p:txBody>
      </p:sp>
      <p:sp>
        <p:nvSpPr>
          <p:cNvPr id="11" name="Text Placeholder 6"/>
          <p:cNvSpPr>
            <a:spLocks noGrp="1"/>
          </p:cNvSpPr>
          <p:nvPr>
            <p:ph type="body" sz="quarter" idx="14" hasCustomPrompt="1"/>
          </p:nvPr>
        </p:nvSpPr>
        <p:spPr>
          <a:xfrm>
            <a:off x="6644304" y="2606024"/>
            <a:ext cx="5469026" cy="1590691"/>
          </a:xfrm>
        </p:spPr>
        <p:txBody>
          <a:bodyPr>
            <a:normAutofit/>
          </a:bodyPr>
          <a:lstStyle>
            <a:lvl1pPr marL="0" indent="0">
              <a:buNone/>
              <a:defRPr sz="1904">
                <a:solidFill>
                  <a:srgbClr val="F9AB31"/>
                </a:solidFill>
              </a:defRPr>
            </a:lvl1pPr>
          </a:lstStyle>
          <a:p>
            <a:pPr>
              <a:lnSpc>
                <a:spcPct val="100000"/>
              </a:lnSpc>
            </a:pPr>
            <a:r>
              <a:rPr lang="en-US" sz="1904" b="0" cap="none" dirty="0" err="1" smtClean="0">
                <a:solidFill>
                  <a:srgbClr val="F9AB31"/>
                </a:solidFill>
              </a:rPr>
              <a:t>Lorem</a:t>
            </a:r>
            <a:r>
              <a:rPr lang="en-US" sz="1904" b="0" cap="none" dirty="0" smtClean="0">
                <a:solidFill>
                  <a:srgbClr val="F9AB31"/>
                </a:solidFill>
              </a:rPr>
              <a:t> </a:t>
            </a:r>
            <a:r>
              <a:rPr lang="en-US" sz="1904" b="0" cap="none" dirty="0" err="1" smtClean="0">
                <a:solidFill>
                  <a:srgbClr val="F9AB31"/>
                </a:solidFill>
              </a:rPr>
              <a:t>ipsum</a:t>
            </a:r>
            <a:r>
              <a:rPr lang="en-US" sz="1904" b="0" cap="none" dirty="0" smtClean="0">
                <a:solidFill>
                  <a:srgbClr val="F9AB31"/>
                </a:solidFill>
              </a:rPr>
              <a:t> dolor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consectetur</a:t>
            </a:r>
            <a:r>
              <a:rPr lang="en-US" sz="1904" b="0" cap="none" dirty="0" smtClean="0">
                <a:solidFill>
                  <a:srgbClr val="F9AB31"/>
                </a:solidFill>
              </a:rPr>
              <a:t> </a:t>
            </a:r>
            <a:r>
              <a:rPr lang="en-US" sz="1904" b="0" cap="none" dirty="0" err="1" smtClean="0">
                <a:solidFill>
                  <a:srgbClr val="F9AB31"/>
                </a:solidFill>
              </a:rPr>
              <a:t>adipiscing</a:t>
            </a:r>
            <a:r>
              <a:rPr lang="en-US" sz="1904" b="0" cap="none" dirty="0" smtClean="0">
                <a:solidFill>
                  <a:srgbClr val="F9AB31"/>
                </a:solidFill>
              </a:rPr>
              <a:t> </a:t>
            </a:r>
            <a:r>
              <a:rPr lang="en-US" sz="1904" b="0" cap="none" dirty="0" err="1" smtClean="0">
                <a:solidFill>
                  <a:srgbClr val="F9AB31"/>
                </a:solidFill>
              </a:rPr>
              <a:t>elit</a:t>
            </a:r>
            <a:r>
              <a:rPr lang="en-US" sz="1904" b="0" cap="none" dirty="0" smtClean="0">
                <a:solidFill>
                  <a:srgbClr val="F9AB31"/>
                </a:solidFill>
              </a:rPr>
              <a:t>. </a:t>
            </a:r>
            <a:r>
              <a:rPr lang="en-US" sz="1904" b="0" cap="none" dirty="0" err="1" smtClean="0">
                <a:solidFill>
                  <a:srgbClr val="F9AB31"/>
                </a:solidFill>
              </a:rPr>
              <a:t>Vivamus</a:t>
            </a:r>
            <a:r>
              <a:rPr lang="en-US" sz="1904" b="0" cap="none" dirty="0" smtClean="0">
                <a:solidFill>
                  <a:srgbClr val="F9AB31"/>
                </a:solidFill>
              </a:rPr>
              <a:t> in </a:t>
            </a:r>
            <a:r>
              <a:rPr lang="en-US" sz="1904" b="0" cap="none" dirty="0" err="1" smtClean="0">
                <a:solidFill>
                  <a:srgbClr val="F9AB31"/>
                </a:solidFill>
              </a:rPr>
              <a:t>odio</a:t>
            </a:r>
            <a:r>
              <a:rPr lang="en-US" sz="1904" b="0" cap="none" dirty="0" smtClean="0">
                <a:solidFill>
                  <a:srgbClr val="F9AB31"/>
                </a:solidFill>
              </a:rPr>
              <a:t> ac </a:t>
            </a:r>
            <a:r>
              <a:rPr lang="en-US" sz="1904" b="0" cap="none" dirty="0" err="1" smtClean="0">
                <a:solidFill>
                  <a:srgbClr val="F9AB31"/>
                </a:solidFill>
              </a:rPr>
              <a:t>justo</a:t>
            </a:r>
            <a:r>
              <a:rPr lang="en-US" sz="1904" b="0" cap="none" dirty="0" smtClean="0">
                <a:solidFill>
                  <a:srgbClr val="F9AB31"/>
                </a:solidFill>
              </a:rPr>
              <a:t> </a:t>
            </a:r>
            <a:r>
              <a:rPr lang="en-US" sz="1904" b="0" cap="none" dirty="0" err="1" smtClean="0">
                <a:solidFill>
                  <a:srgbClr val="F9AB31"/>
                </a:solidFill>
              </a:rPr>
              <a:t>consequat</a:t>
            </a:r>
            <a:r>
              <a:rPr lang="en-US" sz="1904" b="0" cap="none" dirty="0" smtClean="0">
                <a:solidFill>
                  <a:srgbClr val="F9AB31"/>
                </a:solidFill>
              </a:rPr>
              <a:t> </a:t>
            </a:r>
            <a:r>
              <a:rPr lang="en-US" sz="1904" b="0" cap="none" dirty="0" err="1" smtClean="0">
                <a:solidFill>
                  <a:srgbClr val="F9AB31"/>
                </a:solidFill>
              </a:rPr>
              <a:t>tristique</a:t>
            </a:r>
            <a:r>
              <a:rPr lang="en-US" sz="1904" b="0" cap="none" dirty="0" smtClean="0">
                <a:solidFill>
                  <a:srgbClr val="F9AB31"/>
                </a:solidFill>
              </a:rPr>
              <a:t>. </a:t>
            </a:r>
            <a:r>
              <a:rPr lang="en-US" sz="1904" b="0" cap="none" dirty="0" err="1" smtClean="0">
                <a:solidFill>
                  <a:srgbClr val="F9AB31"/>
                </a:solidFill>
              </a:rPr>
              <a:t>Nullam</a:t>
            </a:r>
            <a:r>
              <a:rPr lang="en-US" sz="1904" b="0" cap="none" dirty="0" smtClean="0">
                <a:solidFill>
                  <a:srgbClr val="F9AB31"/>
                </a:solidFill>
              </a:rPr>
              <a:t> </a:t>
            </a:r>
            <a:r>
              <a:rPr lang="en-US" sz="1904" b="0" cap="none" dirty="0" err="1" smtClean="0">
                <a:solidFill>
                  <a:srgbClr val="F9AB31"/>
                </a:solidFill>
              </a:rPr>
              <a:t>bibendum</a:t>
            </a:r>
            <a:r>
              <a:rPr lang="en-US" sz="1904" b="0" cap="none" dirty="0" smtClean="0">
                <a:solidFill>
                  <a:srgbClr val="F9AB31"/>
                </a:solidFill>
              </a:rPr>
              <a:t> </a:t>
            </a:r>
            <a:r>
              <a:rPr lang="en-US" sz="1904" b="0" cap="none" dirty="0" err="1" smtClean="0">
                <a:solidFill>
                  <a:srgbClr val="F9AB31"/>
                </a:solidFill>
              </a:rPr>
              <a:t>iaculis</a:t>
            </a:r>
            <a:r>
              <a:rPr lang="en-US" sz="1904" b="0" cap="none" dirty="0" smtClean="0">
                <a:solidFill>
                  <a:srgbClr val="F9AB31"/>
                </a:solidFill>
              </a:rPr>
              <a:t> </a:t>
            </a:r>
            <a:r>
              <a:rPr lang="en-US" sz="1904" b="0" cap="none" dirty="0" err="1" smtClean="0">
                <a:solidFill>
                  <a:srgbClr val="F9AB31"/>
                </a:solidFill>
              </a:rPr>
              <a:t>mauris</a:t>
            </a:r>
            <a:r>
              <a:rPr lang="en-US" sz="1904" b="0" cap="none" dirty="0" smtClean="0">
                <a:solidFill>
                  <a:srgbClr val="F9AB31"/>
                </a:solidFill>
              </a:rPr>
              <a:t>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accumsan</a:t>
            </a:r>
            <a:r>
              <a:rPr lang="en-US" sz="1904" b="0" cap="none" dirty="0" smtClean="0">
                <a:solidFill>
                  <a:srgbClr val="F9AB31"/>
                </a:solidFill>
              </a:rPr>
              <a:t>. </a:t>
            </a:r>
            <a:r>
              <a:rPr lang="en-US" sz="1904" b="0" cap="none" dirty="0" err="1" smtClean="0">
                <a:solidFill>
                  <a:srgbClr val="F9AB31"/>
                </a:solidFill>
              </a:rPr>
              <a:t>Nunc</a:t>
            </a:r>
            <a:r>
              <a:rPr lang="en-US" sz="1904" b="0" cap="none" dirty="0" smtClean="0">
                <a:solidFill>
                  <a:srgbClr val="F9AB31"/>
                </a:solidFill>
              </a:rPr>
              <a:t> </a:t>
            </a:r>
            <a:r>
              <a:rPr lang="en-US" sz="1904" b="0" cap="none" dirty="0" err="1" smtClean="0">
                <a:solidFill>
                  <a:srgbClr val="F9AB31"/>
                </a:solidFill>
              </a:rPr>
              <a:t>nec</a:t>
            </a:r>
            <a:r>
              <a:rPr lang="en-US" sz="1904" b="0" cap="none" dirty="0" smtClean="0">
                <a:solidFill>
                  <a:srgbClr val="F9AB31"/>
                </a:solidFill>
              </a:rPr>
              <a:t> mi sit </a:t>
            </a:r>
            <a:r>
              <a:rPr lang="en-US" sz="1904" b="0" cap="none" dirty="0" err="1" smtClean="0">
                <a:solidFill>
                  <a:srgbClr val="F9AB31"/>
                </a:solidFill>
              </a:rPr>
              <a:t>amet</a:t>
            </a:r>
            <a:r>
              <a:rPr lang="en-US" sz="1904" b="0" cap="none" dirty="0" smtClean="0">
                <a:solidFill>
                  <a:srgbClr val="F9AB31"/>
                </a:solidFill>
              </a:rPr>
              <a:t> </a:t>
            </a:r>
            <a:r>
              <a:rPr lang="en-US" sz="1904" b="0" cap="none" dirty="0" err="1" smtClean="0">
                <a:solidFill>
                  <a:srgbClr val="F9AB31"/>
                </a:solidFill>
              </a:rPr>
              <a:t>risus</a:t>
            </a:r>
            <a:r>
              <a:rPr lang="en-US" sz="1904" b="0" cap="none" dirty="0" smtClean="0">
                <a:solidFill>
                  <a:srgbClr val="F9AB31"/>
                </a:solidFill>
              </a:rPr>
              <a:t> </a:t>
            </a:r>
            <a:r>
              <a:rPr lang="en-US" sz="1904" b="0" cap="none" dirty="0" err="1" smtClean="0">
                <a:solidFill>
                  <a:srgbClr val="F9AB31"/>
                </a:solidFill>
              </a:rPr>
              <a:t>faucibus</a:t>
            </a:r>
            <a:r>
              <a:rPr lang="en-US" sz="1904" b="0" cap="none" dirty="0" smtClean="0">
                <a:solidFill>
                  <a:srgbClr val="F9AB31"/>
                </a:solidFill>
              </a:rPr>
              <a:t> </a:t>
            </a:r>
            <a:r>
              <a:rPr lang="en-US" sz="1904" b="0" cap="none" dirty="0" err="1" smtClean="0">
                <a:solidFill>
                  <a:srgbClr val="F9AB31"/>
                </a:solidFill>
              </a:rPr>
              <a:t>vulputate</a:t>
            </a:r>
            <a:r>
              <a:rPr lang="en-US" sz="1904" b="0" cap="none" dirty="0" smtClean="0">
                <a:solidFill>
                  <a:srgbClr val="F9AB31"/>
                </a:solidFill>
              </a:rPr>
              <a:t> </a:t>
            </a:r>
            <a:r>
              <a:rPr lang="en-US" sz="1904" b="0" cap="none" dirty="0" err="1" smtClean="0">
                <a:solidFill>
                  <a:srgbClr val="F9AB31"/>
                </a:solidFill>
              </a:rPr>
              <a:t>ut</a:t>
            </a:r>
            <a:r>
              <a:rPr lang="en-US" sz="1904" b="0" cap="none" dirty="0" smtClean="0">
                <a:solidFill>
                  <a:srgbClr val="F9AB31"/>
                </a:solidFill>
              </a:rPr>
              <a:t> vitae </a:t>
            </a:r>
            <a:r>
              <a:rPr lang="en-US" sz="1904" b="0" cap="none" dirty="0" err="1" smtClean="0">
                <a:solidFill>
                  <a:srgbClr val="F9AB31"/>
                </a:solidFill>
              </a:rPr>
              <a:t>ipsum</a:t>
            </a:r>
            <a:r>
              <a:rPr lang="en-US" sz="1904" b="0" cap="none" dirty="0" smtClean="0">
                <a:solidFill>
                  <a:srgbClr val="F9AB31"/>
                </a:solidFill>
              </a:rPr>
              <a:t>. </a:t>
            </a:r>
            <a:r>
              <a:rPr lang="en-US" sz="1904" b="0" cap="none" dirty="0" err="1" smtClean="0">
                <a:solidFill>
                  <a:srgbClr val="F9AB31"/>
                </a:solidFill>
              </a:rPr>
              <a:t>Sed</a:t>
            </a:r>
            <a:r>
              <a:rPr lang="en-US" sz="1904" b="0" cap="none" dirty="0" smtClean="0">
                <a:solidFill>
                  <a:srgbClr val="F9AB31"/>
                </a:solidFill>
              </a:rPr>
              <a:t> </a:t>
            </a:r>
            <a:r>
              <a:rPr lang="en-US" sz="1904" b="0" cap="none" dirty="0" err="1" smtClean="0">
                <a:solidFill>
                  <a:srgbClr val="F9AB31"/>
                </a:solidFill>
              </a:rPr>
              <a:t>quis</a:t>
            </a:r>
            <a:r>
              <a:rPr lang="en-US" sz="1904" b="0" cap="none" dirty="0" smtClean="0">
                <a:solidFill>
                  <a:srgbClr val="F9AB31"/>
                </a:solidFill>
              </a:rPr>
              <a:t> </a:t>
            </a:r>
            <a:r>
              <a:rPr lang="en-US" sz="1904" b="0" cap="none" dirty="0" err="1" smtClean="0">
                <a:solidFill>
                  <a:srgbClr val="F9AB31"/>
                </a:solidFill>
              </a:rPr>
              <a:t>orci</a:t>
            </a:r>
            <a:r>
              <a:rPr lang="en-US" sz="1904" b="0" cap="none" dirty="0" smtClean="0">
                <a:solidFill>
                  <a:srgbClr val="F9AB31"/>
                </a:solidFill>
              </a:rPr>
              <a:t> </a:t>
            </a:r>
            <a:r>
              <a:rPr lang="en-US" sz="1904" b="0" cap="none" dirty="0" err="1" smtClean="0">
                <a:solidFill>
                  <a:srgbClr val="F9AB31"/>
                </a:solidFill>
              </a:rPr>
              <a:t>iaculis</a:t>
            </a:r>
            <a:r>
              <a:rPr lang="en-US" sz="1904" b="0" cap="none" dirty="0" smtClean="0">
                <a:solidFill>
                  <a:srgbClr val="F9AB31"/>
                </a:solidFill>
              </a:rPr>
              <a:t>.</a:t>
            </a:r>
          </a:p>
        </p:txBody>
      </p:sp>
      <p:sp>
        <p:nvSpPr>
          <p:cNvPr id="12" name="Text Placeholder 17"/>
          <p:cNvSpPr>
            <a:spLocks noGrp="1"/>
          </p:cNvSpPr>
          <p:nvPr>
            <p:ph type="body" sz="quarter" idx="15" hasCustomPrompt="1"/>
          </p:nvPr>
        </p:nvSpPr>
        <p:spPr>
          <a:xfrm>
            <a:off x="4782337" y="1925654"/>
            <a:ext cx="1827417" cy="1208932"/>
          </a:xfrm>
        </p:spPr>
        <p:txBody>
          <a:bodyPr>
            <a:normAutofit/>
          </a:bodyPr>
          <a:lstStyle>
            <a:lvl1pPr marL="0" indent="0" algn="r">
              <a:buNone/>
              <a:defRPr sz="8975" b="1">
                <a:solidFill>
                  <a:schemeClr val="tx1">
                    <a:lumMod val="85000"/>
                    <a:lumOff val="15000"/>
                  </a:schemeClr>
                </a:solidFill>
              </a:defRPr>
            </a:lvl1pPr>
          </a:lstStyle>
          <a:p>
            <a:r>
              <a:rPr lang="en-US" dirty="0" smtClean="0"/>
              <a:t>3.</a:t>
            </a:r>
            <a:endParaRPr lang="en-US" b="0" dirty="0">
              <a:solidFill>
                <a:srgbClr val="F9AB31"/>
              </a:solidFill>
            </a:endParaRPr>
          </a:p>
        </p:txBody>
      </p:sp>
      <p:sp>
        <p:nvSpPr>
          <p:cNvPr id="7"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pic>
        <p:nvPicPr>
          <p:cNvPr id="9" name="Picture 8"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Tree>
    <p:extLst>
      <p:ext uri="{BB962C8B-B14F-4D97-AF65-F5344CB8AC3E}">
        <p14:creationId xmlns:p14="http://schemas.microsoft.com/office/powerpoint/2010/main" val="39852516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LANK_yellow">
    <p:spTree>
      <p:nvGrpSpPr>
        <p:cNvPr id="1" name=""/>
        <p:cNvGrpSpPr/>
        <p:nvPr/>
      </p:nvGrpSpPr>
      <p:grpSpPr>
        <a:xfrm>
          <a:off x="0" y="0"/>
          <a:ext cx="0" cy="0"/>
          <a:chOff x="0" y="0"/>
          <a:chExt cx="0" cy="0"/>
        </a:xfrm>
      </p:grpSpPr>
      <p:pic>
        <p:nvPicPr>
          <p:cNvPr id="8" name="Picture 7" descr="16by9-0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6080"/>
            <a:ext cx="12436475" cy="6858445"/>
          </a:xfrm>
          <a:prstGeom prst="rect">
            <a:avLst/>
          </a:prstGeom>
        </p:spPr>
      </p:pic>
      <p:pic>
        <p:nvPicPr>
          <p:cNvPr id="9" name="Picture 8"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
        <p:nvSpPr>
          <p:cNvPr id="7" name="Content Placeholder 5"/>
          <p:cNvSpPr>
            <a:spLocks noGrp="1"/>
          </p:cNvSpPr>
          <p:nvPr>
            <p:ph sz="quarter" idx="14"/>
          </p:nvPr>
        </p:nvSpPr>
        <p:spPr>
          <a:xfrm>
            <a:off x="785921" y="1079036"/>
            <a:ext cx="10730778" cy="4254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Tree>
    <p:extLst>
      <p:ext uri="{BB962C8B-B14F-4D97-AF65-F5344CB8AC3E}">
        <p14:creationId xmlns:p14="http://schemas.microsoft.com/office/powerpoint/2010/main" val="26084665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Image with More Text">
    <p:spTree>
      <p:nvGrpSpPr>
        <p:cNvPr id="1" name=""/>
        <p:cNvGrpSpPr/>
        <p:nvPr/>
      </p:nvGrpSpPr>
      <p:grpSpPr>
        <a:xfrm>
          <a:off x="0" y="0"/>
          <a:ext cx="0" cy="0"/>
          <a:chOff x="0" y="0"/>
          <a:chExt cx="0" cy="0"/>
        </a:xfrm>
      </p:grpSpPr>
      <p:pic>
        <p:nvPicPr>
          <p:cNvPr id="11" name="Picture 10" descr="16by9-0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9870"/>
            <a:ext cx="12436475" cy="6865123"/>
          </a:xfrm>
          <a:prstGeom prst="rect">
            <a:avLst/>
          </a:prstGeom>
        </p:spPr>
      </p:pic>
      <p:pic>
        <p:nvPicPr>
          <p:cNvPr id="19" name="Picture 18"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
        <p:nvSpPr>
          <p:cNvPr id="2" name="Title 1"/>
          <p:cNvSpPr>
            <a:spLocks noGrp="1"/>
          </p:cNvSpPr>
          <p:nvPr>
            <p:ph type="title" hasCustomPrompt="1"/>
          </p:nvPr>
        </p:nvSpPr>
        <p:spPr>
          <a:xfrm>
            <a:off x="794548" y="1176358"/>
            <a:ext cx="8072200" cy="514334"/>
          </a:xfrm>
        </p:spPr>
        <p:txBody>
          <a:bodyPr anchor="t">
            <a:noAutofit/>
          </a:bodyPr>
          <a:lstStyle>
            <a:lvl1pPr algn="l">
              <a:defRPr sz="3808" b="1">
                <a:solidFill>
                  <a:schemeClr val="tx1">
                    <a:lumMod val="85000"/>
                    <a:lumOff val="15000"/>
                  </a:schemeClr>
                </a:solidFill>
              </a:defRPr>
            </a:lvl1pPr>
          </a:lstStyle>
          <a:p>
            <a:r>
              <a:rPr lang="en-US" sz="3808" dirty="0" smtClean="0"/>
              <a:t>SUB SECTION</a:t>
            </a:r>
            <a:endParaRPr lang="en-US" sz="3808" dirty="0"/>
          </a:p>
        </p:txBody>
      </p:sp>
      <p:sp>
        <p:nvSpPr>
          <p:cNvPr id="12" name="Picture Placeholder 2"/>
          <p:cNvSpPr>
            <a:spLocks noGrp="1"/>
          </p:cNvSpPr>
          <p:nvPr>
            <p:ph type="pic" idx="13" hasCustomPrompt="1"/>
          </p:nvPr>
        </p:nvSpPr>
        <p:spPr>
          <a:xfrm>
            <a:off x="794548" y="1690690"/>
            <a:ext cx="8072200" cy="1986823"/>
          </a:xfrm>
        </p:spPr>
        <p:txBody>
          <a:bodyPr>
            <a:normAutofit/>
          </a:bodyPr>
          <a:lstStyle>
            <a:lvl1pPr marL="0" indent="0">
              <a:buNone/>
              <a:defRPr sz="1904" baseline="0"/>
            </a:lvl1pPr>
            <a:lvl2pPr marL="621746" indent="0">
              <a:buNone/>
              <a:defRPr sz="3808"/>
            </a:lvl2pPr>
            <a:lvl3pPr marL="1243493" indent="0">
              <a:buNone/>
              <a:defRPr sz="3264"/>
            </a:lvl3pPr>
            <a:lvl4pPr marL="1865239" indent="0">
              <a:buNone/>
              <a:defRPr sz="2720"/>
            </a:lvl4pPr>
            <a:lvl5pPr marL="2486985" indent="0">
              <a:buNone/>
              <a:defRPr sz="2720"/>
            </a:lvl5pPr>
            <a:lvl6pPr marL="3108731" indent="0">
              <a:buNone/>
              <a:defRPr sz="2720"/>
            </a:lvl6pPr>
            <a:lvl7pPr marL="3730478" indent="0">
              <a:buNone/>
              <a:defRPr sz="2720"/>
            </a:lvl7pPr>
            <a:lvl8pPr marL="4352224" indent="0">
              <a:buNone/>
              <a:defRPr sz="2720"/>
            </a:lvl8pPr>
            <a:lvl9pPr marL="4973970" indent="0">
              <a:buNone/>
              <a:defRPr sz="2720"/>
            </a:lvl9pPr>
          </a:lstStyle>
          <a:p>
            <a:r>
              <a:rPr lang="en-US" dirty="0" smtClean="0"/>
              <a:t>Insert image here</a:t>
            </a:r>
            <a:endParaRPr lang="en-US" dirty="0"/>
          </a:p>
        </p:txBody>
      </p:sp>
      <p:sp>
        <p:nvSpPr>
          <p:cNvPr id="6" name="Text Placeholder 5"/>
          <p:cNvSpPr>
            <a:spLocks noGrp="1"/>
          </p:cNvSpPr>
          <p:nvPr>
            <p:ph type="body" sz="quarter" idx="15" hasCustomPrompt="1"/>
          </p:nvPr>
        </p:nvSpPr>
        <p:spPr>
          <a:xfrm>
            <a:off x="806063" y="3703422"/>
            <a:ext cx="4053374" cy="303319"/>
          </a:xfrm>
        </p:spPr>
        <p:txBody>
          <a:bodyPr>
            <a:normAutofit/>
          </a:bodyPr>
          <a:lstStyle>
            <a:lvl1pPr marL="0" indent="0">
              <a:buNone/>
              <a:defRPr sz="1360"/>
            </a:lvl1pPr>
          </a:lstStyle>
          <a:p>
            <a:r>
              <a:rPr lang="en-US" dirty="0" smtClean="0"/>
              <a:t>SUB HEADER</a:t>
            </a:r>
          </a:p>
        </p:txBody>
      </p:sp>
      <p:sp>
        <p:nvSpPr>
          <p:cNvPr id="14" name="Text Placeholder 5"/>
          <p:cNvSpPr>
            <a:spLocks noGrp="1"/>
          </p:cNvSpPr>
          <p:nvPr>
            <p:ph type="body" sz="quarter" idx="16" hasCustomPrompt="1"/>
          </p:nvPr>
        </p:nvSpPr>
        <p:spPr>
          <a:xfrm>
            <a:off x="4859437" y="3703422"/>
            <a:ext cx="4007311" cy="303319"/>
          </a:xfrm>
        </p:spPr>
        <p:txBody>
          <a:bodyPr>
            <a:normAutofit/>
          </a:bodyPr>
          <a:lstStyle>
            <a:lvl1pPr marL="0" indent="0">
              <a:buNone/>
              <a:defRPr sz="1360"/>
            </a:lvl1pPr>
          </a:lstStyle>
          <a:p>
            <a:r>
              <a:rPr lang="en-US" dirty="0" smtClean="0"/>
              <a:t>SUB HEADER</a:t>
            </a:r>
          </a:p>
        </p:txBody>
      </p:sp>
      <p:sp>
        <p:nvSpPr>
          <p:cNvPr id="15" name="Text Placeholder 5"/>
          <p:cNvSpPr>
            <a:spLocks noGrp="1"/>
          </p:cNvSpPr>
          <p:nvPr>
            <p:ph type="body" sz="quarter" idx="17" hasCustomPrompt="1"/>
          </p:nvPr>
        </p:nvSpPr>
        <p:spPr>
          <a:xfrm>
            <a:off x="806063" y="4006741"/>
            <a:ext cx="4053374" cy="1509573"/>
          </a:xfrm>
        </p:spPr>
        <p:txBody>
          <a:bodyPr>
            <a:normAutofit/>
          </a:bodyPr>
          <a:lstStyle>
            <a:lvl1pPr marL="0" marR="0" indent="0" algn="l" defTabSz="621746" rtl="0" eaLnBrk="1" fontAlgn="auto" latinLnBrk="0" hangingPunct="1">
              <a:lnSpc>
                <a:spcPct val="120000"/>
              </a:lnSpc>
              <a:spcBef>
                <a:spcPct val="20000"/>
              </a:spcBef>
              <a:spcAft>
                <a:spcPts val="0"/>
              </a:spcAft>
              <a:buClrTx/>
              <a:buSzTx/>
              <a:buFont typeface="Arial"/>
              <a:buNone/>
              <a:tabLst/>
              <a:defRPr sz="1360">
                <a:solidFill>
                  <a:srgbClr val="F9AB31"/>
                </a:solidFill>
              </a:defRPr>
            </a:lvl1pPr>
          </a:lstStyle>
          <a:p>
            <a:r>
              <a:rPr lang="en-US" dirty="0" smtClean="0">
                <a:solidFill>
                  <a:srgbClr val="F9AB31"/>
                </a:solidFill>
              </a:rPr>
              <a:t>Body text and content. </a:t>
            </a:r>
            <a:r>
              <a:rPr lang="en-US" dirty="0" err="1" smtClean="0">
                <a:solidFill>
                  <a:srgbClr val="F9AB31"/>
                </a:solidFill>
              </a:rPr>
              <a:t>Lorem</a:t>
            </a:r>
            <a:r>
              <a:rPr lang="en-US" dirty="0" smtClean="0">
                <a:solidFill>
                  <a:srgbClr val="F9AB31"/>
                </a:solidFill>
              </a:rPr>
              <a:t> </a:t>
            </a:r>
            <a:r>
              <a:rPr lang="en-US" dirty="0" err="1" smtClean="0">
                <a:solidFill>
                  <a:srgbClr val="F9AB31"/>
                </a:solidFill>
              </a:rPr>
              <a:t>ipsum</a:t>
            </a:r>
            <a:r>
              <a:rPr lang="en-US" dirty="0" smtClean="0">
                <a:solidFill>
                  <a:srgbClr val="F9AB31"/>
                </a:solidFill>
              </a:rPr>
              <a:t> dolor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consectetur</a:t>
            </a:r>
            <a:r>
              <a:rPr lang="en-US" dirty="0" smtClean="0">
                <a:solidFill>
                  <a:srgbClr val="F9AB31"/>
                </a:solidFill>
              </a:rPr>
              <a:t> </a:t>
            </a:r>
            <a:r>
              <a:rPr lang="en-US" dirty="0" err="1" smtClean="0">
                <a:solidFill>
                  <a:srgbClr val="F9AB31"/>
                </a:solidFill>
              </a:rPr>
              <a:t>adipiscing</a:t>
            </a:r>
            <a:r>
              <a:rPr lang="en-US" dirty="0" smtClean="0">
                <a:solidFill>
                  <a:srgbClr val="F9AB31"/>
                </a:solidFill>
              </a:rPr>
              <a:t> </a:t>
            </a:r>
            <a:r>
              <a:rPr lang="en-US" dirty="0" err="1" smtClean="0">
                <a:solidFill>
                  <a:srgbClr val="F9AB31"/>
                </a:solidFill>
              </a:rPr>
              <a:t>elit</a:t>
            </a:r>
            <a:r>
              <a:rPr lang="en-US" dirty="0" smtClean="0">
                <a:solidFill>
                  <a:srgbClr val="F9AB31"/>
                </a:solidFill>
              </a:rPr>
              <a:t>. </a:t>
            </a:r>
            <a:r>
              <a:rPr lang="en-US" dirty="0" err="1" smtClean="0">
                <a:solidFill>
                  <a:srgbClr val="F9AB31"/>
                </a:solidFill>
              </a:rPr>
              <a:t>Vivamus</a:t>
            </a:r>
            <a:r>
              <a:rPr lang="en-US" dirty="0" smtClean="0">
                <a:solidFill>
                  <a:srgbClr val="F9AB31"/>
                </a:solidFill>
              </a:rPr>
              <a:t> in </a:t>
            </a:r>
            <a:r>
              <a:rPr lang="en-US" dirty="0" err="1" smtClean="0">
                <a:solidFill>
                  <a:srgbClr val="F9AB31"/>
                </a:solidFill>
              </a:rPr>
              <a:t>odio</a:t>
            </a:r>
            <a:r>
              <a:rPr lang="en-US" dirty="0" smtClean="0">
                <a:solidFill>
                  <a:srgbClr val="F9AB31"/>
                </a:solidFill>
              </a:rPr>
              <a:t> ac </a:t>
            </a:r>
            <a:r>
              <a:rPr lang="en-US" dirty="0" err="1" smtClean="0">
                <a:solidFill>
                  <a:srgbClr val="F9AB31"/>
                </a:solidFill>
              </a:rPr>
              <a:t>justo</a:t>
            </a:r>
            <a:r>
              <a:rPr lang="en-US" dirty="0" smtClean="0">
                <a:solidFill>
                  <a:srgbClr val="F9AB31"/>
                </a:solidFill>
              </a:rPr>
              <a:t> </a:t>
            </a:r>
            <a:r>
              <a:rPr lang="en-US" dirty="0" err="1" smtClean="0">
                <a:solidFill>
                  <a:srgbClr val="F9AB31"/>
                </a:solidFill>
              </a:rPr>
              <a:t>consequat</a:t>
            </a:r>
            <a:r>
              <a:rPr lang="en-US" dirty="0" smtClean="0">
                <a:solidFill>
                  <a:srgbClr val="F9AB31"/>
                </a:solidFill>
              </a:rPr>
              <a:t> </a:t>
            </a:r>
            <a:r>
              <a:rPr lang="en-US" dirty="0" err="1" smtClean="0">
                <a:solidFill>
                  <a:srgbClr val="F9AB31"/>
                </a:solidFill>
              </a:rPr>
              <a:t>tristique</a:t>
            </a:r>
            <a:r>
              <a:rPr lang="en-US" dirty="0" smtClean="0">
                <a:solidFill>
                  <a:srgbClr val="F9AB31"/>
                </a:solidFill>
              </a:rPr>
              <a:t>. </a:t>
            </a:r>
            <a:r>
              <a:rPr lang="en-US" dirty="0" err="1" smtClean="0">
                <a:solidFill>
                  <a:srgbClr val="F9AB31"/>
                </a:solidFill>
              </a:rPr>
              <a:t>Nullam</a:t>
            </a:r>
            <a:r>
              <a:rPr lang="en-US" dirty="0" smtClean="0">
                <a:solidFill>
                  <a:srgbClr val="F9AB31"/>
                </a:solidFill>
              </a:rPr>
              <a:t> </a:t>
            </a:r>
            <a:r>
              <a:rPr lang="en-US" dirty="0" err="1" smtClean="0">
                <a:solidFill>
                  <a:srgbClr val="F9AB31"/>
                </a:solidFill>
              </a:rPr>
              <a:t>bibendum</a:t>
            </a:r>
            <a:r>
              <a:rPr lang="en-US" dirty="0" smtClean="0">
                <a:solidFill>
                  <a:srgbClr val="F9AB31"/>
                </a:solidFill>
              </a:rPr>
              <a:t> </a:t>
            </a:r>
            <a:r>
              <a:rPr lang="en-US" dirty="0" err="1" smtClean="0">
                <a:solidFill>
                  <a:srgbClr val="F9AB31"/>
                </a:solidFill>
              </a:rPr>
              <a:t>iaculis</a:t>
            </a:r>
            <a:r>
              <a:rPr lang="en-US" dirty="0" smtClean="0">
                <a:solidFill>
                  <a:srgbClr val="F9AB31"/>
                </a:solidFill>
              </a:rPr>
              <a:t> </a:t>
            </a:r>
            <a:r>
              <a:rPr lang="en-US" dirty="0" err="1" smtClean="0">
                <a:solidFill>
                  <a:srgbClr val="F9AB31"/>
                </a:solidFill>
              </a:rPr>
              <a:t>mauris</a:t>
            </a:r>
            <a:r>
              <a:rPr lang="en-US" dirty="0" smtClean="0">
                <a:solidFill>
                  <a:srgbClr val="F9AB31"/>
                </a:solidFill>
              </a:rPr>
              <a:t>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accumsan</a:t>
            </a:r>
            <a:r>
              <a:rPr lang="en-US" dirty="0" smtClean="0">
                <a:solidFill>
                  <a:srgbClr val="F9AB31"/>
                </a:solidFill>
              </a:rPr>
              <a:t>. </a:t>
            </a:r>
            <a:r>
              <a:rPr lang="en-US" dirty="0" err="1" smtClean="0">
                <a:solidFill>
                  <a:srgbClr val="F9AB31"/>
                </a:solidFill>
              </a:rPr>
              <a:t>Nunc</a:t>
            </a:r>
            <a:r>
              <a:rPr lang="en-US" dirty="0" smtClean="0">
                <a:solidFill>
                  <a:srgbClr val="F9AB31"/>
                </a:solidFill>
              </a:rPr>
              <a:t> </a:t>
            </a:r>
            <a:r>
              <a:rPr lang="en-US" dirty="0" err="1" smtClean="0">
                <a:solidFill>
                  <a:srgbClr val="F9AB31"/>
                </a:solidFill>
              </a:rPr>
              <a:t>nec</a:t>
            </a:r>
            <a:r>
              <a:rPr lang="en-US" dirty="0" smtClean="0">
                <a:solidFill>
                  <a:srgbClr val="F9AB31"/>
                </a:solidFill>
              </a:rPr>
              <a:t> mi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risus</a:t>
            </a:r>
            <a:r>
              <a:rPr lang="en-US" dirty="0" smtClean="0">
                <a:solidFill>
                  <a:srgbClr val="F9AB31"/>
                </a:solidFill>
              </a:rPr>
              <a:t> </a:t>
            </a:r>
            <a:r>
              <a:rPr lang="en-US" dirty="0" err="1" smtClean="0">
                <a:solidFill>
                  <a:srgbClr val="F9AB31"/>
                </a:solidFill>
              </a:rPr>
              <a:t>faucibus</a:t>
            </a:r>
            <a:r>
              <a:rPr lang="en-US" dirty="0" smtClean="0">
                <a:solidFill>
                  <a:srgbClr val="F9AB31"/>
                </a:solidFill>
              </a:rPr>
              <a:t> </a:t>
            </a:r>
            <a:r>
              <a:rPr lang="en-US" dirty="0" err="1" smtClean="0">
                <a:solidFill>
                  <a:srgbClr val="F9AB31"/>
                </a:solidFill>
              </a:rPr>
              <a:t>vulputate</a:t>
            </a:r>
            <a:r>
              <a:rPr lang="en-US" dirty="0" smtClean="0">
                <a:solidFill>
                  <a:srgbClr val="F9AB31"/>
                </a:solidFill>
              </a:rPr>
              <a:t> </a:t>
            </a:r>
            <a:r>
              <a:rPr lang="en-US" dirty="0" err="1" smtClean="0">
                <a:solidFill>
                  <a:srgbClr val="F9AB31"/>
                </a:solidFill>
              </a:rPr>
              <a:t>ut</a:t>
            </a:r>
            <a:r>
              <a:rPr lang="en-US" dirty="0" smtClean="0">
                <a:solidFill>
                  <a:srgbClr val="F9AB31"/>
                </a:solidFill>
              </a:rPr>
              <a:t> vitae </a:t>
            </a:r>
            <a:r>
              <a:rPr lang="en-US" dirty="0" err="1" smtClean="0">
                <a:solidFill>
                  <a:srgbClr val="F9AB31"/>
                </a:solidFill>
              </a:rPr>
              <a:t>ipsum</a:t>
            </a:r>
            <a:r>
              <a:rPr lang="en-US" dirty="0" smtClean="0">
                <a:solidFill>
                  <a:srgbClr val="F9AB31"/>
                </a:solidFill>
              </a:rPr>
              <a:t>. </a:t>
            </a:r>
            <a:r>
              <a:rPr lang="en-US" dirty="0" err="1" smtClean="0">
                <a:solidFill>
                  <a:srgbClr val="F9AB31"/>
                </a:solidFill>
              </a:rPr>
              <a:t>Sed</a:t>
            </a:r>
            <a:r>
              <a:rPr lang="en-US" dirty="0" smtClean="0">
                <a:solidFill>
                  <a:srgbClr val="F9AB31"/>
                </a:solidFill>
              </a:rPr>
              <a:t> </a:t>
            </a:r>
            <a:r>
              <a:rPr lang="en-US" dirty="0" err="1" smtClean="0">
                <a:solidFill>
                  <a:srgbClr val="F9AB31"/>
                </a:solidFill>
              </a:rPr>
              <a:t>quis</a:t>
            </a:r>
            <a:r>
              <a:rPr lang="en-US" dirty="0" smtClean="0">
                <a:solidFill>
                  <a:srgbClr val="F9AB31"/>
                </a:solidFill>
              </a:rPr>
              <a:t> </a:t>
            </a:r>
            <a:r>
              <a:rPr lang="en-US" dirty="0" err="1" smtClean="0">
                <a:solidFill>
                  <a:srgbClr val="F9AB31"/>
                </a:solidFill>
              </a:rPr>
              <a:t>orci</a:t>
            </a:r>
            <a:r>
              <a:rPr lang="en-US" dirty="0" smtClean="0">
                <a:solidFill>
                  <a:srgbClr val="F9AB31"/>
                </a:solidFill>
              </a:rPr>
              <a:t> </a:t>
            </a:r>
            <a:r>
              <a:rPr lang="en-US" dirty="0" err="1" smtClean="0">
                <a:solidFill>
                  <a:srgbClr val="F9AB31"/>
                </a:solidFill>
              </a:rPr>
              <a:t>iaculis</a:t>
            </a:r>
            <a:r>
              <a:rPr lang="en-US" dirty="0" smtClean="0">
                <a:solidFill>
                  <a:srgbClr val="F9AB31"/>
                </a:solidFill>
              </a:rPr>
              <a:t>.</a:t>
            </a:r>
            <a:endParaRPr lang="en-US" dirty="0">
              <a:solidFill>
                <a:srgbClr val="F9AB31"/>
              </a:solidFill>
            </a:endParaRPr>
          </a:p>
        </p:txBody>
      </p:sp>
      <p:sp>
        <p:nvSpPr>
          <p:cNvPr id="18" name="Text Placeholder 5"/>
          <p:cNvSpPr>
            <a:spLocks noGrp="1"/>
          </p:cNvSpPr>
          <p:nvPr>
            <p:ph type="body" sz="quarter" idx="18" hasCustomPrompt="1"/>
          </p:nvPr>
        </p:nvSpPr>
        <p:spPr>
          <a:xfrm>
            <a:off x="4859437" y="4006741"/>
            <a:ext cx="4007311" cy="1509573"/>
          </a:xfrm>
        </p:spPr>
        <p:txBody>
          <a:bodyPr>
            <a:normAutofit/>
          </a:bodyPr>
          <a:lstStyle>
            <a:lvl1pPr marL="0" marR="0" indent="0" algn="l" defTabSz="621746" rtl="0" eaLnBrk="1" fontAlgn="auto" latinLnBrk="0" hangingPunct="1">
              <a:lnSpc>
                <a:spcPct val="120000"/>
              </a:lnSpc>
              <a:spcBef>
                <a:spcPct val="20000"/>
              </a:spcBef>
              <a:spcAft>
                <a:spcPts val="0"/>
              </a:spcAft>
              <a:buClrTx/>
              <a:buSzTx/>
              <a:buFont typeface="Arial"/>
              <a:buNone/>
              <a:tabLst/>
              <a:defRPr sz="1360">
                <a:solidFill>
                  <a:srgbClr val="F9AB31"/>
                </a:solidFill>
              </a:defRPr>
            </a:lvl1pPr>
          </a:lstStyle>
          <a:p>
            <a:r>
              <a:rPr lang="en-US" dirty="0" smtClean="0">
                <a:solidFill>
                  <a:srgbClr val="F9AB31"/>
                </a:solidFill>
              </a:rPr>
              <a:t>Body text and content. </a:t>
            </a:r>
            <a:r>
              <a:rPr lang="en-US" dirty="0" err="1" smtClean="0">
                <a:solidFill>
                  <a:srgbClr val="F9AB31"/>
                </a:solidFill>
              </a:rPr>
              <a:t>Lorem</a:t>
            </a:r>
            <a:r>
              <a:rPr lang="en-US" dirty="0" smtClean="0">
                <a:solidFill>
                  <a:srgbClr val="F9AB31"/>
                </a:solidFill>
              </a:rPr>
              <a:t> </a:t>
            </a:r>
            <a:r>
              <a:rPr lang="en-US" dirty="0" err="1" smtClean="0">
                <a:solidFill>
                  <a:srgbClr val="F9AB31"/>
                </a:solidFill>
              </a:rPr>
              <a:t>ipsum</a:t>
            </a:r>
            <a:r>
              <a:rPr lang="en-US" dirty="0" smtClean="0">
                <a:solidFill>
                  <a:srgbClr val="F9AB31"/>
                </a:solidFill>
              </a:rPr>
              <a:t> dolor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consectetur</a:t>
            </a:r>
            <a:r>
              <a:rPr lang="en-US" dirty="0" smtClean="0">
                <a:solidFill>
                  <a:srgbClr val="F9AB31"/>
                </a:solidFill>
              </a:rPr>
              <a:t> </a:t>
            </a:r>
            <a:r>
              <a:rPr lang="en-US" dirty="0" err="1" smtClean="0">
                <a:solidFill>
                  <a:srgbClr val="F9AB31"/>
                </a:solidFill>
              </a:rPr>
              <a:t>adipiscing</a:t>
            </a:r>
            <a:r>
              <a:rPr lang="en-US" dirty="0" smtClean="0">
                <a:solidFill>
                  <a:srgbClr val="F9AB31"/>
                </a:solidFill>
              </a:rPr>
              <a:t> </a:t>
            </a:r>
            <a:r>
              <a:rPr lang="en-US" dirty="0" err="1" smtClean="0">
                <a:solidFill>
                  <a:srgbClr val="F9AB31"/>
                </a:solidFill>
              </a:rPr>
              <a:t>elit</a:t>
            </a:r>
            <a:r>
              <a:rPr lang="en-US" dirty="0" smtClean="0">
                <a:solidFill>
                  <a:srgbClr val="F9AB31"/>
                </a:solidFill>
              </a:rPr>
              <a:t>. </a:t>
            </a:r>
            <a:r>
              <a:rPr lang="en-US" dirty="0" err="1" smtClean="0">
                <a:solidFill>
                  <a:srgbClr val="F9AB31"/>
                </a:solidFill>
              </a:rPr>
              <a:t>Vivamus</a:t>
            </a:r>
            <a:r>
              <a:rPr lang="en-US" dirty="0" smtClean="0">
                <a:solidFill>
                  <a:srgbClr val="F9AB31"/>
                </a:solidFill>
              </a:rPr>
              <a:t> in </a:t>
            </a:r>
            <a:r>
              <a:rPr lang="en-US" dirty="0" err="1" smtClean="0">
                <a:solidFill>
                  <a:srgbClr val="F9AB31"/>
                </a:solidFill>
              </a:rPr>
              <a:t>odio</a:t>
            </a:r>
            <a:r>
              <a:rPr lang="en-US" dirty="0" smtClean="0">
                <a:solidFill>
                  <a:srgbClr val="F9AB31"/>
                </a:solidFill>
              </a:rPr>
              <a:t> ac </a:t>
            </a:r>
            <a:r>
              <a:rPr lang="en-US" dirty="0" err="1" smtClean="0">
                <a:solidFill>
                  <a:srgbClr val="F9AB31"/>
                </a:solidFill>
              </a:rPr>
              <a:t>justo</a:t>
            </a:r>
            <a:r>
              <a:rPr lang="en-US" dirty="0" smtClean="0">
                <a:solidFill>
                  <a:srgbClr val="F9AB31"/>
                </a:solidFill>
              </a:rPr>
              <a:t> </a:t>
            </a:r>
            <a:r>
              <a:rPr lang="en-US" dirty="0" err="1" smtClean="0">
                <a:solidFill>
                  <a:srgbClr val="F9AB31"/>
                </a:solidFill>
              </a:rPr>
              <a:t>consequat</a:t>
            </a:r>
            <a:r>
              <a:rPr lang="en-US" dirty="0" smtClean="0">
                <a:solidFill>
                  <a:srgbClr val="F9AB31"/>
                </a:solidFill>
              </a:rPr>
              <a:t> </a:t>
            </a:r>
            <a:r>
              <a:rPr lang="en-US" dirty="0" err="1" smtClean="0">
                <a:solidFill>
                  <a:srgbClr val="F9AB31"/>
                </a:solidFill>
              </a:rPr>
              <a:t>tristique</a:t>
            </a:r>
            <a:r>
              <a:rPr lang="en-US" dirty="0" smtClean="0">
                <a:solidFill>
                  <a:srgbClr val="F9AB31"/>
                </a:solidFill>
              </a:rPr>
              <a:t>. </a:t>
            </a:r>
            <a:r>
              <a:rPr lang="en-US" dirty="0" err="1" smtClean="0">
                <a:solidFill>
                  <a:srgbClr val="F9AB31"/>
                </a:solidFill>
              </a:rPr>
              <a:t>Nullam</a:t>
            </a:r>
            <a:r>
              <a:rPr lang="en-US" dirty="0" smtClean="0">
                <a:solidFill>
                  <a:srgbClr val="F9AB31"/>
                </a:solidFill>
              </a:rPr>
              <a:t> </a:t>
            </a:r>
            <a:r>
              <a:rPr lang="en-US" dirty="0" err="1" smtClean="0">
                <a:solidFill>
                  <a:srgbClr val="F9AB31"/>
                </a:solidFill>
              </a:rPr>
              <a:t>bibendum</a:t>
            </a:r>
            <a:r>
              <a:rPr lang="en-US" dirty="0" smtClean="0">
                <a:solidFill>
                  <a:srgbClr val="F9AB31"/>
                </a:solidFill>
              </a:rPr>
              <a:t> </a:t>
            </a:r>
            <a:r>
              <a:rPr lang="en-US" dirty="0" err="1" smtClean="0">
                <a:solidFill>
                  <a:srgbClr val="F9AB31"/>
                </a:solidFill>
              </a:rPr>
              <a:t>iaculis</a:t>
            </a:r>
            <a:r>
              <a:rPr lang="en-US" dirty="0" smtClean="0">
                <a:solidFill>
                  <a:srgbClr val="F9AB31"/>
                </a:solidFill>
              </a:rPr>
              <a:t> </a:t>
            </a:r>
            <a:r>
              <a:rPr lang="en-US" dirty="0" err="1" smtClean="0">
                <a:solidFill>
                  <a:srgbClr val="F9AB31"/>
                </a:solidFill>
              </a:rPr>
              <a:t>mauris</a:t>
            </a:r>
            <a:r>
              <a:rPr lang="en-US" dirty="0" smtClean="0">
                <a:solidFill>
                  <a:srgbClr val="F9AB31"/>
                </a:solidFill>
              </a:rPr>
              <a:t>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accumsan</a:t>
            </a:r>
            <a:r>
              <a:rPr lang="en-US" dirty="0" smtClean="0">
                <a:solidFill>
                  <a:srgbClr val="F9AB31"/>
                </a:solidFill>
              </a:rPr>
              <a:t>. </a:t>
            </a:r>
            <a:r>
              <a:rPr lang="en-US" dirty="0" err="1" smtClean="0">
                <a:solidFill>
                  <a:srgbClr val="F9AB31"/>
                </a:solidFill>
              </a:rPr>
              <a:t>Nunc</a:t>
            </a:r>
            <a:r>
              <a:rPr lang="en-US" dirty="0" smtClean="0">
                <a:solidFill>
                  <a:srgbClr val="F9AB31"/>
                </a:solidFill>
              </a:rPr>
              <a:t> </a:t>
            </a:r>
            <a:r>
              <a:rPr lang="en-US" dirty="0" err="1" smtClean="0">
                <a:solidFill>
                  <a:srgbClr val="F9AB31"/>
                </a:solidFill>
              </a:rPr>
              <a:t>nec</a:t>
            </a:r>
            <a:r>
              <a:rPr lang="en-US" dirty="0" smtClean="0">
                <a:solidFill>
                  <a:srgbClr val="F9AB31"/>
                </a:solidFill>
              </a:rPr>
              <a:t> mi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risus</a:t>
            </a:r>
            <a:r>
              <a:rPr lang="en-US" dirty="0" smtClean="0">
                <a:solidFill>
                  <a:srgbClr val="F9AB31"/>
                </a:solidFill>
              </a:rPr>
              <a:t> </a:t>
            </a:r>
            <a:r>
              <a:rPr lang="en-US" dirty="0" err="1" smtClean="0">
                <a:solidFill>
                  <a:srgbClr val="F9AB31"/>
                </a:solidFill>
              </a:rPr>
              <a:t>faucibus</a:t>
            </a:r>
            <a:r>
              <a:rPr lang="en-US" dirty="0" smtClean="0">
                <a:solidFill>
                  <a:srgbClr val="F9AB31"/>
                </a:solidFill>
              </a:rPr>
              <a:t> </a:t>
            </a:r>
            <a:r>
              <a:rPr lang="en-US" dirty="0" err="1" smtClean="0">
                <a:solidFill>
                  <a:srgbClr val="F9AB31"/>
                </a:solidFill>
              </a:rPr>
              <a:t>vulputate</a:t>
            </a:r>
            <a:r>
              <a:rPr lang="en-US" dirty="0" smtClean="0">
                <a:solidFill>
                  <a:srgbClr val="F9AB31"/>
                </a:solidFill>
              </a:rPr>
              <a:t> </a:t>
            </a:r>
            <a:r>
              <a:rPr lang="en-US" dirty="0" err="1" smtClean="0">
                <a:solidFill>
                  <a:srgbClr val="F9AB31"/>
                </a:solidFill>
              </a:rPr>
              <a:t>ut</a:t>
            </a:r>
            <a:r>
              <a:rPr lang="en-US" dirty="0" smtClean="0">
                <a:solidFill>
                  <a:srgbClr val="F9AB31"/>
                </a:solidFill>
              </a:rPr>
              <a:t> vitae </a:t>
            </a:r>
            <a:r>
              <a:rPr lang="en-US" dirty="0" err="1" smtClean="0">
                <a:solidFill>
                  <a:srgbClr val="F9AB31"/>
                </a:solidFill>
              </a:rPr>
              <a:t>ipsum</a:t>
            </a:r>
            <a:r>
              <a:rPr lang="en-US" dirty="0" smtClean="0">
                <a:solidFill>
                  <a:srgbClr val="F9AB31"/>
                </a:solidFill>
              </a:rPr>
              <a:t>. </a:t>
            </a:r>
            <a:r>
              <a:rPr lang="en-US" dirty="0" err="1" smtClean="0">
                <a:solidFill>
                  <a:srgbClr val="F9AB31"/>
                </a:solidFill>
              </a:rPr>
              <a:t>Sed</a:t>
            </a:r>
            <a:r>
              <a:rPr lang="en-US" dirty="0" smtClean="0">
                <a:solidFill>
                  <a:srgbClr val="F9AB31"/>
                </a:solidFill>
              </a:rPr>
              <a:t> </a:t>
            </a:r>
            <a:r>
              <a:rPr lang="en-US" dirty="0" err="1" smtClean="0">
                <a:solidFill>
                  <a:srgbClr val="F9AB31"/>
                </a:solidFill>
              </a:rPr>
              <a:t>quis</a:t>
            </a:r>
            <a:r>
              <a:rPr lang="en-US" dirty="0" smtClean="0">
                <a:solidFill>
                  <a:srgbClr val="F9AB31"/>
                </a:solidFill>
              </a:rPr>
              <a:t> </a:t>
            </a:r>
            <a:r>
              <a:rPr lang="en-US" dirty="0" err="1" smtClean="0">
                <a:solidFill>
                  <a:srgbClr val="F9AB31"/>
                </a:solidFill>
              </a:rPr>
              <a:t>orci</a:t>
            </a:r>
            <a:r>
              <a:rPr lang="en-US" dirty="0" smtClean="0">
                <a:solidFill>
                  <a:srgbClr val="F9AB31"/>
                </a:solidFill>
              </a:rPr>
              <a:t> </a:t>
            </a:r>
            <a:r>
              <a:rPr lang="en-US" dirty="0" err="1" smtClean="0">
                <a:solidFill>
                  <a:srgbClr val="F9AB31"/>
                </a:solidFill>
              </a:rPr>
              <a:t>iaculis</a:t>
            </a:r>
            <a:r>
              <a:rPr lang="en-US" dirty="0" smtClean="0">
                <a:solidFill>
                  <a:srgbClr val="F9AB31"/>
                </a:solidFill>
              </a:rPr>
              <a:t>.</a:t>
            </a:r>
            <a:endParaRPr lang="en-US" dirty="0">
              <a:solidFill>
                <a:srgbClr val="F9AB31"/>
              </a:solidFill>
            </a:endParaRPr>
          </a:p>
        </p:txBody>
      </p:sp>
      <p:sp>
        <p:nvSpPr>
          <p:cNvPr id="13" name="Text Placeholder 27"/>
          <p:cNvSpPr>
            <a:spLocks noGrp="1"/>
          </p:cNvSpPr>
          <p:nvPr>
            <p:ph type="body" sz="quarter" idx="19"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Tree>
    <p:extLst>
      <p:ext uri="{BB962C8B-B14F-4D97-AF65-F5344CB8AC3E}">
        <p14:creationId xmlns:p14="http://schemas.microsoft.com/office/powerpoint/2010/main" val="34935815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Image with Less Text">
    <p:spTree>
      <p:nvGrpSpPr>
        <p:cNvPr id="1" name=""/>
        <p:cNvGrpSpPr/>
        <p:nvPr/>
      </p:nvGrpSpPr>
      <p:grpSpPr>
        <a:xfrm>
          <a:off x="0" y="0"/>
          <a:ext cx="0" cy="0"/>
          <a:chOff x="0" y="0"/>
          <a:chExt cx="0" cy="0"/>
        </a:xfrm>
      </p:grpSpPr>
      <p:pic>
        <p:nvPicPr>
          <p:cNvPr id="13" name="Picture 12" descr="16by9-0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9870"/>
            <a:ext cx="12436475" cy="6865123"/>
          </a:xfrm>
          <a:prstGeom prst="rect">
            <a:avLst/>
          </a:prstGeom>
        </p:spPr>
      </p:pic>
      <p:pic>
        <p:nvPicPr>
          <p:cNvPr id="15" name="Picture 14"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
        <p:nvSpPr>
          <p:cNvPr id="2" name="Title 1"/>
          <p:cNvSpPr>
            <a:spLocks noGrp="1"/>
          </p:cNvSpPr>
          <p:nvPr>
            <p:ph type="title" hasCustomPrompt="1"/>
          </p:nvPr>
        </p:nvSpPr>
        <p:spPr>
          <a:xfrm>
            <a:off x="794548" y="1176358"/>
            <a:ext cx="8072200" cy="514334"/>
          </a:xfrm>
        </p:spPr>
        <p:txBody>
          <a:bodyPr anchor="t">
            <a:noAutofit/>
          </a:bodyPr>
          <a:lstStyle>
            <a:lvl1pPr algn="l">
              <a:defRPr sz="3808" b="1">
                <a:solidFill>
                  <a:schemeClr val="tx1">
                    <a:lumMod val="85000"/>
                    <a:lumOff val="15000"/>
                  </a:schemeClr>
                </a:solidFill>
              </a:defRPr>
            </a:lvl1pPr>
          </a:lstStyle>
          <a:p>
            <a:r>
              <a:rPr lang="en-US" sz="3808" dirty="0" smtClean="0"/>
              <a:t>SUB SECTION</a:t>
            </a:r>
            <a:endParaRPr lang="en-US" sz="3808" dirty="0"/>
          </a:p>
        </p:txBody>
      </p:sp>
      <p:sp>
        <p:nvSpPr>
          <p:cNvPr id="12" name="Picture Placeholder 2"/>
          <p:cNvSpPr>
            <a:spLocks noGrp="1"/>
          </p:cNvSpPr>
          <p:nvPr>
            <p:ph type="pic" idx="13" hasCustomPrompt="1"/>
          </p:nvPr>
        </p:nvSpPr>
        <p:spPr>
          <a:xfrm>
            <a:off x="794548" y="1690690"/>
            <a:ext cx="4064889" cy="3473171"/>
          </a:xfrm>
        </p:spPr>
        <p:txBody>
          <a:bodyPr>
            <a:normAutofit/>
          </a:bodyPr>
          <a:lstStyle>
            <a:lvl1pPr marL="0" indent="0">
              <a:buNone/>
              <a:defRPr sz="1904" baseline="0"/>
            </a:lvl1pPr>
            <a:lvl2pPr marL="621746" indent="0">
              <a:buNone/>
              <a:defRPr sz="3808"/>
            </a:lvl2pPr>
            <a:lvl3pPr marL="1243493" indent="0">
              <a:buNone/>
              <a:defRPr sz="3264"/>
            </a:lvl3pPr>
            <a:lvl4pPr marL="1865239" indent="0">
              <a:buNone/>
              <a:defRPr sz="2720"/>
            </a:lvl4pPr>
            <a:lvl5pPr marL="2486985" indent="0">
              <a:buNone/>
              <a:defRPr sz="2720"/>
            </a:lvl5pPr>
            <a:lvl6pPr marL="3108731" indent="0">
              <a:buNone/>
              <a:defRPr sz="2720"/>
            </a:lvl6pPr>
            <a:lvl7pPr marL="3730478" indent="0">
              <a:buNone/>
              <a:defRPr sz="2720"/>
            </a:lvl7pPr>
            <a:lvl8pPr marL="4352224" indent="0">
              <a:buNone/>
              <a:defRPr sz="2720"/>
            </a:lvl8pPr>
            <a:lvl9pPr marL="4973970" indent="0">
              <a:buNone/>
              <a:defRPr sz="2720"/>
            </a:lvl9pPr>
          </a:lstStyle>
          <a:p>
            <a:r>
              <a:rPr lang="en-US" dirty="0" smtClean="0"/>
              <a:t>Insert image here</a:t>
            </a:r>
            <a:endParaRPr lang="en-US" dirty="0"/>
          </a:p>
        </p:txBody>
      </p:sp>
      <p:sp>
        <p:nvSpPr>
          <p:cNvPr id="14" name="Text Placeholder 5"/>
          <p:cNvSpPr>
            <a:spLocks noGrp="1"/>
          </p:cNvSpPr>
          <p:nvPr>
            <p:ph type="body" sz="quarter" idx="16" hasCustomPrompt="1"/>
          </p:nvPr>
        </p:nvSpPr>
        <p:spPr>
          <a:xfrm>
            <a:off x="4859437" y="1690692"/>
            <a:ext cx="4007311" cy="303319"/>
          </a:xfrm>
        </p:spPr>
        <p:txBody>
          <a:bodyPr>
            <a:normAutofit/>
          </a:bodyPr>
          <a:lstStyle>
            <a:lvl1pPr marL="0" indent="0">
              <a:buNone/>
              <a:defRPr sz="1360"/>
            </a:lvl1pPr>
          </a:lstStyle>
          <a:p>
            <a:r>
              <a:rPr lang="en-US" dirty="0" smtClean="0"/>
              <a:t>SUB HEADER</a:t>
            </a:r>
          </a:p>
        </p:txBody>
      </p:sp>
      <p:sp>
        <p:nvSpPr>
          <p:cNvPr id="18" name="Text Placeholder 5"/>
          <p:cNvSpPr>
            <a:spLocks noGrp="1"/>
          </p:cNvSpPr>
          <p:nvPr>
            <p:ph type="body" sz="quarter" idx="18" hasCustomPrompt="1"/>
          </p:nvPr>
        </p:nvSpPr>
        <p:spPr>
          <a:xfrm>
            <a:off x="4859437" y="1994008"/>
            <a:ext cx="4007311" cy="1509573"/>
          </a:xfrm>
        </p:spPr>
        <p:txBody>
          <a:bodyPr>
            <a:normAutofit/>
          </a:bodyPr>
          <a:lstStyle>
            <a:lvl1pPr marL="0" marR="0" indent="0" algn="l" defTabSz="621746" rtl="0" eaLnBrk="1" fontAlgn="auto" latinLnBrk="0" hangingPunct="1">
              <a:lnSpc>
                <a:spcPct val="120000"/>
              </a:lnSpc>
              <a:spcBef>
                <a:spcPct val="20000"/>
              </a:spcBef>
              <a:spcAft>
                <a:spcPts val="0"/>
              </a:spcAft>
              <a:buClrTx/>
              <a:buSzTx/>
              <a:buFont typeface="Arial"/>
              <a:buNone/>
              <a:tabLst/>
              <a:defRPr sz="1360">
                <a:solidFill>
                  <a:srgbClr val="F9AB31"/>
                </a:solidFill>
              </a:defRPr>
            </a:lvl1pPr>
          </a:lstStyle>
          <a:p>
            <a:r>
              <a:rPr lang="en-US" dirty="0" smtClean="0">
                <a:solidFill>
                  <a:srgbClr val="F9AB31"/>
                </a:solidFill>
              </a:rPr>
              <a:t>Body text and content. </a:t>
            </a:r>
            <a:r>
              <a:rPr lang="en-US" dirty="0" err="1" smtClean="0">
                <a:solidFill>
                  <a:srgbClr val="F9AB31"/>
                </a:solidFill>
              </a:rPr>
              <a:t>Lorem</a:t>
            </a:r>
            <a:r>
              <a:rPr lang="en-US" dirty="0" smtClean="0">
                <a:solidFill>
                  <a:srgbClr val="F9AB31"/>
                </a:solidFill>
              </a:rPr>
              <a:t> </a:t>
            </a:r>
            <a:r>
              <a:rPr lang="en-US" dirty="0" err="1" smtClean="0">
                <a:solidFill>
                  <a:srgbClr val="F9AB31"/>
                </a:solidFill>
              </a:rPr>
              <a:t>ipsum</a:t>
            </a:r>
            <a:r>
              <a:rPr lang="en-US" dirty="0" smtClean="0">
                <a:solidFill>
                  <a:srgbClr val="F9AB31"/>
                </a:solidFill>
              </a:rPr>
              <a:t> dolor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consectetur</a:t>
            </a:r>
            <a:r>
              <a:rPr lang="en-US" dirty="0" smtClean="0">
                <a:solidFill>
                  <a:srgbClr val="F9AB31"/>
                </a:solidFill>
              </a:rPr>
              <a:t> </a:t>
            </a:r>
            <a:r>
              <a:rPr lang="en-US" dirty="0" err="1" smtClean="0">
                <a:solidFill>
                  <a:srgbClr val="F9AB31"/>
                </a:solidFill>
              </a:rPr>
              <a:t>adipiscing</a:t>
            </a:r>
            <a:r>
              <a:rPr lang="en-US" dirty="0" smtClean="0">
                <a:solidFill>
                  <a:srgbClr val="F9AB31"/>
                </a:solidFill>
              </a:rPr>
              <a:t> </a:t>
            </a:r>
            <a:r>
              <a:rPr lang="en-US" dirty="0" err="1" smtClean="0">
                <a:solidFill>
                  <a:srgbClr val="F9AB31"/>
                </a:solidFill>
              </a:rPr>
              <a:t>elit</a:t>
            </a:r>
            <a:r>
              <a:rPr lang="en-US" dirty="0" smtClean="0">
                <a:solidFill>
                  <a:srgbClr val="F9AB31"/>
                </a:solidFill>
              </a:rPr>
              <a:t>. </a:t>
            </a:r>
            <a:r>
              <a:rPr lang="en-US" dirty="0" err="1" smtClean="0">
                <a:solidFill>
                  <a:srgbClr val="F9AB31"/>
                </a:solidFill>
              </a:rPr>
              <a:t>Vivamus</a:t>
            </a:r>
            <a:r>
              <a:rPr lang="en-US" dirty="0" smtClean="0">
                <a:solidFill>
                  <a:srgbClr val="F9AB31"/>
                </a:solidFill>
              </a:rPr>
              <a:t> in </a:t>
            </a:r>
            <a:r>
              <a:rPr lang="en-US" dirty="0" err="1" smtClean="0">
                <a:solidFill>
                  <a:srgbClr val="F9AB31"/>
                </a:solidFill>
              </a:rPr>
              <a:t>odio</a:t>
            </a:r>
            <a:r>
              <a:rPr lang="en-US" dirty="0" smtClean="0">
                <a:solidFill>
                  <a:srgbClr val="F9AB31"/>
                </a:solidFill>
              </a:rPr>
              <a:t> ac </a:t>
            </a:r>
            <a:r>
              <a:rPr lang="en-US" dirty="0" err="1" smtClean="0">
                <a:solidFill>
                  <a:srgbClr val="F9AB31"/>
                </a:solidFill>
              </a:rPr>
              <a:t>justo</a:t>
            </a:r>
            <a:r>
              <a:rPr lang="en-US" dirty="0" smtClean="0">
                <a:solidFill>
                  <a:srgbClr val="F9AB31"/>
                </a:solidFill>
              </a:rPr>
              <a:t> </a:t>
            </a:r>
            <a:r>
              <a:rPr lang="en-US" dirty="0" err="1" smtClean="0">
                <a:solidFill>
                  <a:srgbClr val="F9AB31"/>
                </a:solidFill>
              </a:rPr>
              <a:t>consequat</a:t>
            </a:r>
            <a:r>
              <a:rPr lang="en-US" dirty="0" smtClean="0">
                <a:solidFill>
                  <a:srgbClr val="F9AB31"/>
                </a:solidFill>
              </a:rPr>
              <a:t> </a:t>
            </a:r>
            <a:r>
              <a:rPr lang="en-US" dirty="0" err="1" smtClean="0">
                <a:solidFill>
                  <a:srgbClr val="F9AB31"/>
                </a:solidFill>
              </a:rPr>
              <a:t>tristique</a:t>
            </a:r>
            <a:r>
              <a:rPr lang="en-US" dirty="0" smtClean="0">
                <a:solidFill>
                  <a:srgbClr val="F9AB31"/>
                </a:solidFill>
              </a:rPr>
              <a:t>. </a:t>
            </a:r>
            <a:r>
              <a:rPr lang="en-US" dirty="0" err="1" smtClean="0">
                <a:solidFill>
                  <a:srgbClr val="F9AB31"/>
                </a:solidFill>
              </a:rPr>
              <a:t>Nullam</a:t>
            </a:r>
            <a:r>
              <a:rPr lang="en-US" dirty="0" smtClean="0">
                <a:solidFill>
                  <a:srgbClr val="F9AB31"/>
                </a:solidFill>
              </a:rPr>
              <a:t> </a:t>
            </a:r>
            <a:r>
              <a:rPr lang="en-US" dirty="0" err="1" smtClean="0">
                <a:solidFill>
                  <a:srgbClr val="F9AB31"/>
                </a:solidFill>
              </a:rPr>
              <a:t>bibendum</a:t>
            </a:r>
            <a:r>
              <a:rPr lang="en-US" dirty="0" smtClean="0">
                <a:solidFill>
                  <a:srgbClr val="F9AB31"/>
                </a:solidFill>
              </a:rPr>
              <a:t> </a:t>
            </a:r>
            <a:r>
              <a:rPr lang="en-US" dirty="0" err="1" smtClean="0">
                <a:solidFill>
                  <a:srgbClr val="F9AB31"/>
                </a:solidFill>
              </a:rPr>
              <a:t>iaculis</a:t>
            </a:r>
            <a:r>
              <a:rPr lang="en-US" dirty="0" smtClean="0">
                <a:solidFill>
                  <a:srgbClr val="F9AB31"/>
                </a:solidFill>
              </a:rPr>
              <a:t> </a:t>
            </a:r>
            <a:r>
              <a:rPr lang="en-US" dirty="0" err="1" smtClean="0">
                <a:solidFill>
                  <a:srgbClr val="F9AB31"/>
                </a:solidFill>
              </a:rPr>
              <a:t>mauris</a:t>
            </a:r>
            <a:r>
              <a:rPr lang="en-US" dirty="0" smtClean="0">
                <a:solidFill>
                  <a:srgbClr val="F9AB31"/>
                </a:solidFill>
              </a:rPr>
              <a:t>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accumsan</a:t>
            </a:r>
            <a:r>
              <a:rPr lang="en-US" dirty="0" smtClean="0">
                <a:solidFill>
                  <a:srgbClr val="F9AB31"/>
                </a:solidFill>
              </a:rPr>
              <a:t>. </a:t>
            </a:r>
            <a:r>
              <a:rPr lang="en-US" dirty="0" err="1" smtClean="0">
                <a:solidFill>
                  <a:srgbClr val="F9AB31"/>
                </a:solidFill>
              </a:rPr>
              <a:t>Nunc</a:t>
            </a:r>
            <a:r>
              <a:rPr lang="en-US" dirty="0" smtClean="0">
                <a:solidFill>
                  <a:srgbClr val="F9AB31"/>
                </a:solidFill>
              </a:rPr>
              <a:t> </a:t>
            </a:r>
            <a:r>
              <a:rPr lang="en-US" dirty="0" err="1" smtClean="0">
                <a:solidFill>
                  <a:srgbClr val="F9AB31"/>
                </a:solidFill>
              </a:rPr>
              <a:t>nec</a:t>
            </a:r>
            <a:r>
              <a:rPr lang="en-US" dirty="0" smtClean="0">
                <a:solidFill>
                  <a:srgbClr val="F9AB31"/>
                </a:solidFill>
              </a:rPr>
              <a:t> mi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risus</a:t>
            </a:r>
            <a:r>
              <a:rPr lang="en-US" dirty="0" smtClean="0">
                <a:solidFill>
                  <a:srgbClr val="F9AB31"/>
                </a:solidFill>
              </a:rPr>
              <a:t> </a:t>
            </a:r>
            <a:r>
              <a:rPr lang="en-US" dirty="0" err="1" smtClean="0">
                <a:solidFill>
                  <a:srgbClr val="F9AB31"/>
                </a:solidFill>
              </a:rPr>
              <a:t>faucibus</a:t>
            </a:r>
            <a:r>
              <a:rPr lang="en-US" dirty="0" smtClean="0">
                <a:solidFill>
                  <a:srgbClr val="F9AB31"/>
                </a:solidFill>
              </a:rPr>
              <a:t> </a:t>
            </a:r>
            <a:r>
              <a:rPr lang="en-US" dirty="0" err="1" smtClean="0">
                <a:solidFill>
                  <a:srgbClr val="F9AB31"/>
                </a:solidFill>
              </a:rPr>
              <a:t>vulputate</a:t>
            </a:r>
            <a:r>
              <a:rPr lang="en-US" dirty="0" smtClean="0">
                <a:solidFill>
                  <a:srgbClr val="F9AB31"/>
                </a:solidFill>
              </a:rPr>
              <a:t> </a:t>
            </a:r>
            <a:r>
              <a:rPr lang="en-US" dirty="0" err="1" smtClean="0">
                <a:solidFill>
                  <a:srgbClr val="F9AB31"/>
                </a:solidFill>
              </a:rPr>
              <a:t>ut</a:t>
            </a:r>
            <a:r>
              <a:rPr lang="en-US" dirty="0" smtClean="0">
                <a:solidFill>
                  <a:srgbClr val="F9AB31"/>
                </a:solidFill>
              </a:rPr>
              <a:t> vitae </a:t>
            </a:r>
            <a:r>
              <a:rPr lang="en-US" dirty="0" err="1" smtClean="0">
                <a:solidFill>
                  <a:srgbClr val="F9AB31"/>
                </a:solidFill>
              </a:rPr>
              <a:t>ipsum</a:t>
            </a:r>
            <a:r>
              <a:rPr lang="en-US" dirty="0" smtClean="0">
                <a:solidFill>
                  <a:srgbClr val="F9AB31"/>
                </a:solidFill>
              </a:rPr>
              <a:t>. </a:t>
            </a:r>
            <a:r>
              <a:rPr lang="en-US" dirty="0" err="1" smtClean="0">
                <a:solidFill>
                  <a:srgbClr val="F9AB31"/>
                </a:solidFill>
              </a:rPr>
              <a:t>Sed</a:t>
            </a:r>
            <a:r>
              <a:rPr lang="en-US" dirty="0" smtClean="0">
                <a:solidFill>
                  <a:srgbClr val="F9AB31"/>
                </a:solidFill>
              </a:rPr>
              <a:t> </a:t>
            </a:r>
            <a:r>
              <a:rPr lang="en-US" dirty="0" err="1" smtClean="0">
                <a:solidFill>
                  <a:srgbClr val="F9AB31"/>
                </a:solidFill>
              </a:rPr>
              <a:t>quis</a:t>
            </a:r>
            <a:r>
              <a:rPr lang="en-US" dirty="0" smtClean="0">
                <a:solidFill>
                  <a:srgbClr val="F9AB31"/>
                </a:solidFill>
              </a:rPr>
              <a:t> </a:t>
            </a:r>
            <a:r>
              <a:rPr lang="en-US" dirty="0" err="1" smtClean="0">
                <a:solidFill>
                  <a:srgbClr val="F9AB31"/>
                </a:solidFill>
              </a:rPr>
              <a:t>orci</a:t>
            </a:r>
            <a:r>
              <a:rPr lang="en-US" dirty="0" smtClean="0">
                <a:solidFill>
                  <a:srgbClr val="F9AB31"/>
                </a:solidFill>
              </a:rPr>
              <a:t> </a:t>
            </a:r>
            <a:r>
              <a:rPr lang="en-US" dirty="0" err="1" smtClean="0">
                <a:solidFill>
                  <a:srgbClr val="F9AB31"/>
                </a:solidFill>
              </a:rPr>
              <a:t>iaculis</a:t>
            </a:r>
            <a:r>
              <a:rPr lang="en-US" dirty="0" smtClean="0">
                <a:solidFill>
                  <a:srgbClr val="F9AB31"/>
                </a:solidFill>
              </a:rPr>
              <a:t>.</a:t>
            </a:r>
            <a:endParaRPr lang="en-US" dirty="0">
              <a:solidFill>
                <a:srgbClr val="F9AB31"/>
              </a:solidFill>
            </a:endParaRPr>
          </a:p>
        </p:txBody>
      </p:sp>
      <p:sp>
        <p:nvSpPr>
          <p:cNvPr id="9" name="Text Placeholder 27"/>
          <p:cNvSpPr>
            <a:spLocks noGrp="1"/>
          </p:cNvSpPr>
          <p:nvPr>
            <p:ph type="body" sz="quarter" idx="19"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Tree>
    <p:extLst>
      <p:ext uri="{BB962C8B-B14F-4D97-AF65-F5344CB8AC3E}">
        <p14:creationId xmlns:p14="http://schemas.microsoft.com/office/powerpoint/2010/main" val="1927080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Large image with Text">
    <p:spTree>
      <p:nvGrpSpPr>
        <p:cNvPr id="1" name=""/>
        <p:cNvGrpSpPr/>
        <p:nvPr/>
      </p:nvGrpSpPr>
      <p:grpSpPr>
        <a:xfrm>
          <a:off x="0" y="0"/>
          <a:ext cx="0" cy="0"/>
          <a:chOff x="0" y="0"/>
          <a:chExt cx="0" cy="0"/>
        </a:xfrm>
      </p:grpSpPr>
      <p:pic>
        <p:nvPicPr>
          <p:cNvPr id="13" name="Picture 12" descr="16by9-0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9870"/>
            <a:ext cx="12436475" cy="6865123"/>
          </a:xfrm>
          <a:prstGeom prst="rect">
            <a:avLst/>
          </a:prstGeom>
        </p:spPr>
      </p:pic>
      <p:pic>
        <p:nvPicPr>
          <p:cNvPr id="15" name="Picture 14"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
        <p:nvSpPr>
          <p:cNvPr id="2" name="Title 1"/>
          <p:cNvSpPr>
            <a:spLocks noGrp="1"/>
          </p:cNvSpPr>
          <p:nvPr>
            <p:ph type="title" hasCustomPrompt="1"/>
          </p:nvPr>
        </p:nvSpPr>
        <p:spPr>
          <a:xfrm>
            <a:off x="794548" y="1176358"/>
            <a:ext cx="8072200" cy="514334"/>
          </a:xfrm>
        </p:spPr>
        <p:txBody>
          <a:bodyPr anchor="t">
            <a:noAutofit/>
          </a:bodyPr>
          <a:lstStyle>
            <a:lvl1pPr algn="l">
              <a:defRPr sz="3808" b="1">
                <a:solidFill>
                  <a:schemeClr val="tx1">
                    <a:lumMod val="85000"/>
                    <a:lumOff val="15000"/>
                  </a:schemeClr>
                </a:solidFill>
              </a:defRPr>
            </a:lvl1pPr>
          </a:lstStyle>
          <a:p>
            <a:r>
              <a:rPr lang="en-US" sz="3808" dirty="0" smtClean="0"/>
              <a:t>SUB SECTION</a:t>
            </a:r>
            <a:endParaRPr lang="en-US" sz="3808" dirty="0"/>
          </a:p>
        </p:txBody>
      </p:sp>
      <p:sp>
        <p:nvSpPr>
          <p:cNvPr id="12" name="Picture Placeholder 2"/>
          <p:cNvSpPr>
            <a:spLocks noGrp="1"/>
          </p:cNvSpPr>
          <p:nvPr>
            <p:ph type="pic" idx="13" hasCustomPrompt="1"/>
          </p:nvPr>
        </p:nvSpPr>
        <p:spPr>
          <a:xfrm>
            <a:off x="794548" y="1690690"/>
            <a:ext cx="7127939" cy="3473171"/>
          </a:xfrm>
        </p:spPr>
        <p:txBody>
          <a:bodyPr>
            <a:normAutofit/>
          </a:bodyPr>
          <a:lstStyle>
            <a:lvl1pPr marL="0" indent="0">
              <a:buNone/>
              <a:defRPr sz="1904" baseline="0"/>
            </a:lvl1pPr>
            <a:lvl2pPr marL="621746" indent="0">
              <a:buNone/>
              <a:defRPr sz="3808"/>
            </a:lvl2pPr>
            <a:lvl3pPr marL="1243493" indent="0">
              <a:buNone/>
              <a:defRPr sz="3264"/>
            </a:lvl3pPr>
            <a:lvl4pPr marL="1865239" indent="0">
              <a:buNone/>
              <a:defRPr sz="2720"/>
            </a:lvl4pPr>
            <a:lvl5pPr marL="2486985" indent="0">
              <a:buNone/>
              <a:defRPr sz="2720"/>
            </a:lvl5pPr>
            <a:lvl6pPr marL="3108731" indent="0">
              <a:buNone/>
              <a:defRPr sz="2720"/>
            </a:lvl6pPr>
            <a:lvl7pPr marL="3730478" indent="0">
              <a:buNone/>
              <a:defRPr sz="2720"/>
            </a:lvl7pPr>
            <a:lvl8pPr marL="4352224" indent="0">
              <a:buNone/>
              <a:defRPr sz="2720"/>
            </a:lvl8pPr>
            <a:lvl9pPr marL="4973970" indent="0">
              <a:buNone/>
              <a:defRPr sz="2720"/>
            </a:lvl9pPr>
          </a:lstStyle>
          <a:p>
            <a:r>
              <a:rPr lang="en-US" dirty="0" smtClean="0"/>
              <a:t>Insert image here</a:t>
            </a:r>
            <a:endParaRPr lang="en-US" dirty="0"/>
          </a:p>
        </p:txBody>
      </p:sp>
      <p:sp>
        <p:nvSpPr>
          <p:cNvPr id="14" name="Text Placeholder 5"/>
          <p:cNvSpPr>
            <a:spLocks noGrp="1"/>
          </p:cNvSpPr>
          <p:nvPr>
            <p:ph type="body" sz="quarter" idx="16" hasCustomPrompt="1"/>
          </p:nvPr>
        </p:nvSpPr>
        <p:spPr>
          <a:xfrm>
            <a:off x="7922488" y="1690692"/>
            <a:ext cx="4007311" cy="303319"/>
          </a:xfrm>
        </p:spPr>
        <p:txBody>
          <a:bodyPr>
            <a:normAutofit/>
          </a:bodyPr>
          <a:lstStyle>
            <a:lvl1pPr marL="0" indent="0">
              <a:buNone/>
              <a:defRPr sz="1360"/>
            </a:lvl1pPr>
          </a:lstStyle>
          <a:p>
            <a:r>
              <a:rPr lang="en-US" dirty="0" smtClean="0"/>
              <a:t>SUB HEADER</a:t>
            </a:r>
          </a:p>
        </p:txBody>
      </p:sp>
      <p:sp>
        <p:nvSpPr>
          <p:cNvPr id="18" name="Text Placeholder 5"/>
          <p:cNvSpPr>
            <a:spLocks noGrp="1"/>
          </p:cNvSpPr>
          <p:nvPr>
            <p:ph type="body" sz="quarter" idx="18" hasCustomPrompt="1"/>
          </p:nvPr>
        </p:nvSpPr>
        <p:spPr>
          <a:xfrm>
            <a:off x="7922488" y="1994008"/>
            <a:ext cx="4007311" cy="1509573"/>
          </a:xfrm>
        </p:spPr>
        <p:txBody>
          <a:bodyPr>
            <a:normAutofit/>
          </a:bodyPr>
          <a:lstStyle>
            <a:lvl1pPr marL="0" marR="0" indent="0" algn="l" defTabSz="621746" rtl="0" eaLnBrk="1" fontAlgn="auto" latinLnBrk="0" hangingPunct="1">
              <a:lnSpc>
                <a:spcPct val="120000"/>
              </a:lnSpc>
              <a:spcBef>
                <a:spcPct val="20000"/>
              </a:spcBef>
              <a:spcAft>
                <a:spcPts val="0"/>
              </a:spcAft>
              <a:buClrTx/>
              <a:buSzTx/>
              <a:buFont typeface="Arial"/>
              <a:buNone/>
              <a:tabLst/>
              <a:defRPr sz="1360">
                <a:solidFill>
                  <a:srgbClr val="F9AB31"/>
                </a:solidFill>
              </a:defRPr>
            </a:lvl1pPr>
          </a:lstStyle>
          <a:p>
            <a:r>
              <a:rPr lang="en-US" dirty="0" smtClean="0">
                <a:solidFill>
                  <a:srgbClr val="F9AB31"/>
                </a:solidFill>
              </a:rPr>
              <a:t>Body text and content. </a:t>
            </a:r>
            <a:r>
              <a:rPr lang="en-US" dirty="0" err="1" smtClean="0">
                <a:solidFill>
                  <a:srgbClr val="F9AB31"/>
                </a:solidFill>
              </a:rPr>
              <a:t>Lorem</a:t>
            </a:r>
            <a:r>
              <a:rPr lang="en-US" dirty="0" smtClean="0">
                <a:solidFill>
                  <a:srgbClr val="F9AB31"/>
                </a:solidFill>
              </a:rPr>
              <a:t> </a:t>
            </a:r>
            <a:r>
              <a:rPr lang="en-US" dirty="0" err="1" smtClean="0">
                <a:solidFill>
                  <a:srgbClr val="F9AB31"/>
                </a:solidFill>
              </a:rPr>
              <a:t>ipsum</a:t>
            </a:r>
            <a:r>
              <a:rPr lang="en-US" dirty="0" smtClean="0">
                <a:solidFill>
                  <a:srgbClr val="F9AB31"/>
                </a:solidFill>
              </a:rPr>
              <a:t> dolor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consectetur</a:t>
            </a:r>
            <a:r>
              <a:rPr lang="en-US" dirty="0" smtClean="0">
                <a:solidFill>
                  <a:srgbClr val="F9AB31"/>
                </a:solidFill>
              </a:rPr>
              <a:t> </a:t>
            </a:r>
            <a:r>
              <a:rPr lang="en-US" dirty="0" err="1" smtClean="0">
                <a:solidFill>
                  <a:srgbClr val="F9AB31"/>
                </a:solidFill>
              </a:rPr>
              <a:t>adipiscing</a:t>
            </a:r>
            <a:r>
              <a:rPr lang="en-US" dirty="0" smtClean="0">
                <a:solidFill>
                  <a:srgbClr val="F9AB31"/>
                </a:solidFill>
              </a:rPr>
              <a:t> </a:t>
            </a:r>
            <a:r>
              <a:rPr lang="en-US" dirty="0" err="1" smtClean="0">
                <a:solidFill>
                  <a:srgbClr val="F9AB31"/>
                </a:solidFill>
              </a:rPr>
              <a:t>elit</a:t>
            </a:r>
            <a:r>
              <a:rPr lang="en-US" dirty="0" smtClean="0">
                <a:solidFill>
                  <a:srgbClr val="F9AB31"/>
                </a:solidFill>
              </a:rPr>
              <a:t>. </a:t>
            </a:r>
            <a:r>
              <a:rPr lang="en-US" dirty="0" err="1" smtClean="0">
                <a:solidFill>
                  <a:srgbClr val="F9AB31"/>
                </a:solidFill>
              </a:rPr>
              <a:t>Vivamus</a:t>
            </a:r>
            <a:r>
              <a:rPr lang="en-US" dirty="0" smtClean="0">
                <a:solidFill>
                  <a:srgbClr val="F9AB31"/>
                </a:solidFill>
              </a:rPr>
              <a:t> in </a:t>
            </a:r>
            <a:r>
              <a:rPr lang="en-US" dirty="0" err="1" smtClean="0">
                <a:solidFill>
                  <a:srgbClr val="F9AB31"/>
                </a:solidFill>
              </a:rPr>
              <a:t>odio</a:t>
            </a:r>
            <a:r>
              <a:rPr lang="en-US" dirty="0" smtClean="0">
                <a:solidFill>
                  <a:srgbClr val="F9AB31"/>
                </a:solidFill>
              </a:rPr>
              <a:t> ac </a:t>
            </a:r>
            <a:r>
              <a:rPr lang="en-US" dirty="0" err="1" smtClean="0">
                <a:solidFill>
                  <a:srgbClr val="F9AB31"/>
                </a:solidFill>
              </a:rPr>
              <a:t>justo</a:t>
            </a:r>
            <a:r>
              <a:rPr lang="en-US" dirty="0" smtClean="0">
                <a:solidFill>
                  <a:srgbClr val="F9AB31"/>
                </a:solidFill>
              </a:rPr>
              <a:t> </a:t>
            </a:r>
            <a:r>
              <a:rPr lang="en-US" dirty="0" err="1" smtClean="0">
                <a:solidFill>
                  <a:srgbClr val="F9AB31"/>
                </a:solidFill>
              </a:rPr>
              <a:t>consequat</a:t>
            </a:r>
            <a:r>
              <a:rPr lang="en-US" dirty="0" smtClean="0">
                <a:solidFill>
                  <a:srgbClr val="F9AB31"/>
                </a:solidFill>
              </a:rPr>
              <a:t> </a:t>
            </a:r>
            <a:r>
              <a:rPr lang="en-US" dirty="0" err="1" smtClean="0">
                <a:solidFill>
                  <a:srgbClr val="F9AB31"/>
                </a:solidFill>
              </a:rPr>
              <a:t>tristique</a:t>
            </a:r>
            <a:r>
              <a:rPr lang="en-US" dirty="0" smtClean="0">
                <a:solidFill>
                  <a:srgbClr val="F9AB31"/>
                </a:solidFill>
              </a:rPr>
              <a:t>. </a:t>
            </a:r>
            <a:r>
              <a:rPr lang="en-US" dirty="0" err="1" smtClean="0">
                <a:solidFill>
                  <a:srgbClr val="F9AB31"/>
                </a:solidFill>
              </a:rPr>
              <a:t>Nullam</a:t>
            </a:r>
            <a:r>
              <a:rPr lang="en-US" dirty="0" smtClean="0">
                <a:solidFill>
                  <a:srgbClr val="F9AB31"/>
                </a:solidFill>
              </a:rPr>
              <a:t> </a:t>
            </a:r>
            <a:r>
              <a:rPr lang="en-US" dirty="0" err="1" smtClean="0">
                <a:solidFill>
                  <a:srgbClr val="F9AB31"/>
                </a:solidFill>
              </a:rPr>
              <a:t>bibendum</a:t>
            </a:r>
            <a:r>
              <a:rPr lang="en-US" dirty="0" smtClean="0">
                <a:solidFill>
                  <a:srgbClr val="F9AB31"/>
                </a:solidFill>
              </a:rPr>
              <a:t> </a:t>
            </a:r>
            <a:r>
              <a:rPr lang="en-US" dirty="0" err="1" smtClean="0">
                <a:solidFill>
                  <a:srgbClr val="F9AB31"/>
                </a:solidFill>
              </a:rPr>
              <a:t>iaculis</a:t>
            </a:r>
            <a:r>
              <a:rPr lang="en-US" dirty="0" smtClean="0">
                <a:solidFill>
                  <a:srgbClr val="F9AB31"/>
                </a:solidFill>
              </a:rPr>
              <a:t> </a:t>
            </a:r>
            <a:r>
              <a:rPr lang="en-US" dirty="0" err="1" smtClean="0">
                <a:solidFill>
                  <a:srgbClr val="F9AB31"/>
                </a:solidFill>
              </a:rPr>
              <a:t>mauris</a:t>
            </a:r>
            <a:r>
              <a:rPr lang="en-US" dirty="0" smtClean="0">
                <a:solidFill>
                  <a:srgbClr val="F9AB31"/>
                </a:solidFill>
              </a:rPr>
              <a:t>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accumsan</a:t>
            </a:r>
            <a:r>
              <a:rPr lang="en-US" dirty="0" smtClean="0">
                <a:solidFill>
                  <a:srgbClr val="F9AB31"/>
                </a:solidFill>
              </a:rPr>
              <a:t>. </a:t>
            </a:r>
            <a:r>
              <a:rPr lang="en-US" dirty="0" err="1" smtClean="0">
                <a:solidFill>
                  <a:srgbClr val="F9AB31"/>
                </a:solidFill>
              </a:rPr>
              <a:t>Nunc</a:t>
            </a:r>
            <a:r>
              <a:rPr lang="en-US" dirty="0" smtClean="0">
                <a:solidFill>
                  <a:srgbClr val="F9AB31"/>
                </a:solidFill>
              </a:rPr>
              <a:t> </a:t>
            </a:r>
            <a:r>
              <a:rPr lang="en-US" dirty="0" err="1" smtClean="0">
                <a:solidFill>
                  <a:srgbClr val="F9AB31"/>
                </a:solidFill>
              </a:rPr>
              <a:t>nec</a:t>
            </a:r>
            <a:r>
              <a:rPr lang="en-US" dirty="0" smtClean="0">
                <a:solidFill>
                  <a:srgbClr val="F9AB31"/>
                </a:solidFill>
              </a:rPr>
              <a:t> mi sit </a:t>
            </a:r>
            <a:r>
              <a:rPr lang="en-US" dirty="0" err="1" smtClean="0">
                <a:solidFill>
                  <a:srgbClr val="F9AB31"/>
                </a:solidFill>
              </a:rPr>
              <a:t>amet</a:t>
            </a:r>
            <a:r>
              <a:rPr lang="en-US" dirty="0" smtClean="0">
                <a:solidFill>
                  <a:srgbClr val="F9AB31"/>
                </a:solidFill>
              </a:rPr>
              <a:t> </a:t>
            </a:r>
            <a:r>
              <a:rPr lang="en-US" dirty="0" err="1" smtClean="0">
                <a:solidFill>
                  <a:srgbClr val="F9AB31"/>
                </a:solidFill>
              </a:rPr>
              <a:t>risus</a:t>
            </a:r>
            <a:r>
              <a:rPr lang="en-US" dirty="0" smtClean="0">
                <a:solidFill>
                  <a:srgbClr val="F9AB31"/>
                </a:solidFill>
              </a:rPr>
              <a:t> </a:t>
            </a:r>
            <a:r>
              <a:rPr lang="en-US" dirty="0" err="1" smtClean="0">
                <a:solidFill>
                  <a:srgbClr val="F9AB31"/>
                </a:solidFill>
              </a:rPr>
              <a:t>faucibus</a:t>
            </a:r>
            <a:r>
              <a:rPr lang="en-US" dirty="0" smtClean="0">
                <a:solidFill>
                  <a:srgbClr val="F9AB31"/>
                </a:solidFill>
              </a:rPr>
              <a:t> </a:t>
            </a:r>
            <a:r>
              <a:rPr lang="en-US" dirty="0" err="1" smtClean="0">
                <a:solidFill>
                  <a:srgbClr val="F9AB31"/>
                </a:solidFill>
              </a:rPr>
              <a:t>vulputate</a:t>
            </a:r>
            <a:r>
              <a:rPr lang="en-US" dirty="0" smtClean="0">
                <a:solidFill>
                  <a:srgbClr val="F9AB31"/>
                </a:solidFill>
              </a:rPr>
              <a:t> </a:t>
            </a:r>
            <a:r>
              <a:rPr lang="en-US" dirty="0" err="1" smtClean="0">
                <a:solidFill>
                  <a:srgbClr val="F9AB31"/>
                </a:solidFill>
              </a:rPr>
              <a:t>ut</a:t>
            </a:r>
            <a:r>
              <a:rPr lang="en-US" dirty="0" smtClean="0">
                <a:solidFill>
                  <a:srgbClr val="F9AB31"/>
                </a:solidFill>
              </a:rPr>
              <a:t> vitae </a:t>
            </a:r>
            <a:r>
              <a:rPr lang="en-US" dirty="0" err="1" smtClean="0">
                <a:solidFill>
                  <a:srgbClr val="F9AB31"/>
                </a:solidFill>
              </a:rPr>
              <a:t>ipsum</a:t>
            </a:r>
            <a:r>
              <a:rPr lang="en-US" dirty="0" smtClean="0">
                <a:solidFill>
                  <a:srgbClr val="F9AB31"/>
                </a:solidFill>
              </a:rPr>
              <a:t>. </a:t>
            </a:r>
            <a:r>
              <a:rPr lang="en-US" dirty="0" err="1" smtClean="0">
                <a:solidFill>
                  <a:srgbClr val="F9AB31"/>
                </a:solidFill>
              </a:rPr>
              <a:t>Sed</a:t>
            </a:r>
            <a:r>
              <a:rPr lang="en-US" dirty="0" smtClean="0">
                <a:solidFill>
                  <a:srgbClr val="F9AB31"/>
                </a:solidFill>
              </a:rPr>
              <a:t> </a:t>
            </a:r>
            <a:r>
              <a:rPr lang="en-US" dirty="0" err="1" smtClean="0">
                <a:solidFill>
                  <a:srgbClr val="F9AB31"/>
                </a:solidFill>
              </a:rPr>
              <a:t>quis</a:t>
            </a:r>
            <a:r>
              <a:rPr lang="en-US" dirty="0" smtClean="0">
                <a:solidFill>
                  <a:srgbClr val="F9AB31"/>
                </a:solidFill>
              </a:rPr>
              <a:t> </a:t>
            </a:r>
            <a:r>
              <a:rPr lang="en-US" dirty="0" err="1" smtClean="0">
                <a:solidFill>
                  <a:srgbClr val="F9AB31"/>
                </a:solidFill>
              </a:rPr>
              <a:t>orci</a:t>
            </a:r>
            <a:r>
              <a:rPr lang="en-US" dirty="0" smtClean="0">
                <a:solidFill>
                  <a:srgbClr val="F9AB31"/>
                </a:solidFill>
              </a:rPr>
              <a:t> </a:t>
            </a:r>
            <a:r>
              <a:rPr lang="en-US" dirty="0" err="1" smtClean="0">
                <a:solidFill>
                  <a:srgbClr val="F9AB31"/>
                </a:solidFill>
              </a:rPr>
              <a:t>iaculis</a:t>
            </a:r>
            <a:r>
              <a:rPr lang="en-US" dirty="0" smtClean="0">
                <a:solidFill>
                  <a:srgbClr val="F9AB31"/>
                </a:solidFill>
              </a:rPr>
              <a:t>.</a:t>
            </a:r>
            <a:endParaRPr lang="en-US" dirty="0">
              <a:solidFill>
                <a:srgbClr val="F9AB31"/>
              </a:solidFill>
            </a:endParaRPr>
          </a:p>
        </p:txBody>
      </p:sp>
      <p:sp>
        <p:nvSpPr>
          <p:cNvPr id="9" name="Text Placeholder 27"/>
          <p:cNvSpPr>
            <a:spLocks noGrp="1"/>
          </p:cNvSpPr>
          <p:nvPr>
            <p:ph type="body" sz="quarter" idx="19"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Tree>
    <p:extLst>
      <p:ext uri="{BB962C8B-B14F-4D97-AF65-F5344CB8AC3E}">
        <p14:creationId xmlns:p14="http://schemas.microsoft.com/office/powerpoint/2010/main" val="20221037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10" name="Picture 9" descr="16by9-0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9870"/>
            <a:ext cx="12436475" cy="6865123"/>
          </a:xfrm>
          <a:prstGeom prst="rect">
            <a:avLst/>
          </a:prstGeom>
        </p:spPr>
      </p:pic>
      <p:pic>
        <p:nvPicPr>
          <p:cNvPr id="12" name="Picture 11" descr="Lo-Res_SaaSplaza_Logo_FullColor-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887" y="214124"/>
            <a:ext cx="1427480" cy="820170"/>
          </a:xfrm>
          <a:prstGeom prst="rect">
            <a:avLst/>
          </a:prstGeom>
        </p:spPr>
      </p:pic>
      <p:sp>
        <p:nvSpPr>
          <p:cNvPr id="6" name="Text Placeholder 5"/>
          <p:cNvSpPr>
            <a:spLocks noGrp="1"/>
          </p:cNvSpPr>
          <p:nvPr>
            <p:ph type="body" sz="quarter" idx="15" hasCustomPrompt="1"/>
          </p:nvPr>
        </p:nvSpPr>
        <p:spPr>
          <a:xfrm>
            <a:off x="7640023" y="3815840"/>
            <a:ext cx="2309156" cy="250678"/>
          </a:xfrm>
        </p:spPr>
        <p:txBody>
          <a:bodyPr>
            <a:normAutofit/>
          </a:bodyPr>
          <a:lstStyle>
            <a:lvl1pPr marL="0" indent="0">
              <a:buNone/>
              <a:defRPr sz="1224" baseline="0"/>
            </a:lvl1pPr>
          </a:lstStyle>
          <a:p>
            <a:r>
              <a:rPr lang="en-US" dirty="0" smtClean="0"/>
              <a:t>–NAME, DATE</a:t>
            </a:r>
          </a:p>
        </p:txBody>
      </p:sp>
      <p:sp>
        <p:nvSpPr>
          <p:cNvPr id="7" name="Text Placeholder 6"/>
          <p:cNvSpPr>
            <a:spLocks noGrp="1"/>
          </p:cNvSpPr>
          <p:nvPr>
            <p:ph type="body" sz="quarter" idx="16" hasCustomPrompt="1"/>
          </p:nvPr>
        </p:nvSpPr>
        <p:spPr>
          <a:xfrm>
            <a:off x="2081273" y="2490254"/>
            <a:ext cx="7867911" cy="1327396"/>
          </a:xfrm>
        </p:spPr>
        <p:txBody>
          <a:bodyPr>
            <a:noAutofit/>
          </a:bodyPr>
          <a:lstStyle>
            <a:lvl1pPr marL="0" indent="0">
              <a:lnSpc>
                <a:spcPct val="100000"/>
              </a:lnSpc>
              <a:buNone/>
              <a:defRPr sz="3264" b="1" i="1" baseline="0">
                <a:solidFill>
                  <a:srgbClr val="F9AB31"/>
                </a:solidFill>
              </a:defRPr>
            </a:lvl1pPr>
            <a:lvl2pPr>
              <a:defRPr sz="2720"/>
            </a:lvl2pPr>
            <a:lvl3pPr>
              <a:defRPr sz="2720"/>
            </a:lvl3pPr>
            <a:lvl4pPr>
              <a:defRPr sz="2720"/>
            </a:lvl4pPr>
            <a:lvl5pPr>
              <a:defRPr sz="2720"/>
            </a:lvl5pPr>
          </a:lstStyle>
          <a:p>
            <a:pPr lvl="0"/>
            <a:r>
              <a:rPr lang="en-US" dirty="0" smtClean="0"/>
              <a:t>“ THIS IS A QUOTE, OR PHILOSOPHY, TO ENHANCE THE POINT THAT WE ARE DISCUSSING ABOUT.”</a:t>
            </a:r>
            <a:endParaRPr lang="en-US" dirty="0"/>
          </a:p>
        </p:txBody>
      </p:sp>
      <p:sp>
        <p:nvSpPr>
          <p:cNvPr id="8" name="Text Placeholder 27"/>
          <p:cNvSpPr>
            <a:spLocks noGrp="1"/>
          </p:cNvSpPr>
          <p:nvPr>
            <p:ph type="body" sz="quarter" idx="13" hasCustomPrompt="1"/>
          </p:nvPr>
        </p:nvSpPr>
        <p:spPr>
          <a:xfrm>
            <a:off x="3394767" y="340824"/>
            <a:ext cx="5640143" cy="399804"/>
          </a:xfrm>
        </p:spPr>
        <p:txBody>
          <a:bodyPr>
            <a:noAutofit/>
          </a:bodyPr>
          <a:lstStyle>
            <a:lvl1pPr marL="0" indent="0" algn="ctr">
              <a:buNone/>
              <a:defRPr sz="2448" b="1"/>
            </a:lvl1pPr>
          </a:lstStyle>
          <a:p>
            <a:r>
              <a:rPr lang="en-US" dirty="0" smtClean="0"/>
              <a:t>PRESENTATION TITLE</a:t>
            </a:r>
            <a:endParaRPr lang="en-US" dirty="0"/>
          </a:p>
        </p:txBody>
      </p:sp>
    </p:spTree>
    <p:extLst>
      <p:ext uri="{BB962C8B-B14F-4D97-AF65-F5344CB8AC3E}">
        <p14:creationId xmlns:p14="http://schemas.microsoft.com/office/powerpoint/2010/main" val="30518548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11" name="Picture 10" descr="16by9-0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2339"/>
            <a:ext cx="12436475" cy="6865123"/>
          </a:xfrm>
          <a:prstGeom prst="rect">
            <a:avLst/>
          </a:prstGeom>
        </p:spPr>
      </p:pic>
      <p:sp>
        <p:nvSpPr>
          <p:cNvPr id="2" name="Title 1"/>
          <p:cNvSpPr>
            <a:spLocks noGrp="1"/>
          </p:cNvSpPr>
          <p:nvPr>
            <p:ph type="ctrTitle" hasCustomPrompt="1"/>
          </p:nvPr>
        </p:nvSpPr>
        <p:spPr>
          <a:xfrm>
            <a:off x="1021339" y="2918706"/>
            <a:ext cx="4575075" cy="561289"/>
          </a:xfrm>
        </p:spPr>
        <p:txBody>
          <a:bodyPr anchor="t">
            <a:noAutofit/>
          </a:bodyPr>
          <a:lstStyle>
            <a:lvl1pPr algn="l">
              <a:defRPr sz="5440" b="1" i="0">
                <a:solidFill>
                  <a:schemeClr val="tx1">
                    <a:lumMod val="75000"/>
                    <a:lumOff val="25000"/>
                  </a:schemeClr>
                </a:solidFill>
                <a:latin typeface="Arial"/>
                <a:cs typeface="Arial"/>
              </a:defRPr>
            </a:lvl1pPr>
          </a:lstStyle>
          <a:p>
            <a:r>
              <a:rPr lang="en-US" dirty="0" smtClean="0"/>
              <a:t>THANK YOU</a:t>
            </a:r>
            <a:endParaRPr lang="en-US" dirty="0"/>
          </a:p>
        </p:txBody>
      </p:sp>
      <p:sp>
        <p:nvSpPr>
          <p:cNvPr id="14" name="Subtitle 2"/>
          <p:cNvSpPr>
            <a:spLocks noGrp="1"/>
          </p:cNvSpPr>
          <p:nvPr>
            <p:ph type="subTitle" idx="1" hasCustomPrompt="1"/>
          </p:nvPr>
        </p:nvSpPr>
        <p:spPr>
          <a:xfrm>
            <a:off x="1029530" y="3549078"/>
            <a:ext cx="5553871" cy="395914"/>
          </a:xfrm>
        </p:spPr>
        <p:txBody>
          <a:bodyPr anchor="t">
            <a:normAutofit/>
          </a:bodyPr>
          <a:lstStyle>
            <a:lvl1pPr marL="0" indent="0" algn="l">
              <a:buNone/>
              <a:defRPr sz="2448">
                <a:solidFill>
                  <a:srgbClr val="F9AB31"/>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dirty="0" smtClean="0"/>
              <a:t>FOR YOUR TIME AND ATTENTION</a:t>
            </a:r>
            <a:endParaRPr lang="en-US" dirty="0"/>
          </a:p>
        </p:txBody>
      </p:sp>
      <p:sp>
        <p:nvSpPr>
          <p:cNvPr id="4" name="Text Placeholder 3"/>
          <p:cNvSpPr>
            <a:spLocks noGrp="1"/>
          </p:cNvSpPr>
          <p:nvPr>
            <p:ph type="body" sz="quarter" idx="10" hasCustomPrompt="1"/>
          </p:nvPr>
        </p:nvSpPr>
        <p:spPr>
          <a:xfrm>
            <a:off x="7934732" y="3022864"/>
            <a:ext cx="2486574" cy="422587"/>
          </a:xfrm>
        </p:spPr>
        <p:txBody>
          <a:bodyPr>
            <a:normAutofit/>
          </a:bodyPr>
          <a:lstStyle>
            <a:lvl1pPr marL="0" indent="0">
              <a:buNone/>
              <a:defRPr sz="1360" baseline="0"/>
            </a:lvl1pPr>
          </a:lstStyle>
          <a:p>
            <a:pPr lvl="0"/>
            <a:r>
              <a:rPr lang="en-US" dirty="0" smtClean="0"/>
              <a:t>FOR ANY ENQUIRIES, PLEASE CONTACT</a:t>
            </a:r>
            <a:endParaRPr lang="en-US" dirty="0"/>
          </a:p>
        </p:txBody>
      </p:sp>
      <p:sp>
        <p:nvSpPr>
          <p:cNvPr id="13" name="Text Placeholder 3"/>
          <p:cNvSpPr>
            <a:spLocks noGrp="1"/>
          </p:cNvSpPr>
          <p:nvPr>
            <p:ph type="body" sz="quarter" idx="11" hasCustomPrompt="1"/>
          </p:nvPr>
        </p:nvSpPr>
        <p:spPr>
          <a:xfrm>
            <a:off x="7934736" y="3507745"/>
            <a:ext cx="2866576" cy="239941"/>
          </a:xfrm>
        </p:spPr>
        <p:txBody>
          <a:bodyPr>
            <a:normAutofit/>
          </a:bodyPr>
          <a:lstStyle>
            <a:lvl1pPr marL="0" indent="0">
              <a:lnSpc>
                <a:spcPct val="90000"/>
              </a:lnSpc>
              <a:buNone/>
              <a:defRPr sz="1360" b="1" i="0" baseline="0">
                <a:latin typeface="Arial"/>
                <a:cs typeface="Arial"/>
              </a:defRPr>
            </a:lvl1pPr>
          </a:lstStyle>
          <a:p>
            <a:pPr lvl="0"/>
            <a:r>
              <a:rPr lang="en-US" dirty="0" smtClean="0"/>
              <a:t>TIM APPLESEED</a:t>
            </a:r>
          </a:p>
        </p:txBody>
      </p:sp>
      <p:sp>
        <p:nvSpPr>
          <p:cNvPr id="20" name="Text Placeholder 3"/>
          <p:cNvSpPr>
            <a:spLocks noGrp="1"/>
          </p:cNvSpPr>
          <p:nvPr>
            <p:ph type="body" sz="quarter" idx="16" hasCustomPrompt="1"/>
          </p:nvPr>
        </p:nvSpPr>
        <p:spPr>
          <a:xfrm>
            <a:off x="7934737" y="3747684"/>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Mobile Number</a:t>
            </a:r>
            <a:endParaRPr lang="en-US" dirty="0"/>
          </a:p>
        </p:txBody>
      </p:sp>
      <p:sp>
        <p:nvSpPr>
          <p:cNvPr id="21" name="Text Placeholder 3"/>
          <p:cNvSpPr>
            <a:spLocks noGrp="1"/>
          </p:cNvSpPr>
          <p:nvPr>
            <p:ph type="body" sz="quarter" idx="17" hasCustomPrompt="1"/>
          </p:nvPr>
        </p:nvSpPr>
        <p:spPr>
          <a:xfrm>
            <a:off x="7934737" y="3936358"/>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Direct Line</a:t>
            </a:r>
            <a:endParaRPr lang="en-US" dirty="0"/>
          </a:p>
        </p:txBody>
      </p:sp>
      <p:sp>
        <p:nvSpPr>
          <p:cNvPr id="22" name="Text Placeholder 3"/>
          <p:cNvSpPr>
            <a:spLocks noGrp="1"/>
          </p:cNvSpPr>
          <p:nvPr>
            <p:ph type="body" sz="quarter" idx="18" hasCustomPrompt="1"/>
          </p:nvPr>
        </p:nvSpPr>
        <p:spPr>
          <a:xfrm>
            <a:off x="7934737" y="4133666"/>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Email Address</a:t>
            </a:r>
            <a:endParaRPr lang="en-US" dirty="0"/>
          </a:p>
        </p:txBody>
      </p:sp>
      <p:sp>
        <p:nvSpPr>
          <p:cNvPr id="23" name="Text Placeholder 3"/>
          <p:cNvSpPr>
            <a:spLocks noGrp="1"/>
          </p:cNvSpPr>
          <p:nvPr>
            <p:ph type="body" sz="quarter" idx="19" hasCustomPrompt="1"/>
          </p:nvPr>
        </p:nvSpPr>
        <p:spPr>
          <a:xfrm>
            <a:off x="7934737" y="4330977"/>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Skype Name</a:t>
            </a:r>
            <a:endParaRPr lang="en-US" dirty="0"/>
          </a:p>
        </p:txBody>
      </p:sp>
    </p:spTree>
    <p:extLst>
      <p:ext uri="{BB962C8B-B14F-4D97-AF65-F5344CB8AC3E}">
        <p14:creationId xmlns:p14="http://schemas.microsoft.com/office/powerpoint/2010/main" val="38683805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hank You Page">
    <p:spTree>
      <p:nvGrpSpPr>
        <p:cNvPr id="1" name=""/>
        <p:cNvGrpSpPr/>
        <p:nvPr/>
      </p:nvGrpSpPr>
      <p:grpSpPr>
        <a:xfrm>
          <a:off x="0" y="0"/>
          <a:ext cx="0" cy="0"/>
          <a:chOff x="0" y="0"/>
          <a:chExt cx="0" cy="0"/>
        </a:xfrm>
      </p:grpSpPr>
      <p:pic>
        <p:nvPicPr>
          <p:cNvPr id="12" name="Picture 11" descr="16by9-0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1802"/>
            <a:ext cx="12436475" cy="6865123"/>
          </a:xfrm>
          <a:prstGeom prst="rect">
            <a:avLst/>
          </a:prstGeom>
        </p:spPr>
      </p:pic>
      <p:sp>
        <p:nvSpPr>
          <p:cNvPr id="2" name="Title 1"/>
          <p:cNvSpPr>
            <a:spLocks noGrp="1"/>
          </p:cNvSpPr>
          <p:nvPr>
            <p:ph type="ctrTitle" hasCustomPrompt="1"/>
          </p:nvPr>
        </p:nvSpPr>
        <p:spPr>
          <a:xfrm>
            <a:off x="1021339" y="2918706"/>
            <a:ext cx="4575075" cy="561289"/>
          </a:xfrm>
        </p:spPr>
        <p:txBody>
          <a:bodyPr anchor="t">
            <a:noAutofit/>
          </a:bodyPr>
          <a:lstStyle>
            <a:lvl1pPr algn="l">
              <a:defRPr sz="5440" b="1" i="0">
                <a:solidFill>
                  <a:schemeClr val="tx1">
                    <a:lumMod val="75000"/>
                    <a:lumOff val="25000"/>
                  </a:schemeClr>
                </a:solidFill>
                <a:latin typeface="Arial"/>
                <a:cs typeface="Arial"/>
              </a:defRPr>
            </a:lvl1pPr>
          </a:lstStyle>
          <a:p>
            <a:r>
              <a:rPr lang="en-US" dirty="0" smtClean="0"/>
              <a:t>THANK YOU</a:t>
            </a:r>
            <a:endParaRPr lang="en-US" dirty="0"/>
          </a:p>
        </p:txBody>
      </p:sp>
      <p:sp>
        <p:nvSpPr>
          <p:cNvPr id="14" name="Subtitle 2"/>
          <p:cNvSpPr>
            <a:spLocks noGrp="1"/>
          </p:cNvSpPr>
          <p:nvPr>
            <p:ph type="subTitle" idx="1" hasCustomPrompt="1"/>
          </p:nvPr>
        </p:nvSpPr>
        <p:spPr>
          <a:xfrm>
            <a:off x="1029530" y="3549078"/>
            <a:ext cx="5553871" cy="395914"/>
          </a:xfrm>
        </p:spPr>
        <p:txBody>
          <a:bodyPr anchor="t">
            <a:normAutofit/>
          </a:bodyPr>
          <a:lstStyle>
            <a:lvl1pPr marL="0" indent="0" algn="l">
              <a:buNone/>
              <a:defRPr sz="2448">
                <a:solidFill>
                  <a:srgbClr val="F9AB31"/>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dirty="0" smtClean="0"/>
              <a:t>FOR YOUR TIME AND ATTENTION</a:t>
            </a:r>
            <a:endParaRPr lang="en-US" dirty="0"/>
          </a:p>
        </p:txBody>
      </p:sp>
      <p:sp>
        <p:nvSpPr>
          <p:cNvPr id="4" name="Text Placeholder 3"/>
          <p:cNvSpPr>
            <a:spLocks noGrp="1"/>
          </p:cNvSpPr>
          <p:nvPr>
            <p:ph type="body" sz="quarter" idx="10" hasCustomPrompt="1"/>
          </p:nvPr>
        </p:nvSpPr>
        <p:spPr>
          <a:xfrm>
            <a:off x="7934732" y="3022864"/>
            <a:ext cx="2486574" cy="422587"/>
          </a:xfrm>
        </p:spPr>
        <p:txBody>
          <a:bodyPr>
            <a:normAutofit/>
          </a:bodyPr>
          <a:lstStyle>
            <a:lvl1pPr marL="0" indent="0">
              <a:buNone/>
              <a:defRPr sz="1360" baseline="0"/>
            </a:lvl1pPr>
          </a:lstStyle>
          <a:p>
            <a:pPr lvl="0"/>
            <a:r>
              <a:rPr lang="en-US" dirty="0" smtClean="0"/>
              <a:t>FOR ANY ENQUIRIES, PLEASE CONTACT</a:t>
            </a:r>
            <a:endParaRPr lang="en-US" dirty="0"/>
          </a:p>
        </p:txBody>
      </p:sp>
      <p:sp>
        <p:nvSpPr>
          <p:cNvPr id="13" name="Text Placeholder 3"/>
          <p:cNvSpPr>
            <a:spLocks noGrp="1"/>
          </p:cNvSpPr>
          <p:nvPr>
            <p:ph type="body" sz="quarter" idx="11" hasCustomPrompt="1"/>
          </p:nvPr>
        </p:nvSpPr>
        <p:spPr>
          <a:xfrm>
            <a:off x="7934736" y="3507745"/>
            <a:ext cx="2866576" cy="239941"/>
          </a:xfrm>
        </p:spPr>
        <p:txBody>
          <a:bodyPr>
            <a:normAutofit/>
          </a:bodyPr>
          <a:lstStyle>
            <a:lvl1pPr marL="0" indent="0">
              <a:lnSpc>
                <a:spcPct val="90000"/>
              </a:lnSpc>
              <a:buNone/>
              <a:defRPr sz="1360" b="1" i="0" baseline="0">
                <a:latin typeface="Arial"/>
                <a:cs typeface="Arial"/>
              </a:defRPr>
            </a:lvl1pPr>
          </a:lstStyle>
          <a:p>
            <a:pPr lvl="0"/>
            <a:r>
              <a:rPr lang="en-US" dirty="0" smtClean="0"/>
              <a:t>TIM APPLESEED</a:t>
            </a:r>
          </a:p>
        </p:txBody>
      </p:sp>
      <p:sp>
        <p:nvSpPr>
          <p:cNvPr id="20" name="Text Placeholder 3"/>
          <p:cNvSpPr>
            <a:spLocks noGrp="1"/>
          </p:cNvSpPr>
          <p:nvPr>
            <p:ph type="body" sz="quarter" idx="16" hasCustomPrompt="1"/>
          </p:nvPr>
        </p:nvSpPr>
        <p:spPr>
          <a:xfrm>
            <a:off x="7934737" y="3747684"/>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Mobile Number</a:t>
            </a:r>
            <a:endParaRPr lang="en-US" dirty="0"/>
          </a:p>
        </p:txBody>
      </p:sp>
      <p:sp>
        <p:nvSpPr>
          <p:cNvPr id="21" name="Text Placeholder 3"/>
          <p:cNvSpPr>
            <a:spLocks noGrp="1"/>
          </p:cNvSpPr>
          <p:nvPr>
            <p:ph type="body" sz="quarter" idx="17" hasCustomPrompt="1"/>
          </p:nvPr>
        </p:nvSpPr>
        <p:spPr>
          <a:xfrm>
            <a:off x="7934737" y="3936358"/>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Direct Line</a:t>
            </a:r>
            <a:endParaRPr lang="en-US" dirty="0"/>
          </a:p>
        </p:txBody>
      </p:sp>
      <p:sp>
        <p:nvSpPr>
          <p:cNvPr id="22" name="Text Placeholder 3"/>
          <p:cNvSpPr>
            <a:spLocks noGrp="1"/>
          </p:cNvSpPr>
          <p:nvPr>
            <p:ph type="body" sz="quarter" idx="18" hasCustomPrompt="1"/>
          </p:nvPr>
        </p:nvSpPr>
        <p:spPr>
          <a:xfrm>
            <a:off x="7934737" y="4133666"/>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Email Address</a:t>
            </a:r>
            <a:endParaRPr lang="en-US" dirty="0"/>
          </a:p>
        </p:txBody>
      </p:sp>
      <p:sp>
        <p:nvSpPr>
          <p:cNvPr id="23" name="Text Placeholder 3"/>
          <p:cNvSpPr>
            <a:spLocks noGrp="1"/>
          </p:cNvSpPr>
          <p:nvPr>
            <p:ph type="body" sz="quarter" idx="19" hasCustomPrompt="1"/>
          </p:nvPr>
        </p:nvSpPr>
        <p:spPr>
          <a:xfrm>
            <a:off x="7934737" y="4330977"/>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Skype Name</a:t>
            </a:r>
            <a:endParaRPr lang="en-US" dirty="0"/>
          </a:p>
        </p:txBody>
      </p:sp>
    </p:spTree>
    <p:extLst>
      <p:ext uri="{BB962C8B-B14F-4D97-AF65-F5344CB8AC3E}">
        <p14:creationId xmlns:p14="http://schemas.microsoft.com/office/powerpoint/2010/main" val="4267696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Thank You Page">
    <p:spTree>
      <p:nvGrpSpPr>
        <p:cNvPr id="1" name=""/>
        <p:cNvGrpSpPr/>
        <p:nvPr/>
      </p:nvGrpSpPr>
      <p:grpSpPr>
        <a:xfrm>
          <a:off x="0" y="0"/>
          <a:ext cx="0" cy="0"/>
          <a:chOff x="0" y="0"/>
          <a:chExt cx="0" cy="0"/>
        </a:xfrm>
      </p:grpSpPr>
      <p:pic>
        <p:nvPicPr>
          <p:cNvPr id="12" name="Picture 11" descr="16by9-0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6080"/>
            <a:ext cx="12436475" cy="6858445"/>
          </a:xfrm>
          <a:prstGeom prst="rect">
            <a:avLst/>
          </a:prstGeom>
        </p:spPr>
      </p:pic>
      <p:sp>
        <p:nvSpPr>
          <p:cNvPr id="2" name="Title 1"/>
          <p:cNvSpPr>
            <a:spLocks noGrp="1"/>
          </p:cNvSpPr>
          <p:nvPr>
            <p:ph type="ctrTitle" hasCustomPrompt="1"/>
          </p:nvPr>
        </p:nvSpPr>
        <p:spPr>
          <a:xfrm>
            <a:off x="1021339" y="2918706"/>
            <a:ext cx="4575075" cy="561289"/>
          </a:xfrm>
        </p:spPr>
        <p:txBody>
          <a:bodyPr anchor="t">
            <a:noAutofit/>
          </a:bodyPr>
          <a:lstStyle>
            <a:lvl1pPr algn="l">
              <a:defRPr sz="5440" b="1" i="0">
                <a:solidFill>
                  <a:schemeClr val="tx1">
                    <a:lumMod val="75000"/>
                    <a:lumOff val="25000"/>
                  </a:schemeClr>
                </a:solidFill>
                <a:latin typeface="Arial"/>
                <a:cs typeface="Arial"/>
              </a:defRPr>
            </a:lvl1pPr>
          </a:lstStyle>
          <a:p>
            <a:r>
              <a:rPr lang="en-US" dirty="0" smtClean="0"/>
              <a:t>THANK YOU</a:t>
            </a:r>
            <a:endParaRPr lang="en-US" dirty="0"/>
          </a:p>
        </p:txBody>
      </p:sp>
      <p:sp>
        <p:nvSpPr>
          <p:cNvPr id="14" name="Subtitle 2"/>
          <p:cNvSpPr>
            <a:spLocks noGrp="1"/>
          </p:cNvSpPr>
          <p:nvPr>
            <p:ph type="subTitle" idx="1" hasCustomPrompt="1"/>
          </p:nvPr>
        </p:nvSpPr>
        <p:spPr>
          <a:xfrm>
            <a:off x="1029530" y="3549078"/>
            <a:ext cx="5553871" cy="395914"/>
          </a:xfrm>
        </p:spPr>
        <p:txBody>
          <a:bodyPr anchor="t">
            <a:normAutofit/>
          </a:bodyPr>
          <a:lstStyle>
            <a:lvl1pPr marL="0" indent="0" algn="l">
              <a:buNone/>
              <a:defRPr sz="2448">
                <a:solidFill>
                  <a:srgbClr val="F9AB31"/>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dirty="0" smtClean="0"/>
              <a:t>FOR YOUR TIME AND ATTENTION</a:t>
            </a:r>
            <a:endParaRPr lang="en-US" dirty="0"/>
          </a:p>
        </p:txBody>
      </p:sp>
      <p:sp>
        <p:nvSpPr>
          <p:cNvPr id="4" name="Text Placeholder 3"/>
          <p:cNvSpPr>
            <a:spLocks noGrp="1"/>
          </p:cNvSpPr>
          <p:nvPr>
            <p:ph type="body" sz="quarter" idx="10" hasCustomPrompt="1"/>
          </p:nvPr>
        </p:nvSpPr>
        <p:spPr>
          <a:xfrm>
            <a:off x="7934732" y="3022864"/>
            <a:ext cx="2486574" cy="422587"/>
          </a:xfrm>
        </p:spPr>
        <p:txBody>
          <a:bodyPr>
            <a:normAutofit/>
          </a:bodyPr>
          <a:lstStyle>
            <a:lvl1pPr marL="0" indent="0">
              <a:buNone/>
              <a:defRPr sz="1360" baseline="0"/>
            </a:lvl1pPr>
          </a:lstStyle>
          <a:p>
            <a:pPr lvl="0"/>
            <a:r>
              <a:rPr lang="en-US" dirty="0" smtClean="0"/>
              <a:t>FOR ANY ENQUIRIES, PLEASE CONTACT</a:t>
            </a:r>
            <a:endParaRPr lang="en-US" dirty="0"/>
          </a:p>
        </p:txBody>
      </p:sp>
      <p:sp>
        <p:nvSpPr>
          <p:cNvPr id="13" name="Text Placeholder 3"/>
          <p:cNvSpPr>
            <a:spLocks noGrp="1"/>
          </p:cNvSpPr>
          <p:nvPr>
            <p:ph type="body" sz="quarter" idx="11" hasCustomPrompt="1"/>
          </p:nvPr>
        </p:nvSpPr>
        <p:spPr>
          <a:xfrm>
            <a:off x="7934736" y="3507745"/>
            <a:ext cx="2866576" cy="239941"/>
          </a:xfrm>
        </p:spPr>
        <p:txBody>
          <a:bodyPr>
            <a:normAutofit/>
          </a:bodyPr>
          <a:lstStyle>
            <a:lvl1pPr marL="0" indent="0">
              <a:lnSpc>
                <a:spcPct val="90000"/>
              </a:lnSpc>
              <a:buNone/>
              <a:defRPr sz="1360" b="1" i="0" baseline="0">
                <a:latin typeface="Arial"/>
                <a:cs typeface="Arial"/>
              </a:defRPr>
            </a:lvl1pPr>
          </a:lstStyle>
          <a:p>
            <a:pPr lvl="0"/>
            <a:r>
              <a:rPr lang="en-US" dirty="0" smtClean="0"/>
              <a:t>TIM APPLESEED</a:t>
            </a:r>
          </a:p>
        </p:txBody>
      </p:sp>
      <p:sp>
        <p:nvSpPr>
          <p:cNvPr id="20" name="Text Placeholder 3"/>
          <p:cNvSpPr>
            <a:spLocks noGrp="1"/>
          </p:cNvSpPr>
          <p:nvPr>
            <p:ph type="body" sz="quarter" idx="16" hasCustomPrompt="1"/>
          </p:nvPr>
        </p:nvSpPr>
        <p:spPr>
          <a:xfrm>
            <a:off x="7934737" y="3747684"/>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Mobile Number</a:t>
            </a:r>
            <a:endParaRPr lang="en-US" dirty="0"/>
          </a:p>
        </p:txBody>
      </p:sp>
      <p:sp>
        <p:nvSpPr>
          <p:cNvPr id="21" name="Text Placeholder 3"/>
          <p:cNvSpPr>
            <a:spLocks noGrp="1"/>
          </p:cNvSpPr>
          <p:nvPr>
            <p:ph type="body" sz="quarter" idx="17" hasCustomPrompt="1"/>
          </p:nvPr>
        </p:nvSpPr>
        <p:spPr>
          <a:xfrm>
            <a:off x="7934737" y="3936358"/>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Direct Line</a:t>
            </a:r>
            <a:endParaRPr lang="en-US" dirty="0"/>
          </a:p>
        </p:txBody>
      </p:sp>
      <p:sp>
        <p:nvSpPr>
          <p:cNvPr id="22" name="Text Placeholder 3"/>
          <p:cNvSpPr>
            <a:spLocks noGrp="1"/>
          </p:cNvSpPr>
          <p:nvPr>
            <p:ph type="body" sz="quarter" idx="18" hasCustomPrompt="1"/>
          </p:nvPr>
        </p:nvSpPr>
        <p:spPr>
          <a:xfrm>
            <a:off x="7934737" y="4133666"/>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Email Address</a:t>
            </a:r>
            <a:endParaRPr lang="en-US" dirty="0"/>
          </a:p>
        </p:txBody>
      </p:sp>
      <p:sp>
        <p:nvSpPr>
          <p:cNvPr id="23" name="Text Placeholder 3"/>
          <p:cNvSpPr>
            <a:spLocks noGrp="1"/>
          </p:cNvSpPr>
          <p:nvPr>
            <p:ph type="body" sz="quarter" idx="19" hasCustomPrompt="1"/>
          </p:nvPr>
        </p:nvSpPr>
        <p:spPr>
          <a:xfrm>
            <a:off x="7934737" y="4330977"/>
            <a:ext cx="2866576" cy="197310"/>
          </a:xfrm>
        </p:spPr>
        <p:txBody>
          <a:bodyPr>
            <a:normAutofit/>
          </a:bodyPr>
          <a:lstStyle>
            <a:lvl1pPr marL="0" indent="0">
              <a:lnSpc>
                <a:spcPct val="90000"/>
              </a:lnSpc>
              <a:buNone/>
              <a:defRPr sz="1360" b="0" i="0" baseline="0">
                <a:latin typeface="Arial"/>
                <a:cs typeface="Arial"/>
              </a:defRPr>
            </a:lvl1pPr>
          </a:lstStyle>
          <a:p>
            <a:pPr lvl="0"/>
            <a:r>
              <a:rPr lang="en-US" dirty="0" smtClean="0"/>
              <a:t>Skype Name</a:t>
            </a:r>
            <a:endParaRPr lang="en-US" dirty="0"/>
          </a:p>
        </p:txBody>
      </p:sp>
    </p:spTree>
    <p:extLst>
      <p:ext uri="{BB962C8B-B14F-4D97-AF65-F5344CB8AC3E}">
        <p14:creationId xmlns:p14="http://schemas.microsoft.com/office/powerpoint/2010/main" val="287923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59322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658769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732401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486951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841989"/>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6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263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43135643"/>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594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541945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408087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969853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88396073"/>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680733892"/>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002082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spTree>
    <p:extLst>
      <p:ext uri="{BB962C8B-B14F-4D97-AF65-F5344CB8AC3E}">
        <p14:creationId xmlns:p14="http://schemas.microsoft.com/office/powerpoint/2010/main" val="4073000950"/>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541408321"/>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6768383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ctrTitle"/>
          </p:nvPr>
        </p:nvSpPr>
        <p:spPr>
          <a:xfrm>
            <a:off x="4041854" y="2003370"/>
            <a:ext cx="7342055" cy="2469669"/>
          </a:xfrm>
        </p:spPr>
        <p:txBody>
          <a:bodyPr anchor="b">
            <a:normAutofit/>
          </a:bodyPr>
          <a:lstStyle>
            <a:lvl1pPr algn="r">
              <a:defRPr sz="4896">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041854" y="4473041"/>
            <a:ext cx="7342055" cy="1433446"/>
          </a:xfrm>
        </p:spPr>
        <p:txBody>
          <a:bodyPr anchor="t">
            <a:normAutofit/>
          </a:bodyPr>
          <a:lstStyle>
            <a:lvl1pPr marL="0" indent="0" algn="r">
              <a:buNone/>
              <a:defRPr sz="1836" cap="all">
                <a:solidFill>
                  <a:schemeClr val="tx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111675" y="5987443"/>
            <a:ext cx="1632287" cy="385347"/>
          </a:xfrm>
          <a:prstGeom prst="rect">
            <a:avLst/>
          </a:prstGeom>
        </p:spPr>
        <p:txBody>
          <a:bodyPr/>
          <a:lstStyle/>
          <a:p>
            <a:fld id="{9950E625-D4A5-4CE5-AE21-EB606FB45F4E}" type="datetimeFigureOut">
              <a:rPr lang="en-US" smtClean="0"/>
              <a:t>10/31/2014</a:t>
            </a:fld>
            <a:endParaRPr lang="en-US"/>
          </a:p>
        </p:txBody>
      </p:sp>
      <p:sp>
        <p:nvSpPr>
          <p:cNvPr id="5" name="Footer Placeholder 4"/>
          <p:cNvSpPr>
            <a:spLocks noGrp="1"/>
          </p:cNvSpPr>
          <p:nvPr>
            <p:ph type="ftr" sz="quarter" idx="11"/>
          </p:nvPr>
        </p:nvSpPr>
        <p:spPr>
          <a:xfrm>
            <a:off x="4041853" y="5987443"/>
            <a:ext cx="4992092" cy="385347"/>
          </a:xfrm>
          <a:prstGeom prst="rect">
            <a:avLst/>
          </a:prstGeom>
        </p:spPr>
        <p:txBody>
          <a:bodyPr/>
          <a:lstStyle/>
          <a:p>
            <a:endParaRPr lang="en-US"/>
          </a:p>
        </p:txBody>
      </p:sp>
      <p:sp>
        <p:nvSpPr>
          <p:cNvPr id="6" name="Slide Number Placeholder 5"/>
          <p:cNvSpPr>
            <a:spLocks noGrp="1"/>
          </p:cNvSpPr>
          <p:nvPr>
            <p:ph type="sldNum" sz="quarter" idx="12"/>
          </p:nvPr>
        </p:nvSpPr>
        <p:spPr>
          <a:xfrm>
            <a:off x="10821690" y="5987443"/>
            <a:ext cx="562219" cy="385347"/>
          </a:xfrm>
          <a:prstGeom prst="rect">
            <a:avLst/>
          </a:prstGeom>
        </p:spPr>
        <p:txBody>
          <a:bodyPr/>
          <a:lstStyle/>
          <a:p>
            <a:fld id="{1E6B558B-4E82-442A-849B-811ED6BC91C2}" type="slidenum">
              <a:rPr lang="en-US" smtClean="0"/>
              <a:t>‹#›</a:t>
            </a:fld>
            <a:endParaRPr lang="en-US"/>
          </a:p>
        </p:txBody>
      </p:sp>
    </p:spTree>
    <p:extLst>
      <p:ext uri="{BB962C8B-B14F-4D97-AF65-F5344CB8AC3E}">
        <p14:creationId xmlns:p14="http://schemas.microsoft.com/office/powerpoint/2010/main" val="353496866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ctrTitle"/>
          </p:nvPr>
        </p:nvSpPr>
        <p:spPr>
          <a:xfrm>
            <a:off x="4041854" y="2003370"/>
            <a:ext cx="7342055" cy="2469669"/>
          </a:xfrm>
        </p:spPr>
        <p:txBody>
          <a:bodyPr anchor="b">
            <a:normAutofit/>
          </a:bodyPr>
          <a:lstStyle>
            <a:lvl1pPr algn="r">
              <a:defRPr sz="4896">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041854" y="4473041"/>
            <a:ext cx="7342055" cy="1433446"/>
          </a:xfrm>
        </p:spPr>
        <p:txBody>
          <a:bodyPr anchor="t">
            <a:normAutofit/>
          </a:bodyPr>
          <a:lstStyle>
            <a:lvl1pPr marL="0" indent="0" algn="r">
              <a:buNone/>
              <a:defRPr sz="1836" cap="all">
                <a:solidFill>
                  <a:schemeClr val="tx1"/>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111675" y="5987443"/>
            <a:ext cx="1632287" cy="385347"/>
          </a:xfrm>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a:xfrm>
            <a:off x="4041853" y="5987443"/>
            <a:ext cx="4992092" cy="385347"/>
          </a:xfrm>
        </p:spPr>
        <p:txBody>
          <a:bodyPr/>
          <a:lstStyle/>
          <a:p>
            <a:endParaRPr lang="en-US" dirty="0"/>
          </a:p>
        </p:txBody>
      </p:sp>
      <p:sp>
        <p:nvSpPr>
          <p:cNvPr id="6" name="Slide Number Placeholder 5"/>
          <p:cNvSpPr>
            <a:spLocks noGrp="1"/>
          </p:cNvSpPr>
          <p:nvPr>
            <p:ph type="sldNum" sz="quarter" idx="12"/>
          </p:nvPr>
        </p:nvSpPr>
        <p:spPr>
          <a:xfrm>
            <a:off x="10821690" y="5987443"/>
            <a:ext cx="562219" cy="38534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816625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2107503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a:xfrm>
            <a:off x="699552" y="3374446"/>
            <a:ext cx="10334583" cy="1498040"/>
          </a:xfrm>
        </p:spPr>
        <p:txBody>
          <a:bodyPr anchor="b"/>
          <a:lstStyle>
            <a:lvl1pPr algn="l">
              <a:defRPr sz="408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99551" y="4872486"/>
            <a:ext cx="10334584" cy="877528"/>
          </a:xfrm>
        </p:spPr>
        <p:txBody>
          <a:bodyPr anchor="t">
            <a:normAutofit/>
          </a:bodyPr>
          <a:lstStyle>
            <a:lvl1pPr marL="0" indent="0" algn="l">
              <a:buNone/>
              <a:defRPr sz="2040" cap="all">
                <a:solidFill>
                  <a:schemeClr val="tx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07859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9554" y="2184710"/>
            <a:ext cx="5095501" cy="372177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38636" y="2184710"/>
            <a:ext cx="5095499" cy="372177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925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93194" y="2262427"/>
            <a:ext cx="4803480" cy="587734"/>
          </a:xfrm>
        </p:spPr>
        <p:txBody>
          <a:bodyPr anchor="b">
            <a:noAutofit/>
          </a:bodyPr>
          <a:lstStyle>
            <a:lvl1pPr marL="0" indent="0">
              <a:buNone/>
              <a:defRPr sz="2856" b="0"/>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CLICK TO EDIT MASTER TEXT STYLES</a:t>
            </a:r>
          </a:p>
        </p:txBody>
      </p:sp>
      <p:sp>
        <p:nvSpPr>
          <p:cNvPr id="4" name="Content Placeholder 3"/>
          <p:cNvSpPr>
            <a:spLocks noGrp="1"/>
          </p:cNvSpPr>
          <p:nvPr>
            <p:ph sz="half" idx="2"/>
          </p:nvPr>
        </p:nvSpPr>
        <p:spPr>
          <a:xfrm>
            <a:off x="699553" y="2927340"/>
            <a:ext cx="5097122" cy="297914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218241" y="2271062"/>
            <a:ext cx="4817515" cy="587734"/>
          </a:xfrm>
        </p:spPr>
        <p:txBody>
          <a:bodyPr anchor="b">
            <a:noAutofit/>
          </a:bodyPr>
          <a:lstStyle>
            <a:lvl1pPr marL="0" indent="0">
              <a:buNone/>
              <a:defRPr sz="2856" b="0"/>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dirty="0"/>
              <a:t>CLICK TO EDIT MASTER TEXT STYLES</a:t>
            </a:r>
          </a:p>
        </p:txBody>
      </p:sp>
      <p:sp>
        <p:nvSpPr>
          <p:cNvPr id="6" name="Content Placeholder 5"/>
          <p:cNvSpPr>
            <a:spLocks noGrp="1"/>
          </p:cNvSpPr>
          <p:nvPr>
            <p:ph sz="quarter" idx="4"/>
          </p:nvPr>
        </p:nvSpPr>
        <p:spPr>
          <a:xfrm>
            <a:off x="5940256" y="2927340"/>
            <a:ext cx="5095501" cy="297914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0045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882538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08911946"/>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a:xfrm>
            <a:off x="699552" y="2115628"/>
            <a:ext cx="3754694" cy="1398905"/>
          </a:xfrm>
        </p:spPr>
        <p:txBody>
          <a:bodyPr anchor="b">
            <a:normAutofit/>
          </a:bodyPr>
          <a:lstStyle>
            <a:lvl1pPr algn="l">
              <a:defRPr sz="2448" b="0"/>
            </a:lvl1pPr>
          </a:lstStyle>
          <a:p>
            <a:r>
              <a:rPr lang="en-US" smtClean="0"/>
              <a:t>Click to edit Master title style</a:t>
            </a:r>
            <a:endParaRPr lang="en-US" dirty="0"/>
          </a:p>
        </p:txBody>
      </p:sp>
      <p:sp>
        <p:nvSpPr>
          <p:cNvPr id="3" name="Content Placeholder 2"/>
          <p:cNvSpPr>
            <a:spLocks noGrp="1"/>
          </p:cNvSpPr>
          <p:nvPr>
            <p:ph idx="1"/>
          </p:nvPr>
        </p:nvSpPr>
        <p:spPr>
          <a:xfrm>
            <a:off x="4741407" y="621737"/>
            <a:ext cx="6292728" cy="5284752"/>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9552" y="3514532"/>
            <a:ext cx="3754694" cy="1865207"/>
          </a:xfrm>
        </p:spPr>
        <p:txBody>
          <a:bodyPr anchor="t">
            <a:normAutofit/>
          </a:bodyPr>
          <a:lstStyle>
            <a:lvl1pPr marL="0" indent="0">
              <a:buNone/>
              <a:defRPr sz="1632"/>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6458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a:xfrm>
            <a:off x="699552" y="1632056"/>
            <a:ext cx="6288267" cy="1398905"/>
          </a:xfrm>
        </p:spPr>
        <p:txBody>
          <a:bodyPr anchor="b">
            <a:normAutofit/>
          </a:bodyPr>
          <a:lstStyle>
            <a:lvl1pPr algn="l">
              <a:defRPr sz="2856"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687371" y="932603"/>
            <a:ext cx="3346764" cy="466301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32"/>
            </a:lvl1pPr>
            <a:lvl2pPr marL="466298" indent="0">
              <a:buNone/>
              <a:defRPr sz="1632"/>
            </a:lvl2pPr>
            <a:lvl3pPr marL="932597" indent="0">
              <a:buNone/>
              <a:defRPr sz="1632"/>
            </a:lvl3pPr>
            <a:lvl4pPr marL="1398895" indent="0">
              <a:buNone/>
              <a:defRPr sz="1632"/>
            </a:lvl4pPr>
            <a:lvl5pPr marL="1865193" indent="0">
              <a:buNone/>
              <a:defRPr sz="1632"/>
            </a:lvl5pPr>
            <a:lvl6pPr marL="2331491" indent="0">
              <a:buNone/>
              <a:defRPr sz="1632"/>
            </a:lvl6pPr>
            <a:lvl7pPr marL="2797790" indent="0">
              <a:buNone/>
              <a:defRPr sz="1632"/>
            </a:lvl7pPr>
            <a:lvl8pPr marL="3264088" indent="0">
              <a:buNone/>
              <a:defRPr sz="1632"/>
            </a:lvl8pPr>
            <a:lvl9pPr marL="3730386" indent="0">
              <a:buNone/>
              <a:defRPr sz="1632"/>
            </a:lvl9pPr>
          </a:lstStyle>
          <a:p>
            <a:r>
              <a:rPr lang="en-US" smtClean="0"/>
              <a:t>Click icon to add picture</a:t>
            </a:r>
            <a:endParaRPr lang="en-US" dirty="0"/>
          </a:p>
        </p:txBody>
      </p:sp>
      <p:sp>
        <p:nvSpPr>
          <p:cNvPr id="4" name="Text Placeholder 3"/>
          <p:cNvSpPr>
            <a:spLocks noGrp="1"/>
          </p:cNvSpPr>
          <p:nvPr>
            <p:ph type="body" sz="half" idx="2"/>
          </p:nvPr>
        </p:nvSpPr>
        <p:spPr>
          <a:xfrm>
            <a:off x="699552" y="3030961"/>
            <a:ext cx="6288267" cy="1865207"/>
          </a:xfrm>
        </p:spPr>
        <p:txBody>
          <a:bodyPr anchor="t">
            <a:normAutofit/>
          </a:bodyPr>
          <a:lstStyle>
            <a:lvl1pPr marL="0" indent="0">
              <a:buNone/>
              <a:defRPr sz="1836"/>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36338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a:xfrm>
            <a:off x="699552" y="4827084"/>
            <a:ext cx="10334583" cy="578020"/>
          </a:xfrm>
        </p:spPr>
        <p:txBody>
          <a:bodyPr anchor="b">
            <a:normAutofit/>
          </a:bodyPr>
          <a:lstStyle>
            <a:lvl1pPr algn="l">
              <a:defRPr sz="2448"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99104" y="950668"/>
            <a:ext cx="8935480" cy="322798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32"/>
            </a:lvl1pPr>
            <a:lvl2pPr marL="466298" indent="0">
              <a:buNone/>
              <a:defRPr sz="1632"/>
            </a:lvl2pPr>
            <a:lvl3pPr marL="932597" indent="0">
              <a:buNone/>
              <a:defRPr sz="1632"/>
            </a:lvl3pPr>
            <a:lvl4pPr marL="1398895" indent="0">
              <a:buNone/>
              <a:defRPr sz="1632"/>
            </a:lvl4pPr>
            <a:lvl5pPr marL="1865193" indent="0">
              <a:buNone/>
              <a:defRPr sz="1632"/>
            </a:lvl5pPr>
            <a:lvl6pPr marL="2331491" indent="0">
              <a:buNone/>
              <a:defRPr sz="1632"/>
            </a:lvl6pPr>
            <a:lvl7pPr marL="2797790" indent="0">
              <a:buNone/>
              <a:defRPr sz="1632"/>
            </a:lvl7pPr>
            <a:lvl8pPr marL="3264088" indent="0">
              <a:buNone/>
              <a:defRPr sz="1632"/>
            </a:lvl8pPr>
            <a:lvl9pPr marL="3730386" indent="0">
              <a:buNone/>
              <a:defRPr sz="1632"/>
            </a:lvl9pPr>
          </a:lstStyle>
          <a:p>
            <a:r>
              <a:rPr lang="en-US" smtClean="0"/>
              <a:t>Click icon to add picture</a:t>
            </a:r>
            <a:endParaRPr lang="en-US" dirty="0"/>
          </a:p>
        </p:txBody>
      </p:sp>
      <p:sp>
        <p:nvSpPr>
          <p:cNvPr id="4" name="Text Placeholder 3"/>
          <p:cNvSpPr>
            <a:spLocks noGrp="1"/>
          </p:cNvSpPr>
          <p:nvPr>
            <p:ph type="body" sz="half" idx="2"/>
          </p:nvPr>
        </p:nvSpPr>
        <p:spPr>
          <a:xfrm>
            <a:off x="699552" y="5405104"/>
            <a:ext cx="10334583" cy="503541"/>
          </a:xfrm>
        </p:spPr>
        <p:txBody>
          <a:bodyPr anchor="t">
            <a:normAutofit/>
          </a:bodyPr>
          <a:lstStyle>
            <a:lvl1pPr marL="0" indent="0">
              <a:buNone/>
              <a:defRPr sz="1428"/>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5518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a:xfrm>
            <a:off x="699553" y="621737"/>
            <a:ext cx="10334583" cy="3186394"/>
          </a:xfrm>
        </p:spPr>
        <p:txBody>
          <a:bodyPr anchor="ctr">
            <a:normAutofit/>
          </a:bodyPr>
          <a:lstStyle>
            <a:lvl1pPr algn="l">
              <a:defRPr sz="3264"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99552" y="4429866"/>
            <a:ext cx="10334584" cy="1476622"/>
          </a:xfrm>
        </p:spPr>
        <p:txBody>
          <a:bodyPr anchor="ctr">
            <a:normAutofit/>
          </a:bodyPr>
          <a:lstStyle>
            <a:lvl1pPr marL="0" indent="0" algn="l">
              <a:buNone/>
              <a:defRPr sz="2040">
                <a:solidFill>
                  <a:schemeClr val="tx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5864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15" name="TextBox 14"/>
          <p:cNvSpPr txBox="1"/>
          <p:nvPr/>
        </p:nvSpPr>
        <p:spPr>
          <a:xfrm>
            <a:off x="10443157" y="2797810"/>
            <a:ext cx="621824" cy="596417"/>
          </a:xfrm>
          <a:prstGeom prst="rect">
            <a:avLst/>
          </a:prstGeom>
        </p:spPr>
        <p:txBody>
          <a:bodyPr vert="horz" lIns="93260" tIns="46630" rIns="93260" bIns="466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159" dirty="0">
                <a:solidFill>
                  <a:schemeClr val="tx1"/>
                </a:solidFill>
                <a:effectLst/>
              </a:rPr>
              <a:t>”</a:t>
            </a:r>
          </a:p>
        </p:txBody>
      </p:sp>
      <p:sp>
        <p:nvSpPr>
          <p:cNvPr id="11" name="TextBox 10"/>
          <p:cNvSpPr txBox="1"/>
          <p:nvPr/>
        </p:nvSpPr>
        <p:spPr>
          <a:xfrm>
            <a:off x="498066" y="839728"/>
            <a:ext cx="621824" cy="596417"/>
          </a:xfrm>
          <a:prstGeom prst="rect">
            <a:avLst/>
          </a:prstGeom>
        </p:spPr>
        <p:txBody>
          <a:bodyPr vert="horz" lIns="93260" tIns="46630" rIns="93260" bIns="466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159" dirty="0">
                <a:solidFill>
                  <a:schemeClr val="tx1"/>
                </a:solidFill>
                <a:effectLst/>
              </a:rPr>
              <a:t>“</a:t>
            </a:r>
          </a:p>
        </p:txBody>
      </p:sp>
      <p:sp>
        <p:nvSpPr>
          <p:cNvPr id="2" name="Title 1"/>
          <p:cNvSpPr>
            <a:spLocks noGrp="1"/>
          </p:cNvSpPr>
          <p:nvPr>
            <p:ph type="title"/>
          </p:nvPr>
        </p:nvSpPr>
        <p:spPr>
          <a:xfrm>
            <a:off x="1012165" y="621737"/>
            <a:ext cx="9741904" cy="2797809"/>
          </a:xfrm>
        </p:spPr>
        <p:txBody>
          <a:bodyPr anchor="ctr">
            <a:normAutofit/>
          </a:bodyPr>
          <a:lstStyle>
            <a:lvl1pPr algn="l">
              <a:defRPr sz="3264"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9890" y="3419545"/>
            <a:ext cx="9526454" cy="388585"/>
          </a:xfrm>
        </p:spPr>
        <p:txBody>
          <a:bodyPr anchor="ctr"/>
          <a:lstStyle>
            <a:lvl1pPr marL="0" indent="0">
              <a:buFontTx/>
              <a:buNone/>
              <a:defRPr/>
            </a:lvl1pPr>
            <a:lvl2pPr marL="466298" indent="0">
              <a:buFontTx/>
              <a:buNone/>
              <a:defRPr/>
            </a:lvl2pPr>
            <a:lvl3pPr marL="932597" indent="0">
              <a:buFontTx/>
              <a:buNone/>
              <a:defRPr/>
            </a:lvl3pPr>
            <a:lvl4pPr marL="1398895" indent="0">
              <a:buFontTx/>
              <a:buNone/>
              <a:defRPr/>
            </a:lvl4pPr>
            <a:lvl5pPr marL="1865193"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701251" y="4429866"/>
            <a:ext cx="10355943" cy="1476622"/>
          </a:xfrm>
        </p:spPr>
        <p:txBody>
          <a:bodyPr anchor="ctr">
            <a:normAutofit/>
          </a:bodyPr>
          <a:lstStyle>
            <a:lvl1pPr marL="0" indent="0" algn="l">
              <a:buNone/>
              <a:defRPr sz="2040">
                <a:solidFill>
                  <a:schemeClr val="tx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21239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a:xfrm>
            <a:off x="699554" y="3374446"/>
            <a:ext cx="10334581" cy="1498040"/>
          </a:xfrm>
        </p:spPr>
        <p:txBody>
          <a:bodyPr anchor="b">
            <a:normAutofit/>
          </a:bodyPr>
          <a:lstStyle>
            <a:lvl1pPr algn="l">
              <a:defRPr sz="3264"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99553" y="4872486"/>
            <a:ext cx="10334582" cy="877528"/>
          </a:xfrm>
        </p:spPr>
        <p:txBody>
          <a:bodyPr anchor="t">
            <a:normAutofit/>
          </a:bodyPr>
          <a:lstStyle>
            <a:lvl1pPr marL="0" indent="0" algn="l">
              <a:buNone/>
              <a:defRPr sz="2040">
                <a:solidFill>
                  <a:schemeClr val="tx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68967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13" name="TextBox 12"/>
          <p:cNvSpPr txBox="1"/>
          <p:nvPr/>
        </p:nvSpPr>
        <p:spPr>
          <a:xfrm>
            <a:off x="10443157" y="2797810"/>
            <a:ext cx="621824" cy="596417"/>
          </a:xfrm>
          <a:prstGeom prst="rect">
            <a:avLst/>
          </a:prstGeom>
        </p:spPr>
        <p:txBody>
          <a:bodyPr vert="horz" lIns="93260" tIns="46630" rIns="93260" bIns="466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159" dirty="0">
                <a:solidFill>
                  <a:schemeClr val="tx1"/>
                </a:solidFill>
                <a:effectLst/>
              </a:rPr>
              <a:t>”</a:t>
            </a:r>
          </a:p>
        </p:txBody>
      </p:sp>
      <p:sp>
        <p:nvSpPr>
          <p:cNvPr id="14" name="TextBox 13"/>
          <p:cNvSpPr txBox="1"/>
          <p:nvPr/>
        </p:nvSpPr>
        <p:spPr>
          <a:xfrm>
            <a:off x="498066" y="839728"/>
            <a:ext cx="621824" cy="596417"/>
          </a:xfrm>
          <a:prstGeom prst="rect">
            <a:avLst/>
          </a:prstGeom>
        </p:spPr>
        <p:txBody>
          <a:bodyPr vert="horz" lIns="93260" tIns="46630" rIns="93260" bIns="4663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159" dirty="0">
                <a:solidFill>
                  <a:schemeClr val="tx1"/>
                </a:solidFill>
                <a:effectLst/>
              </a:rPr>
              <a:t>“</a:t>
            </a:r>
          </a:p>
        </p:txBody>
      </p:sp>
      <p:sp>
        <p:nvSpPr>
          <p:cNvPr id="16" name="Title 1"/>
          <p:cNvSpPr>
            <a:spLocks noGrp="1"/>
          </p:cNvSpPr>
          <p:nvPr>
            <p:ph type="title"/>
          </p:nvPr>
        </p:nvSpPr>
        <p:spPr>
          <a:xfrm>
            <a:off x="1012165" y="621737"/>
            <a:ext cx="9741904" cy="2797809"/>
          </a:xfrm>
        </p:spPr>
        <p:txBody>
          <a:bodyPr anchor="ctr">
            <a:normAutofit/>
          </a:bodyPr>
          <a:lstStyle>
            <a:lvl1pPr algn="l">
              <a:defRPr sz="3264"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99552" y="3963564"/>
            <a:ext cx="10338673" cy="906698"/>
          </a:xfrm>
        </p:spPr>
        <p:txBody>
          <a:bodyPr vert="horz" lIns="91440" tIns="45720" rIns="91440" bIns="45720" rtlCol="0" anchor="b">
            <a:normAutofit/>
          </a:bodyPr>
          <a:lstStyle>
            <a:lvl1pPr>
              <a:buNone/>
              <a:defRPr lang="en-US" sz="2448"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99551" y="4870262"/>
            <a:ext cx="10338673" cy="1036226"/>
          </a:xfrm>
        </p:spPr>
        <p:txBody>
          <a:bodyPr anchor="t">
            <a:normAutofit/>
          </a:bodyPr>
          <a:lstStyle>
            <a:lvl1pPr marL="0" indent="0" algn="l">
              <a:buNone/>
              <a:defRPr sz="1836">
                <a:solidFill>
                  <a:schemeClr val="tx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5788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Title 1"/>
          <p:cNvSpPr>
            <a:spLocks noGrp="1"/>
          </p:cNvSpPr>
          <p:nvPr>
            <p:ph type="title"/>
          </p:nvPr>
        </p:nvSpPr>
        <p:spPr>
          <a:xfrm>
            <a:off x="699553" y="621737"/>
            <a:ext cx="10334583" cy="279780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99553" y="3574980"/>
            <a:ext cx="10334584" cy="854886"/>
          </a:xfrm>
        </p:spPr>
        <p:txBody>
          <a:bodyPr vert="horz" lIns="91440" tIns="45720" rIns="91440" bIns="45720" rtlCol="0" anchor="b">
            <a:normAutofit/>
          </a:bodyPr>
          <a:lstStyle>
            <a:lvl1pPr>
              <a:buNone/>
              <a:defRPr lang="en-US" sz="2856"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99552" y="4429866"/>
            <a:ext cx="10334584" cy="1476622"/>
          </a:xfrm>
        </p:spPr>
        <p:txBody>
          <a:bodyPr anchor="t">
            <a:normAutofit/>
          </a:bodyPr>
          <a:lstStyle>
            <a:lvl1pPr marL="0" indent="0" algn="l">
              <a:buNone/>
              <a:defRPr sz="1836">
                <a:solidFill>
                  <a:schemeClr val="tx1"/>
                </a:solidFill>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92984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99553" y="621736"/>
            <a:ext cx="10334581" cy="1485258"/>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41020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33236" cy="6992703"/>
          </a:xfrm>
          <a:prstGeom prst="rect">
            <a:avLst/>
          </a:prstGeom>
        </p:spPr>
      </p:pic>
      <p:sp>
        <p:nvSpPr>
          <p:cNvPr id="2" name="Vertical Title 1"/>
          <p:cNvSpPr>
            <a:spLocks noGrp="1"/>
          </p:cNvSpPr>
          <p:nvPr>
            <p:ph type="title" orient="vert"/>
          </p:nvPr>
        </p:nvSpPr>
        <p:spPr>
          <a:xfrm>
            <a:off x="8832300" y="621735"/>
            <a:ext cx="2201835" cy="528475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9552" y="621736"/>
            <a:ext cx="7989166" cy="528475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39911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6573917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16788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7467199"/>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7620680"/>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Blue Tile Title">
    <p:spTree>
      <p:nvGrpSpPr>
        <p:cNvPr id="1" name=""/>
        <p:cNvGrpSpPr/>
        <p:nvPr/>
      </p:nvGrpSpPr>
      <p:grpSpPr>
        <a:xfrm>
          <a:off x="0" y="0"/>
          <a:ext cx="0" cy="0"/>
          <a:chOff x="0" y="0"/>
          <a:chExt cx="0" cy="0"/>
        </a:xfrm>
      </p:grpSpPr>
      <p:pic>
        <p:nvPicPr>
          <p:cNvPr id="6" name="Picture 5" descr="hanggliders - secondary.pn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8" y="0"/>
            <a:ext cx="12435388" cy="6994525"/>
          </a:xfrm>
          <a:prstGeom prst="rect">
            <a:avLst/>
          </a:prstGeom>
        </p:spPr>
      </p:pic>
      <p:sp>
        <p:nvSpPr>
          <p:cNvPr id="9" name="Text Placeholder 8"/>
          <p:cNvSpPr>
            <a:spLocks noGrp="1"/>
          </p:cNvSpPr>
          <p:nvPr>
            <p:ph type="body" sz="quarter" idx="10"/>
          </p:nvPr>
        </p:nvSpPr>
        <p:spPr>
          <a:xfrm>
            <a:off x="285751" y="304800"/>
            <a:ext cx="4556125" cy="4560545"/>
          </a:xfrm>
          <a:solidFill>
            <a:srgbClr val="003963">
              <a:alpha val="90000"/>
            </a:srgbClr>
          </a:solidFill>
        </p:spPr>
        <p:txBody>
          <a:bodyPr/>
          <a:lstStyle>
            <a:lvl1pPr marL="0" indent="0">
              <a:lnSpc>
                <a:spcPts val="4799"/>
              </a:lnSpc>
              <a:spcBef>
                <a:spcPts val="0"/>
              </a:spcBef>
              <a:buFontTx/>
              <a:buNone/>
              <a:defRPr sz="4300">
                <a:solidFill>
                  <a:schemeClr val="bg1"/>
                </a:solidFill>
              </a:defRPr>
            </a:lvl1pPr>
            <a:lvl2pPr marL="0" indent="0">
              <a:lnSpc>
                <a:spcPts val="2600"/>
              </a:lnSpc>
              <a:spcBef>
                <a:spcPts val="3600"/>
              </a:spcBef>
              <a:spcAft>
                <a:spcPts val="2400"/>
              </a:spcAft>
              <a:buFontTx/>
              <a:buNone/>
              <a:defRPr sz="2000">
                <a:solidFill>
                  <a:schemeClr val="bg1"/>
                </a:solidFill>
              </a:defRPr>
            </a:lvl2pPr>
            <a:lvl3pPr marL="230173" indent="-228586">
              <a:lnSpc>
                <a:spcPts val="2699"/>
              </a:lnSpc>
              <a:spcBef>
                <a:spcPts val="0"/>
              </a:spcBef>
              <a:defRPr sz="2000">
                <a:solidFill>
                  <a:schemeClr val="bg1"/>
                </a:solidFill>
              </a:defRPr>
            </a:lvl3pPr>
            <a:lvl4pPr marL="230173" indent="-228586">
              <a:lnSpc>
                <a:spcPts val="2699"/>
              </a:lnSpc>
              <a:spcBef>
                <a:spcPts val="0"/>
              </a:spcBef>
              <a:defRPr sz="2000">
                <a:solidFill>
                  <a:schemeClr val="bg1"/>
                </a:solidFill>
              </a:defRPr>
            </a:lvl4pPr>
            <a:lvl5pPr marL="230173" indent="-228586">
              <a:lnSpc>
                <a:spcPts val="2699"/>
              </a:lnSpc>
              <a:spcBef>
                <a:spcPts val="0"/>
              </a:spcBef>
              <a:defRPr sz="2000">
                <a:solidFill>
                  <a:schemeClr val="bg1"/>
                </a:solidFill>
              </a:defRPr>
            </a:lvl5pPr>
          </a:lstStyle>
          <a:p>
            <a:pPr lvl="0"/>
            <a:r>
              <a:rPr lang="en-US" dirty="0" smtClean="0"/>
              <a:t>Click to edit Master text styles</a:t>
            </a:r>
          </a:p>
          <a:p>
            <a:pPr lvl="1"/>
            <a:r>
              <a:rPr lang="en-US" dirty="0" smtClean="0"/>
              <a:t>Second level</a:t>
            </a:r>
          </a:p>
        </p:txBody>
      </p:sp>
      <p:sp>
        <p:nvSpPr>
          <p:cNvPr id="3" name="TextBox 2"/>
          <p:cNvSpPr txBox="1"/>
          <p:nvPr userDrawn="1"/>
        </p:nvSpPr>
        <p:spPr>
          <a:xfrm>
            <a:off x="-1819060" y="-457200"/>
            <a:ext cx="914401" cy="914400"/>
          </a:xfrm>
          <a:prstGeom prst="rect">
            <a:avLst/>
          </a:prstGeom>
          <a:noFill/>
        </p:spPr>
        <p:txBody>
          <a:bodyPr wrap="none" lIns="182854" tIns="146283" rIns="182854" bIns="146283" rtlCol="0">
            <a:noAutofit/>
          </a:bodyPr>
          <a:lstStyle/>
          <a:p>
            <a:pPr>
              <a:lnSpc>
                <a:spcPct val="90000"/>
              </a:lnSpc>
              <a:spcAft>
                <a:spcPts val="600"/>
              </a:spcAft>
            </a:pPr>
            <a:endParaRPr lang="en-US" sz="2400" dirty="0" smtClean="0">
              <a:gradFill>
                <a:gsLst>
                  <a:gs pos="2917">
                    <a:srgbClr val="000000"/>
                  </a:gs>
                  <a:gs pos="30000">
                    <a:srgbClr val="000000"/>
                  </a:gs>
                </a:gsLst>
                <a:lin ang="5400000" scaled="0"/>
              </a:gradFill>
            </a:endParaRPr>
          </a:p>
        </p:txBody>
      </p:sp>
      <p:sp>
        <p:nvSpPr>
          <p:cNvPr id="2" name="TextBox 1"/>
          <p:cNvSpPr txBox="1"/>
          <p:nvPr userDrawn="1"/>
        </p:nvSpPr>
        <p:spPr>
          <a:xfrm>
            <a:off x="15918688" y="-3259174"/>
            <a:ext cx="914401" cy="914400"/>
          </a:xfrm>
          <a:prstGeom prst="rect">
            <a:avLst/>
          </a:prstGeom>
          <a:noFill/>
        </p:spPr>
        <p:txBody>
          <a:bodyPr wrap="none" lIns="182854" tIns="146283" rIns="182854" bIns="146283" rtlCol="0">
            <a:noAutofit/>
          </a:bodyPr>
          <a:lstStyle/>
          <a:p>
            <a:pPr>
              <a:lnSpc>
                <a:spcPct val="90000"/>
              </a:lnSpc>
              <a:spcAft>
                <a:spcPts val="600"/>
              </a:spcAft>
            </a:pPr>
            <a:endParaRPr lang="en-US" sz="2400" dirty="0" smtClean="0">
              <a:gradFill>
                <a:gsLst>
                  <a:gs pos="2917">
                    <a:srgbClr val="000000"/>
                  </a:gs>
                  <a:gs pos="30000">
                    <a:srgbClr val="000000"/>
                  </a:gs>
                </a:gsLst>
                <a:lin ang="5400000" scaled="0"/>
              </a:gradFill>
            </a:endParaRPr>
          </a:p>
        </p:txBody>
      </p:sp>
    </p:spTree>
    <p:extLst>
      <p:ext uri="{BB962C8B-B14F-4D97-AF65-F5344CB8AC3E}">
        <p14:creationId xmlns:p14="http://schemas.microsoft.com/office/powerpoint/2010/main" val="340444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3"/>
            <a:ext cx="2965328" cy="1283012"/>
          </a:xfrm>
          <a:prstGeom prst="rect">
            <a:avLst/>
          </a:prstGeom>
        </p:spPr>
      </p:pic>
    </p:spTree>
    <p:extLst>
      <p:ext uri="{BB962C8B-B14F-4D97-AF65-F5344CB8AC3E}">
        <p14:creationId xmlns:p14="http://schemas.microsoft.com/office/powerpoint/2010/main" val="26966416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1028"/>
            <a:ext cx="12436474" cy="6992469"/>
          </a:xfrm>
          <a:prstGeom prst="rect">
            <a:avLst/>
          </a:prstGeom>
        </p:spPr>
      </p:pic>
      <p:sp>
        <p:nvSpPr>
          <p:cNvPr id="14" name="Dark gradation bottom"/>
          <p:cNvSpPr/>
          <p:nvPr userDrawn="1"/>
        </p:nvSpPr>
        <p:spPr bwMode="gray">
          <a:xfrm flipV="1">
            <a:off x="1" y="-3"/>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7"/>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6402388"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3"/>
            <a:ext cx="2965328" cy="1283012"/>
          </a:xfrm>
          <a:prstGeom prst="rect">
            <a:avLst/>
          </a:prstGeom>
        </p:spPr>
      </p:pic>
    </p:spTree>
    <p:extLst>
      <p:ext uri="{BB962C8B-B14F-4D97-AF65-F5344CB8AC3E}">
        <p14:creationId xmlns:p14="http://schemas.microsoft.com/office/powerpoint/2010/main" val="400865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3"/>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20818546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3"/>
            <a:ext cx="2965328" cy="1283012"/>
          </a:xfrm>
          <a:prstGeom prst="rect">
            <a:avLst/>
          </a:prstGeom>
        </p:spPr>
      </p:pic>
    </p:spTree>
    <p:extLst>
      <p:ext uri="{BB962C8B-B14F-4D97-AF65-F5344CB8AC3E}">
        <p14:creationId xmlns:p14="http://schemas.microsoft.com/office/powerpoint/2010/main" val="804163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3754604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3269535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125044222"/>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2838367604"/>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3090476489"/>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1344569637"/>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0411643"/>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7820601"/>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9753987"/>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224800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6685136"/>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5109">
                      <a:schemeClr val="tx2"/>
                    </a:gs>
                    <a:gs pos="25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00000">
                      <a:schemeClr val="tx2"/>
                    </a:gs>
                    <a:gs pos="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1551719"/>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853328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567624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7784391"/>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3694114545"/>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1553216470"/>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3537833320"/>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1346541012"/>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51519892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26" Type="http://schemas.openxmlformats.org/officeDocument/2006/relationships/slideLayout" Target="../slideLayouts/slideLayout319.xml"/><Relationship Id="rId3" Type="http://schemas.openxmlformats.org/officeDocument/2006/relationships/slideLayout" Target="../slideLayouts/slideLayout296.xml"/><Relationship Id="rId21" Type="http://schemas.openxmlformats.org/officeDocument/2006/relationships/slideLayout" Target="../slideLayouts/slideLayout314.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5" Type="http://schemas.openxmlformats.org/officeDocument/2006/relationships/slideLayout" Target="../slideLayouts/slideLayout318.xml"/><Relationship Id="rId33" Type="http://schemas.openxmlformats.org/officeDocument/2006/relationships/image" Target="../media/image2.png"/><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slideLayout" Target="../slideLayouts/slideLayout313.xml"/><Relationship Id="rId29" Type="http://schemas.openxmlformats.org/officeDocument/2006/relationships/slideLayout" Target="../slideLayouts/slideLayout322.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24" Type="http://schemas.openxmlformats.org/officeDocument/2006/relationships/slideLayout" Target="../slideLayouts/slideLayout317.xml"/><Relationship Id="rId32" Type="http://schemas.openxmlformats.org/officeDocument/2006/relationships/image" Target="../media/image1.png"/><Relationship Id="rId5" Type="http://schemas.openxmlformats.org/officeDocument/2006/relationships/slideLayout" Target="../slideLayouts/slideLayout298.xml"/><Relationship Id="rId15" Type="http://schemas.openxmlformats.org/officeDocument/2006/relationships/slideLayout" Target="../slideLayouts/slideLayout308.xml"/><Relationship Id="rId23" Type="http://schemas.openxmlformats.org/officeDocument/2006/relationships/slideLayout" Target="../slideLayouts/slideLayout316.xml"/><Relationship Id="rId28" Type="http://schemas.openxmlformats.org/officeDocument/2006/relationships/slideLayout" Target="../slideLayouts/slideLayout321.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31" Type="http://schemas.openxmlformats.org/officeDocument/2006/relationships/theme" Target="../theme/theme10.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slideLayout" Target="../slideLayouts/slideLayout315.xml"/><Relationship Id="rId27" Type="http://schemas.openxmlformats.org/officeDocument/2006/relationships/slideLayout" Target="../slideLayouts/slideLayout320.xml"/><Relationship Id="rId30" Type="http://schemas.openxmlformats.org/officeDocument/2006/relationships/slideLayout" Target="../slideLayouts/slideLayout3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theme" Target="../theme/theme1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2.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image" Target="../media/image2.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image" Target="../media/image1.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theme" Target="../theme/theme3.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image" Target="../media/image2.png"/><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theme" Target="../theme/theme4.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image" Target="../media/image2.png"/><Relationship Id="rId3" Type="http://schemas.openxmlformats.org/officeDocument/2006/relationships/slideLayout" Target="../slideLayouts/slideLayout140.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image" Target="../media/image1.png"/><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theme" Target="../theme/theme5.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image" Target="../media/image21.png"/><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theme" Target="../theme/theme6.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heme" Target="../theme/theme7.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image" Target="../media/image21.png"/><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31" Type="http://schemas.openxmlformats.org/officeDocument/2006/relationships/theme" Target="../theme/theme8.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 Type="http://schemas.openxmlformats.org/officeDocument/2006/relationships/slideLayout" Target="../slideLayouts/slideLayout265.xml"/><Relationship Id="rId21" Type="http://schemas.openxmlformats.org/officeDocument/2006/relationships/slideLayout" Target="../slideLayouts/slideLayout283.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33" Type="http://schemas.openxmlformats.org/officeDocument/2006/relationships/image" Target="../media/image21.png"/><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29" Type="http://schemas.openxmlformats.org/officeDocument/2006/relationships/slideLayout" Target="../slideLayouts/slideLayout291.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32" Type="http://schemas.openxmlformats.org/officeDocument/2006/relationships/theme" Target="../theme/theme9.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31" Type="http://schemas.openxmlformats.org/officeDocument/2006/relationships/slideLayout" Target="../slideLayouts/slideLayout293.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30" Type="http://schemas.openxmlformats.org/officeDocument/2006/relationships/slideLayout" Target="../slideLayouts/slideLayout2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5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79" r:id="rId26"/>
    <p:sldLayoutId id="2147484283" r:id="rId27"/>
    <p:sldLayoutId id="2147484282" r:id="rId28"/>
    <p:sldLayoutId id="2147484093" r:id="rId29"/>
    <p:sldLayoutId id="2147484127" r:id="rId30"/>
    <p:sldLayoutId id="2147484128" r:id="rId31"/>
    <p:sldLayoutId id="2147484129" r:id="rId32"/>
    <p:sldLayoutId id="2147484207" r:id="rId33"/>
    <p:sldLayoutId id="2147484203" r:id="rId34"/>
    <p:sldLayoutId id="2147484272" r:id="rId35"/>
    <p:sldLayoutId id="2147484280" r:id="rId36"/>
    <p:sldLayoutId id="2147484408" r:id="rId37"/>
    <p:sldLayoutId id="2147484409" r:id="rId38"/>
    <p:sldLayoutId id="2147484411" r:id="rId39"/>
    <p:sldLayoutId id="2147484412" r:id="rId40"/>
    <p:sldLayoutId id="2147484413" r:id="rId41"/>
    <p:sldLayoutId id="2147484414" r:id="rId42"/>
    <p:sldLayoutId id="2147484415" r:id="rId43"/>
    <p:sldLayoutId id="2147484416" r:id="rId44"/>
    <p:sldLayoutId id="2147484417" r:id="rId45"/>
    <p:sldLayoutId id="2147484418" r:id="rId46"/>
    <p:sldLayoutId id="2147484419" r:id="rId47"/>
    <p:sldLayoutId id="2147484420" r:id="rId48"/>
    <p:sldLayoutId id="2147484421" r:id="rId49"/>
    <p:sldLayoutId id="2147484422" r:id="rId50"/>
    <p:sldLayoutId id="2147484423" r:id="rId51"/>
    <p:sldLayoutId id="2147484424" r:id="rId52"/>
    <p:sldLayoutId id="2147484741" r:id="rId5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3070035420"/>
      </p:ext>
    </p:extLst>
  </p:cSld>
  <p:clrMap bg1="dk1" tx1="lt1" bg2="dk2" tx2="lt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 id="2147484722" r:id="rId13"/>
    <p:sldLayoutId id="2147484723" r:id="rId14"/>
    <p:sldLayoutId id="2147484724" r:id="rId15"/>
    <p:sldLayoutId id="2147484725" r:id="rId16"/>
    <p:sldLayoutId id="2147484726" r:id="rId17"/>
    <p:sldLayoutId id="2147484727" r:id="rId18"/>
    <p:sldLayoutId id="2147484728" r:id="rId19"/>
    <p:sldLayoutId id="2147484729" r:id="rId20"/>
    <p:sldLayoutId id="2147484730" r:id="rId21"/>
    <p:sldLayoutId id="2147484731" r:id="rId22"/>
    <p:sldLayoutId id="2147484732" r:id="rId23"/>
    <p:sldLayoutId id="2147484733" r:id="rId24"/>
    <p:sldLayoutId id="2147484734" r:id="rId25"/>
    <p:sldLayoutId id="2147484735" r:id="rId26"/>
    <p:sldLayoutId id="2147484736" r:id="rId27"/>
    <p:sldLayoutId id="2147484737" r:id="rId28"/>
    <p:sldLayoutId id="2147484738" r:id="rId29"/>
    <p:sldLayoutId id="2147484739" r:id="rId3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6"/>
            <a:ext cx="11192828" cy="1165754"/>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1824" y="1632057"/>
            <a:ext cx="11192828" cy="4616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3622797"/>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 id="2147484754" r:id="rId12"/>
    <p:sldLayoutId id="2147484755" r:id="rId13"/>
    <p:sldLayoutId id="2147484756" r:id="rId14"/>
    <p:sldLayoutId id="2147484757" r:id="rId15"/>
    <p:sldLayoutId id="2147484758" r:id="rId16"/>
    <p:sldLayoutId id="2147484759" r:id="rId17"/>
  </p:sldLayoutIdLst>
  <p:txStyles>
    <p:titleStyle>
      <a:lvl1pPr algn="ctr" defTabSz="621746" rtl="0" eaLnBrk="1" latinLnBrk="0" hangingPunct="1">
        <a:spcBef>
          <a:spcPct val="0"/>
        </a:spcBef>
        <a:buNone/>
        <a:defRPr sz="5984" kern="1200">
          <a:solidFill>
            <a:schemeClr val="tx1"/>
          </a:solidFill>
          <a:latin typeface="+mj-lt"/>
          <a:ea typeface="+mj-ea"/>
          <a:cs typeface="+mj-cs"/>
        </a:defRPr>
      </a:lvl1pPr>
    </p:titleStyle>
    <p:bodyStyle>
      <a:lvl1pPr marL="466310" indent="-466310" algn="l" defTabSz="621746" rtl="0" eaLnBrk="1" latinLnBrk="0" hangingPunct="1">
        <a:spcBef>
          <a:spcPct val="20000"/>
        </a:spcBef>
        <a:buFont typeface="Arial"/>
        <a:buChar char="•"/>
        <a:defRPr sz="4352" kern="1200">
          <a:solidFill>
            <a:schemeClr val="tx1"/>
          </a:solidFill>
          <a:latin typeface="+mn-lt"/>
          <a:ea typeface="+mn-ea"/>
          <a:cs typeface="+mn-cs"/>
        </a:defRPr>
      </a:lvl1pPr>
      <a:lvl2pPr marL="1010338" indent="-388591" algn="l" defTabSz="621746" rtl="0" eaLnBrk="1" latinLnBrk="0" hangingPunct="1">
        <a:spcBef>
          <a:spcPct val="20000"/>
        </a:spcBef>
        <a:buFont typeface="Arial"/>
        <a:buChar char="–"/>
        <a:defRPr sz="3808" kern="1200">
          <a:solidFill>
            <a:schemeClr val="tx1"/>
          </a:solidFill>
          <a:latin typeface="+mn-lt"/>
          <a:ea typeface="+mn-ea"/>
          <a:cs typeface="+mn-cs"/>
        </a:defRPr>
      </a:lvl2pPr>
      <a:lvl3pPr marL="1554366" indent="-310873" algn="l" defTabSz="621746" rtl="0" eaLnBrk="1" latinLnBrk="0" hangingPunct="1">
        <a:spcBef>
          <a:spcPct val="20000"/>
        </a:spcBef>
        <a:buFont typeface="Arial"/>
        <a:buChar char="•"/>
        <a:defRPr sz="3264" kern="1200">
          <a:solidFill>
            <a:schemeClr val="tx1"/>
          </a:solidFill>
          <a:latin typeface="+mn-lt"/>
          <a:ea typeface="+mn-ea"/>
          <a:cs typeface="+mn-cs"/>
        </a:defRPr>
      </a:lvl3pPr>
      <a:lvl4pPr marL="2176112" indent="-310873" algn="l" defTabSz="621746" rtl="0" eaLnBrk="1" latinLnBrk="0" hangingPunct="1">
        <a:spcBef>
          <a:spcPct val="20000"/>
        </a:spcBef>
        <a:buFont typeface="Arial"/>
        <a:buChar char="–"/>
        <a:defRPr sz="2720" kern="1200">
          <a:solidFill>
            <a:schemeClr val="tx1"/>
          </a:solidFill>
          <a:latin typeface="+mn-lt"/>
          <a:ea typeface="+mn-ea"/>
          <a:cs typeface="+mn-cs"/>
        </a:defRPr>
      </a:lvl4pPr>
      <a:lvl5pPr marL="2797858" indent="-310873" algn="l" defTabSz="621746" rtl="0" eaLnBrk="1" latinLnBrk="0" hangingPunct="1">
        <a:spcBef>
          <a:spcPct val="20000"/>
        </a:spcBef>
        <a:buFont typeface="Arial"/>
        <a:buChar char="»"/>
        <a:defRPr sz="2720" kern="1200">
          <a:solidFill>
            <a:schemeClr val="tx1"/>
          </a:solidFill>
          <a:latin typeface="+mn-lt"/>
          <a:ea typeface="+mn-ea"/>
          <a:cs typeface="+mn-cs"/>
        </a:defRPr>
      </a:lvl5pPr>
      <a:lvl6pPr marL="3419605" indent="-310873" algn="l" defTabSz="621746" rtl="0" eaLnBrk="1" latinLnBrk="0" hangingPunct="1">
        <a:spcBef>
          <a:spcPct val="20000"/>
        </a:spcBef>
        <a:buFont typeface="Arial"/>
        <a:buChar char="•"/>
        <a:defRPr sz="2720" kern="1200">
          <a:solidFill>
            <a:schemeClr val="tx1"/>
          </a:solidFill>
          <a:latin typeface="+mn-lt"/>
          <a:ea typeface="+mn-ea"/>
          <a:cs typeface="+mn-cs"/>
        </a:defRPr>
      </a:lvl6pPr>
      <a:lvl7pPr marL="4041351" indent="-310873" algn="l" defTabSz="621746" rtl="0" eaLnBrk="1" latinLnBrk="0" hangingPunct="1">
        <a:spcBef>
          <a:spcPct val="20000"/>
        </a:spcBef>
        <a:buFont typeface="Arial"/>
        <a:buChar char="•"/>
        <a:defRPr sz="2720" kern="1200">
          <a:solidFill>
            <a:schemeClr val="tx1"/>
          </a:solidFill>
          <a:latin typeface="+mn-lt"/>
          <a:ea typeface="+mn-ea"/>
          <a:cs typeface="+mn-cs"/>
        </a:defRPr>
      </a:lvl7pPr>
      <a:lvl8pPr marL="4663097" indent="-310873" algn="l" defTabSz="621746" rtl="0" eaLnBrk="1" latinLnBrk="0" hangingPunct="1">
        <a:spcBef>
          <a:spcPct val="20000"/>
        </a:spcBef>
        <a:buFont typeface="Arial"/>
        <a:buChar char="•"/>
        <a:defRPr sz="2720" kern="1200">
          <a:solidFill>
            <a:schemeClr val="tx1"/>
          </a:solidFill>
          <a:latin typeface="+mn-lt"/>
          <a:ea typeface="+mn-ea"/>
          <a:cs typeface="+mn-cs"/>
        </a:defRPr>
      </a:lvl8pPr>
      <a:lvl9pPr marL="5284843" indent="-310873" algn="l" defTabSz="621746" rtl="0" eaLnBrk="1" latinLnBrk="0" hangingPunct="1">
        <a:spcBef>
          <a:spcPct val="20000"/>
        </a:spcBef>
        <a:buFont typeface="Arial"/>
        <a:buChar char="•"/>
        <a:defRPr sz="2720" kern="1200">
          <a:solidFill>
            <a:schemeClr val="tx1"/>
          </a:solidFill>
          <a:latin typeface="+mn-lt"/>
          <a:ea typeface="+mn-ea"/>
          <a:cs typeface="+mn-cs"/>
        </a:defRPr>
      </a:lvl9pPr>
    </p:bodyStyle>
    <p:otherStyle>
      <a:defPPr>
        <a:defRPr lang="en-US"/>
      </a:defPPr>
      <a:lvl1pPr marL="0" algn="l" defTabSz="621746" rtl="0" eaLnBrk="1" latinLnBrk="0" hangingPunct="1">
        <a:defRPr sz="2448" kern="1200">
          <a:solidFill>
            <a:schemeClr val="tx1"/>
          </a:solidFill>
          <a:latin typeface="+mn-lt"/>
          <a:ea typeface="+mn-ea"/>
          <a:cs typeface="+mn-cs"/>
        </a:defRPr>
      </a:lvl1pPr>
      <a:lvl2pPr marL="621746" algn="l" defTabSz="621746" rtl="0" eaLnBrk="1" latinLnBrk="0" hangingPunct="1">
        <a:defRPr sz="2448" kern="1200">
          <a:solidFill>
            <a:schemeClr val="tx1"/>
          </a:solidFill>
          <a:latin typeface="+mn-lt"/>
          <a:ea typeface="+mn-ea"/>
          <a:cs typeface="+mn-cs"/>
        </a:defRPr>
      </a:lvl2pPr>
      <a:lvl3pPr marL="1243493" algn="l" defTabSz="621746" rtl="0" eaLnBrk="1" latinLnBrk="0" hangingPunct="1">
        <a:defRPr sz="2448" kern="1200">
          <a:solidFill>
            <a:schemeClr val="tx1"/>
          </a:solidFill>
          <a:latin typeface="+mn-lt"/>
          <a:ea typeface="+mn-ea"/>
          <a:cs typeface="+mn-cs"/>
        </a:defRPr>
      </a:lvl3pPr>
      <a:lvl4pPr marL="1865239" algn="l" defTabSz="621746" rtl="0" eaLnBrk="1" latinLnBrk="0" hangingPunct="1">
        <a:defRPr sz="2448" kern="1200">
          <a:solidFill>
            <a:schemeClr val="tx1"/>
          </a:solidFill>
          <a:latin typeface="+mn-lt"/>
          <a:ea typeface="+mn-ea"/>
          <a:cs typeface="+mn-cs"/>
        </a:defRPr>
      </a:lvl4pPr>
      <a:lvl5pPr marL="2486985" algn="l" defTabSz="621746" rtl="0" eaLnBrk="1" latinLnBrk="0" hangingPunct="1">
        <a:defRPr sz="2448" kern="1200">
          <a:solidFill>
            <a:schemeClr val="tx1"/>
          </a:solidFill>
          <a:latin typeface="+mn-lt"/>
          <a:ea typeface="+mn-ea"/>
          <a:cs typeface="+mn-cs"/>
        </a:defRPr>
      </a:lvl5pPr>
      <a:lvl6pPr marL="3108731" algn="l" defTabSz="621746" rtl="0" eaLnBrk="1" latinLnBrk="0" hangingPunct="1">
        <a:defRPr sz="2448" kern="1200">
          <a:solidFill>
            <a:schemeClr val="tx1"/>
          </a:solidFill>
          <a:latin typeface="+mn-lt"/>
          <a:ea typeface="+mn-ea"/>
          <a:cs typeface="+mn-cs"/>
        </a:defRPr>
      </a:lvl6pPr>
      <a:lvl7pPr marL="3730478" algn="l" defTabSz="621746" rtl="0" eaLnBrk="1" latinLnBrk="0" hangingPunct="1">
        <a:defRPr sz="2448" kern="1200">
          <a:solidFill>
            <a:schemeClr val="tx1"/>
          </a:solidFill>
          <a:latin typeface="+mn-lt"/>
          <a:ea typeface="+mn-ea"/>
          <a:cs typeface="+mn-cs"/>
        </a:defRPr>
      </a:lvl7pPr>
      <a:lvl8pPr marL="4352224" algn="l" defTabSz="621746" rtl="0" eaLnBrk="1" latinLnBrk="0" hangingPunct="1">
        <a:defRPr sz="2448" kern="1200">
          <a:solidFill>
            <a:schemeClr val="tx1"/>
          </a:solidFill>
          <a:latin typeface="+mn-lt"/>
          <a:ea typeface="+mn-ea"/>
          <a:cs typeface="+mn-cs"/>
        </a:defRPr>
      </a:lvl8pPr>
      <a:lvl9pPr marL="4973970" algn="l" defTabSz="621746" rtl="0" eaLnBrk="1" latinLnBrk="0" hangingPunct="1">
        <a:defRPr sz="244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9553" y="621736"/>
            <a:ext cx="10334581" cy="148525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9553" y="2184710"/>
            <a:ext cx="10334581" cy="3721778"/>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761901" y="5987443"/>
            <a:ext cx="1632287" cy="385347"/>
          </a:xfrm>
          <a:prstGeom prst="rect">
            <a:avLst/>
          </a:prstGeom>
        </p:spPr>
        <p:txBody>
          <a:bodyPr vert="horz" lIns="91440" tIns="45720" rIns="91440" bIns="45720" rtlCol="0" anchor="ctr"/>
          <a:lstStyle>
            <a:lvl1pPr algn="r">
              <a:defRPr sz="1020" b="0" i="0">
                <a:solidFill>
                  <a:schemeClr val="tx1"/>
                </a:solidFill>
                <a:effectLst/>
                <a:latin typeface="+mn-lt"/>
              </a:defRPr>
            </a:lvl1pPr>
          </a:lstStyle>
          <a:p>
            <a:fld id="{B61BEF0D-F0BB-DE4B-95CE-6DB70DBA9567}" type="datetimeFigureOut">
              <a:rPr lang="en-US" dirty="0"/>
              <a:pPr/>
              <a:t>10/31/2014</a:t>
            </a:fld>
            <a:endParaRPr lang="en-US" dirty="0"/>
          </a:p>
        </p:txBody>
      </p:sp>
      <p:sp>
        <p:nvSpPr>
          <p:cNvPr id="5" name="Footer Placeholder 4"/>
          <p:cNvSpPr>
            <a:spLocks noGrp="1"/>
          </p:cNvSpPr>
          <p:nvPr>
            <p:ph type="ftr" sz="quarter" idx="3"/>
          </p:nvPr>
        </p:nvSpPr>
        <p:spPr>
          <a:xfrm>
            <a:off x="699552" y="5987443"/>
            <a:ext cx="7984620" cy="385347"/>
          </a:xfrm>
          <a:prstGeom prst="rect">
            <a:avLst/>
          </a:prstGeom>
        </p:spPr>
        <p:txBody>
          <a:bodyPr vert="horz" lIns="91440" tIns="45720" rIns="91440" bIns="45720" rtlCol="0" anchor="ctr"/>
          <a:lstStyle>
            <a:lvl1pPr algn="l">
              <a:defRPr sz="102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471916" y="5987443"/>
            <a:ext cx="562219" cy="385347"/>
          </a:xfrm>
          <a:prstGeom prst="rect">
            <a:avLst/>
          </a:prstGeom>
        </p:spPr>
        <p:txBody>
          <a:bodyPr vert="horz" lIns="91440" tIns="45720" rIns="91440" bIns="45720" rtlCol="0" anchor="ctr"/>
          <a:lstStyle>
            <a:lvl1pPr algn="r">
              <a:defRPr sz="102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701829"/>
      </p:ext>
    </p:extLst>
  </p:cSld>
  <p:clrMap bg1="dk1" tx1="lt1" bg2="dk2"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 id="2147484439" r:id="rId14"/>
    <p:sldLayoutId id="2147484440" r:id="rId15"/>
    <p:sldLayoutId id="2147484441" r:id="rId16"/>
    <p:sldLayoutId id="2147484442" r:id="rId17"/>
    <p:sldLayoutId id="2147484443" r:id="rId18"/>
    <p:sldLayoutId id="2147484444" r:id="rId19"/>
    <p:sldLayoutId id="2147484446" r:id="rId20"/>
    <p:sldLayoutId id="2147484452" r:id="rId21"/>
    <p:sldLayoutId id="2147484740" r:id="rId22"/>
  </p:sldLayoutIdLst>
  <p:transition>
    <p:fade/>
  </p:transition>
  <p:timing>
    <p:tnLst>
      <p:par>
        <p:cTn id="1" dur="indefinite" restart="never" nodeType="tmRoot"/>
      </p:par>
    </p:tnLst>
  </p:timing>
  <p:txStyles>
    <p:titleStyle>
      <a:lvl1pPr algn="l" defTabSz="466298" rtl="0" eaLnBrk="1" latinLnBrk="0" hangingPunct="1">
        <a:spcBef>
          <a:spcPct val="0"/>
        </a:spcBef>
        <a:buNone/>
        <a:defRPr sz="3672"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91436" indent="-291436" algn="l" defTabSz="466298" rtl="0" eaLnBrk="1" latinLnBrk="0" hangingPunct="1">
        <a:spcBef>
          <a:spcPts val="0"/>
        </a:spcBef>
        <a:spcAft>
          <a:spcPts val="1020"/>
        </a:spcAft>
        <a:buClr>
          <a:schemeClr val="tx1"/>
        </a:buClr>
        <a:buSzPct val="100000"/>
        <a:buFont typeface="Arial"/>
        <a:buChar char="•"/>
        <a:defRPr sz="1836" kern="1200" cap="none">
          <a:solidFill>
            <a:schemeClr val="tx1"/>
          </a:solidFill>
          <a:effectLst/>
          <a:latin typeface="+mn-lt"/>
          <a:ea typeface="+mn-ea"/>
          <a:cs typeface="+mn-cs"/>
        </a:defRPr>
      </a:lvl1pPr>
      <a:lvl2pPr marL="757735" indent="-291436" algn="l" defTabSz="466298" rtl="0" eaLnBrk="1" latinLnBrk="0" hangingPunct="1">
        <a:spcBef>
          <a:spcPts val="0"/>
        </a:spcBef>
        <a:spcAft>
          <a:spcPts val="1020"/>
        </a:spcAft>
        <a:buClr>
          <a:schemeClr val="tx1"/>
        </a:buClr>
        <a:buSzPct val="100000"/>
        <a:buFont typeface="Arial"/>
        <a:buChar char="•"/>
        <a:defRPr sz="1632" kern="1200" cap="none">
          <a:solidFill>
            <a:schemeClr val="tx1"/>
          </a:solidFill>
          <a:effectLst/>
          <a:latin typeface="+mn-lt"/>
          <a:ea typeface="+mn-ea"/>
          <a:cs typeface="+mn-cs"/>
        </a:defRPr>
      </a:lvl2pPr>
      <a:lvl3pPr marL="1224033" indent="-291436" algn="l" defTabSz="466298" rtl="0" eaLnBrk="1" latinLnBrk="0" hangingPunct="1">
        <a:spcBef>
          <a:spcPts val="0"/>
        </a:spcBef>
        <a:spcAft>
          <a:spcPts val="1020"/>
        </a:spcAft>
        <a:buClr>
          <a:schemeClr val="tx1"/>
        </a:buClr>
        <a:buSzPct val="100000"/>
        <a:buFont typeface="Arial"/>
        <a:buChar char="•"/>
        <a:defRPr sz="1428" kern="1200" cap="none">
          <a:solidFill>
            <a:schemeClr val="tx1"/>
          </a:solidFill>
          <a:effectLst/>
          <a:latin typeface="+mn-lt"/>
          <a:ea typeface="+mn-ea"/>
          <a:cs typeface="+mn-cs"/>
        </a:defRPr>
      </a:lvl3pPr>
      <a:lvl4pPr marL="1573757" indent="-174862"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4pPr>
      <a:lvl5pPr marL="2040055" indent="-174862"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5pPr>
      <a:lvl6pPr marL="2564641"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6pPr>
      <a:lvl7pPr marL="3030939"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7pPr>
      <a:lvl8pPr marL="3497237"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8pPr>
      <a:lvl9pPr marL="3963535"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9pPr>
    </p:bodyStyle>
    <p:otherStyle>
      <a:defPPr>
        <a:defRPr lang="en-US"/>
      </a:defPPr>
      <a:lvl1pPr marL="0" algn="l" defTabSz="466298" rtl="0" eaLnBrk="1" latinLnBrk="0" hangingPunct="1">
        <a:defRPr sz="1836" kern="1200">
          <a:solidFill>
            <a:schemeClr val="tx1"/>
          </a:solidFill>
          <a:latin typeface="+mn-lt"/>
          <a:ea typeface="+mn-ea"/>
          <a:cs typeface="+mn-cs"/>
        </a:defRPr>
      </a:lvl1pPr>
      <a:lvl2pPr marL="466298" algn="l" defTabSz="466298" rtl="0" eaLnBrk="1" latinLnBrk="0" hangingPunct="1">
        <a:defRPr sz="1836" kern="1200">
          <a:solidFill>
            <a:schemeClr val="tx1"/>
          </a:solidFill>
          <a:latin typeface="+mn-lt"/>
          <a:ea typeface="+mn-ea"/>
          <a:cs typeface="+mn-cs"/>
        </a:defRPr>
      </a:lvl2pPr>
      <a:lvl3pPr marL="932597" algn="l" defTabSz="466298" rtl="0" eaLnBrk="1" latinLnBrk="0" hangingPunct="1">
        <a:defRPr sz="1836" kern="1200">
          <a:solidFill>
            <a:schemeClr val="tx1"/>
          </a:solidFill>
          <a:latin typeface="+mn-lt"/>
          <a:ea typeface="+mn-ea"/>
          <a:cs typeface="+mn-cs"/>
        </a:defRPr>
      </a:lvl3pPr>
      <a:lvl4pPr marL="1398895" algn="l" defTabSz="466298" rtl="0" eaLnBrk="1" latinLnBrk="0" hangingPunct="1">
        <a:defRPr sz="1836" kern="1200">
          <a:solidFill>
            <a:schemeClr val="tx1"/>
          </a:solidFill>
          <a:latin typeface="+mn-lt"/>
          <a:ea typeface="+mn-ea"/>
          <a:cs typeface="+mn-cs"/>
        </a:defRPr>
      </a:lvl4pPr>
      <a:lvl5pPr marL="1865193" algn="l" defTabSz="466298" rtl="0" eaLnBrk="1" latinLnBrk="0" hangingPunct="1">
        <a:defRPr sz="1836" kern="1200">
          <a:solidFill>
            <a:schemeClr val="tx1"/>
          </a:solidFill>
          <a:latin typeface="+mn-lt"/>
          <a:ea typeface="+mn-ea"/>
          <a:cs typeface="+mn-cs"/>
        </a:defRPr>
      </a:lvl5pPr>
      <a:lvl6pPr marL="2331491" algn="l" defTabSz="466298" rtl="0" eaLnBrk="1" latinLnBrk="0" hangingPunct="1">
        <a:defRPr sz="1836" kern="1200">
          <a:solidFill>
            <a:schemeClr val="tx1"/>
          </a:solidFill>
          <a:latin typeface="+mn-lt"/>
          <a:ea typeface="+mn-ea"/>
          <a:cs typeface="+mn-cs"/>
        </a:defRPr>
      </a:lvl6pPr>
      <a:lvl7pPr marL="2797790" algn="l" defTabSz="466298" rtl="0" eaLnBrk="1" latinLnBrk="0" hangingPunct="1">
        <a:defRPr sz="1836" kern="1200">
          <a:solidFill>
            <a:schemeClr val="tx1"/>
          </a:solidFill>
          <a:latin typeface="+mn-lt"/>
          <a:ea typeface="+mn-ea"/>
          <a:cs typeface="+mn-cs"/>
        </a:defRPr>
      </a:lvl7pPr>
      <a:lvl8pPr marL="3264088" algn="l" defTabSz="466298" rtl="0" eaLnBrk="1" latinLnBrk="0" hangingPunct="1">
        <a:defRPr sz="1836" kern="1200">
          <a:solidFill>
            <a:schemeClr val="tx1"/>
          </a:solidFill>
          <a:latin typeface="+mn-lt"/>
          <a:ea typeface="+mn-ea"/>
          <a:cs typeface="+mn-cs"/>
        </a:defRPr>
      </a:lvl8pPr>
      <a:lvl9pPr marL="3730386" algn="l" defTabSz="466298"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1264640635"/>
      </p:ext>
    </p:extLst>
  </p:cSld>
  <p:clrMap bg1="dk1" tx1="lt1" bg2="dk2"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 id="2147484498" r:id="rId15"/>
    <p:sldLayoutId id="2147484499" r:id="rId16"/>
    <p:sldLayoutId id="2147484500" r:id="rId17"/>
    <p:sldLayoutId id="2147484501" r:id="rId18"/>
    <p:sldLayoutId id="2147484502" r:id="rId19"/>
    <p:sldLayoutId id="2147484503" r:id="rId20"/>
    <p:sldLayoutId id="2147484504" r:id="rId21"/>
    <p:sldLayoutId id="2147484505" r:id="rId22"/>
    <p:sldLayoutId id="2147484506" r:id="rId23"/>
    <p:sldLayoutId id="2147484507" r:id="rId24"/>
    <p:sldLayoutId id="2147484508" r:id="rId25"/>
    <p:sldLayoutId id="2147484509" r:id="rId26"/>
    <p:sldLayoutId id="2147484510" r:id="rId27"/>
    <p:sldLayoutId id="2147484511" r:id="rId28"/>
    <p:sldLayoutId id="2147484512" r:id="rId29"/>
    <p:sldLayoutId id="2147484513" r:id="rId30"/>
    <p:sldLayoutId id="2147484514" r:id="rId31"/>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34"/>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96903539"/>
      </p:ext>
    </p:extLst>
  </p:cSld>
  <p:clrMap bg1="dk1" tx1="lt1" bg2="dk2" tx2="lt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 id="2147484539" r:id="rId24"/>
    <p:sldLayoutId id="2147484540" r:id="rId25"/>
    <p:sldLayoutId id="2147484541" r:id="rId26"/>
    <p:sldLayoutId id="2147484542" r:id="rId27"/>
    <p:sldLayoutId id="2147484543" r:id="rId28"/>
    <p:sldLayoutId id="2147484544" r:id="rId29"/>
    <p:sldLayoutId id="2147484545" r:id="rId30"/>
    <p:sldLayoutId id="2147484546"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8"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030746021"/>
      </p:ext>
    </p:extLst>
  </p:cSld>
  <p:clrMap bg1="dk1" tx1="lt1" bg2="dk2" tx2="lt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 id="2147484561" r:id="rId14"/>
    <p:sldLayoutId id="2147484562" r:id="rId15"/>
    <p:sldLayoutId id="2147484563" r:id="rId16"/>
    <p:sldLayoutId id="2147484564" r:id="rId17"/>
    <p:sldLayoutId id="2147484565" r:id="rId18"/>
    <p:sldLayoutId id="2147484566" r:id="rId19"/>
    <p:sldLayoutId id="2147484567" r:id="rId20"/>
    <p:sldLayoutId id="2147484568" r:id="rId21"/>
    <p:sldLayoutId id="2147484569" r:id="rId22"/>
    <p:sldLayoutId id="2147484570" r:id="rId23"/>
    <p:sldLayoutId id="2147484571" r:id="rId24"/>
    <p:sldLayoutId id="2147484572" r:id="rId25"/>
    <p:sldLayoutId id="2147484573" r:id="rId26"/>
    <p:sldLayoutId id="2147484574" r:id="rId27"/>
    <p:sldLayoutId id="2147484575" r:id="rId28"/>
    <p:sldLayoutId id="2147484576" r:id="rId29"/>
    <p:sldLayoutId id="2147484577" r:id="rId30"/>
    <p:sldLayoutId id="2147484578" r:id="rId31"/>
    <p:sldLayoutId id="2147484579" r:id="rId32"/>
    <p:sldLayoutId id="2147484580" r:id="rId33"/>
    <p:sldLayoutId id="2147484581" r:id="rId34"/>
    <p:sldLayoutId id="2147484582" r:id="rId35"/>
    <p:sldLayoutId id="2147484583" r:id="rId3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386870759"/>
      </p:ext>
    </p:extLst>
  </p:cSld>
  <p:clrMap bg1="dk1" tx1="lt1" bg2="dk2" tx2="lt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 id="2147484607" r:id="rId23"/>
    <p:sldLayoutId id="2147484608" r:id="rId24"/>
    <p:sldLayoutId id="2147484609" r:id="rId25"/>
    <p:sldLayoutId id="2147484610" r:id="rId26"/>
    <p:sldLayoutId id="2147484611" r:id="rId27"/>
    <p:sldLayoutId id="2147484612" r:id="rId28"/>
    <p:sldLayoutId id="2147484613" r:id="rId29"/>
    <p:sldLayoutId id="2147484614" r:id="rId30"/>
    <p:sldLayoutId id="2147484615"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3789403"/>
      </p:ext>
    </p:extLst>
  </p:cSld>
  <p:clrMap bg1="dk1" tx1="lt1" bg2="dk2"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 id="2147484635" r:id="rId19"/>
    <p:sldLayoutId id="2147484636" r:id="rId20"/>
    <p:sldLayoutId id="2147484637" r:id="rId21"/>
    <p:sldLayoutId id="2147484638" r:id="rId22"/>
    <p:sldLayoutId id="2147484639" r:id="rId23"/>
    <p:sldLayoutId id="2147484640" r:id="rId24"/>
    <p:sldLayoutId id="2147484641" r:id="rId25"/>
    <p:sldLayoutId id="2147484642" r:id="rId26"/>
    <p:sldLayoutId id="2147484643" r:id="rId27"/>
    <p:sldLayoutId id="2147484644" r:id="rId2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543074749"/>
      </p:ext>
    </p:extLst>
  </p:cSld>
  <p:clrMap bg1="dk1" tx1="lt1" bg2="dk2" tx2="lt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 id="2147484660" r:id="rId15"/>
    <p:sldLayoutId id="2147484661" r:id="rId16"/>
    <p:sldLayoutId id="2147484662" r:id="rId17"/>
    <p:sldLayoutId id="2147484663" r:id="rId18"/>
    <p:sldLayoutId id="2147484664" r:id="rId19"/>
    <p:sldLayoutId id="2147484665" r:id="rId20"/>
    <p:sldLayoutId id="2147484666" r:id="rId21"/>
    <p:sldLayoutId id="2147484667" r:id="rId22"/>
    <p:sldLayoutId id="2147484668" r:id="rId23"/>
    <p:sldLayoutId id="2147484669" r:id="rId24"/>
    <p:sldLayoutId id="2147484670" r:id="rId25"/>
    <p:sldLayoutId id="2147484671" r:id="rId26"/>
    <p:sldLayoutId id="2147484672" r:id="rId27"/>
    <p:sldLayoutId id="2147484673" r:id="rId28"/>
    <p:sldLayoutId id="2147484674" r:id="rId29"/>
    <p:sldLayoutId id="2147484675" r:id="rId3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3283480144"/>
      </p:ext>
    </p:extLst>
  </p:cSld>
  <p:clrMap bg1="dk1" tx1="lt1" bg2="dk2" tx2="lt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89" r:id="rId13"/>
    <p:sldLayoutId id="2147484690" r:id="rId14"/>
    <p:sldLayoutId id="2147484691" r:id="rId15"/>
    <p:sldLayoutId id="2147484692" r:id="rId16"/>
    <p:sldLayoutId id="2147484693" r:id="rId17"/>
    <p:sldLayoutId id="2147484694" r:id="rId18"/>
    <p:sldLayoutId id="2147484695" r:id="rId19"/>
    <p:sldLayoutId id="2147484696" r:id="rId20"/>
    <p:sldLayoutId id="2147484697" r:id="rId21"/>
    <p:sldLayoutId id="2147484698" r:id="rId22"/>
    <p:sldLayoutId id="2147484699" r:id="rId23"/>
    <p:sldLayoutId id="2147484700" r:id="rId24"/>
    <p:sldLayoutId id="2147484701" r:id="rId25"/>
    <p:sldLayoutId id="2147484702" r:id="rId26"/>
    <p:sldLayoutId id="2147484703" r:id="rId27"/>
    <p:sldLayoutId id="2147484704" r:id="rId28"/>
    <p:sldLayoutId id="2147484705" r:id="rId29"/>
    <p:sldLayoutId id="2147484706" r:id="rId30"/>
    <p:sldLayoutId id="2147484707"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emf"/><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emf"/><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hyperlink" Target="http://aka.ms/ar1_dpmsupportmatrix"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hyperlink" Target="http://aka.ms/ar1_dpmsupportmatrix"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33.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33.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3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3.jpeg"/><Relationship Id="rId1" Type="http://schemas.openxmlformats.org/officeDocument/2006/relationships/slideLayout" Target="../slideLayouts/slideLayout333.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3.jpeg"/><Relationship Id="rId1" Type="http://schemas.openxmlformats.org/officeDocument/2006/relationships/slideLayout" Target="../slideLayouts/slideLayout333.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3.jpeg"/><Relationship Id="rId1" Type="http://schemas.openxmlformats.org/officeDocument/2006/relationships/slideLayout" Target="../slideLayouts/slideLayout33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10.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De-Dup Deployment guidance</a:t>
            </a:r>
            <a:endParaRPr lang="en-US" dirty="0"/>
          </a:p>
        </p:txBody>
      </p:sp>
      <p:sp>
        <p:nvSpPr>
          <p:cNvPr id="6" name="Text Placeholder 5"/>
          <p:cNvSpPr>
            <a:spLocks noGrp="1"/>
          </p:cNvSpPr>
          <p:nvPr>
            <p:ph type="body" sz="quarter" idx="11"/>
          </p:nvPr>
        </p:nvSpPr>
        <p:spPr>
          <a:xfrm>
            <a:off x="274639" y="1212850"/>
            <a:ext cx="11889564" cy="5343001"/>
          </a:xfrm>
        </p:spPr>
        <p:txBody>
          <a:bodyPr/>
          <a:lstStyle/>
          <a:p>
            <a:pPr lvl="0">
              <a:buClr>
                <a:srgbClr val="FFFFFF"/>
              </a:buClr>
            </a:pPr>
            <a:r>
              <a:rPr lang="en-US" dirty="0" smtClean="0">
                <a:solidFill>
                  <a:schemeClr val="tx1"/>
                </a:solidFill>
              </a:rPr>
              <a:t>Guidelines</a:t>
            </a:r>
          </a:p>
          <a:p>
            <a:pPr lvl="0">
              <a:buClr>
                <a:srgbClr val="FFFFFF"/>
              </a:buClr>
            </a:pPr>
            <a:endParaRPr lang="en-US" dirty="0">
              <a:solidFill>
                <a:schemeClr val="tx1"/>
              </a:solidFill>
            </a:endParaRPr>
          </a:p>
          <a:p>
            <a:pPr lvl="0">
              <a:buClr>
                <a:srgbClr val="FFFFFF"/>
              </a:buClr>
            </a:pPr>
            <a:endParaRPr lang="en-US" dirty="0" smtClean="0">
              <a:solidFill>
                <a:schemeClr val="tx1"/>
              </a:solidFill>
            </a:endParaRPr>
          </a:p>
          <a:p>
            <a:pPr lvl="0">
              <a:buClr>
                <a:srgbClr val="FFFFFF"/>
              </a:buClr>
            </a:pPr>
            <a:endParaRPr lang="en-US" dirty="0">
              <a:solidFill>
                <a:schemeClr val="tx1"/>
              </a:solidFill>
            </a:endParaRP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Each attached VHD should be ≤ 1 TB</a:t>
            </a: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Time window for deduplication ≠ Time window for backup (no overlap)</a:t>
            </a:r>
          </a:p>
          <a:p>
            <a:pPr marL="571500" lvl="0" indent="-571500">
              <a:buClr>
                <a:srgbClr val="FFFFFF"/>
              </a:buClr>
              <a:buFont typeface="Arial" panose="020B0604020202020204" pitchFamily="34" charset="0"/>
              <a:buChar char="•"/>
            </a:pPr>
            <a:r>
              <a:rPr lang="en-US" sz="2800" spc="-102" dirty="0" smtClean="0">
                <a:ln w="3175">
                  <a:noFill/>
                </a:ln>
                <a:gradFill>
                  <a:gsLst>
                    <a:gs pos="1250">
                      <a:srgbClr val="FFFFFF"/>
                    </a:gs>
                    <a:gs pos="100000">
                      <a:srgbClr val="FFFFFF"/>
                    </a:gs>
                  </a:gsLst>
                  <a:lin ang="5400000" scaled="0"/>
                </a:gradFill>
                <a:cs typeface="Segoe UI" pitchFamily="34" charset="0"/>
              </a:rPr>
              <a:t>Add VHDs as needed to the DPM server to increase storage</a:t>
            </a:r>
          </a:p>
          <a:p>
            <a:pPr marL="571500" lvl="0" indent="-571500">
              <a:buClr>
                <a:srgbClr val="FFFFFF"/>
              </a:buClr>
              <a:buFont typeface="Arial" panose="020B0604020202020204" pitchFamily="34" charset="0"/>
              <a:buChar char="•"/>
            </a:pPr>
            <a:r>
              <a:rPr lang="en-US" sz="2800" spc="-102" dirty="0" smtClean="0">
                <a:ln w="3175">
                  <a:noFill/>
                </a:ln>
                <a:gradFill>
                  <a:gsLst>
                    <a:gs pos="1250">
                      <a:srgbClr val="FFFFFF"/>
                    </a:gs>
                    <a:gs pos="100000">
                      <a:srgbClr val="FFFFFF"/>
                    </a:gs>
                  </a:gsLst>
                  <a:lin ang="5400000" scaled="0"/>
                </a:gradFill>
                <a:cs typeface="Segoe UI" pitchFamily="34" charset="0"/>
              </a:rPr>
              <a:t>The attached VHDs can be spread over multiple SMB shares</a:t>
            </a:r>
            <a:endParaRPr lang="en-US" sz="2800" spc="-102" dirty="0">
              <a:ln w="3175">
                <a:noFill/>
              </a:ln>
              <a:gradFill>
                <a:gsLst>
                  <a:gs pos="1250">
                    <a:srgbClr val="FFFFFF"/>
                  </a:gs>
                  <a:gs pos="100000">
                    <a:srgbClr val="FFFFFF"/>
                  </a:gs>
                </a:gsLst>
                <a:lin ang="5400000" scaled="0"/>
              </a:gradFill>
              <a:cs typeface="Segoe UI" pitchFamily="34" charset="0"/>
            </a:endParaRPr>
          </a:p>
          <a:p>
            <a:endParaRPr lang="en-US" dirty="0"/>
          </a:p>
        </p:txBody>
      </p:sp>
      <p:sp>
        <p:nvSpPr>
          <p:cNvPr id="10" name="Rectangle 9"/>
          <p:cNvSpPr/>
          <p:nvPr/>
        </p:nvSpPr>
        <p:spPr>
          <a:xfrm>
            <a:off x="3246437" y="6316662"/>
            <a:ext cx="4953000" cy="400110"/>
          </a:xfrm>
          <a:prstGeom prst="rect">
            <a:avLst/>
          </a:prstGeom>
          <a:solidFill>
            <a:schemeClr val="bg2">
              <a:lumMod val="40000"/>
              <a:lumOff val="60000"/>
            </a:schemeClr>
          </a:solidFill>
        </p:spPr>
        <p:txBody>
          <a:bodyPr wrap="square">
            <a:spAutoFit/>
          </a:bodyPr>
          <a:lstStyle/>
          <a:p>
            <a:pPr algn="ctr"/>
            <a:r>
              <a:rPr lang="en-US" sz="2000" dirty="0" smtClean="0"/>
              <a:t>TechNet Article coming in November 2014</a:t>
            </a: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172093802"/>
              </p:ext>
            </p:extLst>
          </p:nvPr>
        </p:nvGraphicFramePr>
        <p:xfrm>
          <a:off x="808037" y="1897062"/>
          <a:ext cx="10668000" cy="1828800"/>
        </p:xfrm>
        <a:graphic>
          <a:graphicData uri="http://schemas.openxmlformats.org/drawingml/2006/table">
            <a:tbl>
              <a:tblPr firstRow="1">
                <a:tableStyleId>{3B4B98B0-60AC-42C2-AFA5-B58CD77FA1E5}</a:tableStyleId>
              </a:tblPr>
              <a:tblGrid>
                <a:gridCol w="5334000"/>
                <a:gridCol w="5334000"/>
              </a:tblGrid>
              <a:tr h="370840">
                <a:tc>
                  <a:txBody>
                    <a:bodyPr/>
                    <a:lstStyle/>
                    <a:p>
                      <a:r>
                        <a:rPr lang="en-US" sz="2400" dirty="0" smtClean="0"/>
                        <a:t>DPM Server</a:t>
                      </a:r>
                      <a:endParaRPr lang="en-US" sz="2400" dirty="0"/>
                    </a:p>
                  </a:txBody>
                  <a:tcPr/>
                </a:tc>
                <a:tc>
                  <a:txBody>
                    <a:bodyPr/>
                    <a:lstStyle/>
                    <a:p>
                      <a:r>
                        <a:rPr lang="en-US" sz="2400" dirty="0" smtClean="0"/>
                        <a:t>Backup</a:t>
                      </a:r>
                      <a:r>
                        <a:rPr lang="en-US" sz="2400" baseline="0" dirty="0" smtClean="0"/>
                        <a:t> storage</a:t>
                      </a:r>
                      <a:endParaRPr lang="en-US" sz="2400" dirty="0"/>
                    </a:p>
                  </a:txBody>
                  <a:tcPr/>
                </a:tc>
              </a:tr>
              <a:tr h="370840">
                <a:tc>
                  <a:txBody>
                    <a:bodyPr/>
                    <a:lstStyle/>
                    <a:p>
                      <a:pPr marL="342900" indent="-342900">
                        <a:buFont typeface="Courier New" panose="02070309020205020404" pitchFamily="49" charset="0"/>
                        <a:buChar char="o"/>
                      </a:pPr>
                      <a:r>
                        <a:rPr lang="en-US" sz="2400" dirty="0" smtClean="0"/>
                        <a:t>Virtual machine</a:t>
                      </a:r>
                      <a:endParaRPr lang="en-US" sz="2400" dirty="0"/>
                    </a:p>
                  </a:txBody>
                  <a:tcPr/>
                </a:tc>
                <a:tc>
                  <a:txBody>
                    <a:bodyPr/>
                    <a:lstStyle/>
                    <a:p>
                      <a:pPr marL="342900" indent="-342900">
                        <a:buFont typeface="Courier New" panose="02070309020205020404" pitchFamily="49" charset="0"/>
                        <a:buChar char="o"/>
                      </a:pPr>
                      <a:r>
                        <a:rPr lang="en-US" sz="2400" dirty="0" smtClean="0"/>
                        <a:t>Virtual Hard Disks</a:t>
                      </a:r>
                      <a:endParaRPr lang="en-US" sz="2400" dirty="0"/>
                    </a:p>
                  </a:txBody>
                  <a:tcPr/>
                </a:tc>
              </a:tr>
              <a:tr h="370840">
                <a:tc>
                  <a:txBody>
                    <a:bodyPr/>
                    <a:lstStyle/>
                    <a:p>
                      <a:pPr marL="342900" indent="-342900">
                        <a:buFont typeface="Courier New" panose="02070309020205020404" pitchFamily="49" charset="0"/>
                        <a:buChar char="o"/>
                      </a:pPr>
                      <a:r>
                        <a:rPr lang="en-US" sz="2400" dirty="0" smtClean="0"/>
                        <a:t>on a Hyper-V Server</a:t>
                      </a:r>
                      <a:endParaRPr lang="en-US" sz="2400" dirty="0"/>
                    </a:p>
                  </a:txBody>
                  <a:tcPr/>
                </a:tc>
                <a:tc>
                  <a:txBody>
                    <a:bodyPr/>
                    <a:lstStyle/>
                    <a:p>
                      <a:pPr marL="342900" indent="-342900">
                        <a:buFont typeface="Courier New" panose="02070309020205020404" pitchFamily="49" charset="0"/>
                        <a:buChar char="o"/>
                      </a:pPr>
                      <a:r>
                        <a:rPr lang="en-US" sz="2400" dirty="0" smtClean="0"/>
                        <a:t>SMB share on a File Server</a:t>
                      </a:r>
                      <a:endParaRPr lang="en-US" sz="2400" dirty="0"/>
                    </a:p>
                  </a:txBody>
                  <a:tcPr/>
                </a:tc>
              </a:tr>
              <a:tr h="370840">
                <a:tc>
                  <a:txBody>
                    <a:bodyPr/>
                    <a:lstStyle/>
                    <a:p>
                      <a:pPr marL="342900" indent="-342900">
                        <a:buFont typeface="Courier New" panose="02070309020205020404" pitchFamily="49" charset="0"/>
                        <a:buChar char="o"/>
                      </a:pPr>
                      <a:r>
                        <a:rPr lang="en-US" sz="2400" dirty="0" smtClean="0"/>
                        <a:t>DPM</a:t>
                      </a:r>
                      <a:r>
                        <a:rPr lang="en-US" sz="2400" baseline="0" dirty="0" smtClean="0"/>
                        <a:t> 2012 R2 with UR3</a:t>
                      </a:r>
                      <a:endParaRPr lang="en-US" sz="2400" dirty="0"/>
                    </a:p>
                  </a:txBody>
                  <a:tcPr/>
                </a:tc>
                <a:tc>
                  <a:txBody>
                    <a:bodyPr/>
                    <a:lstStyle/>
                    <a:p>
                      <a:pPr marL="342900" indent="-342900">
                        <a:buFont typeface="Courier New" panose="02070309020205020404" pitchFamily="49" charset="0"/>
                        <a:buChar char="o"/>
                      </a:pPr>
                      <a:r>
                        <a:rPr lang="en-US" sz="2400" baseline="0" dirty="0" smtClean="0"/>
                        <a:t>W</a:t>
                      </a:r>
                      <a:r>
                        <a:rPr lang="en-US" sz="2400" dirty="0" smtClean="0"/>
                        <a:t>S</a:t>
                      </a:r>
                      <a:r>
                        <a:rPr lang="en-US" sz="2400" baseline="0" dirty="0" smtClean="0"/>
                        <a:t> 2012 R2 November update</a:t>
                      </a:r>
                      <a:endParaRPr lang="en-US" sz="2400" dirty="0" smtClean="0"/>
                    </a:p>
                  </a:txBody>
                  <a:tcPr/>
                </a:tc>
              </a:tr>
            </a:tbl>
          </a:graphicData>
        </a:graphic>
      </p:graphicFrame>
    </p:spTree>
    <p:extLst>
      <p:ext uri="{BB962C8B-B14F-4D97-AF65-F5344CB8AC3E}">
        <p14:creationId xmlns:p14="http://schemas.microsoft.com/office/powerpoint/2010/main" val="424546855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Text Placeholder 2"/>
          <p:cNvSpPr>
            <a:spLocks noGrp="1"/>
          </p:cNvSpPr>
          <p:nvPr>
            <p:ph type="body" sz="quarter" idx="12"/>
          </p:nvPr>
        </p:nvSpPr>
        <p:spPr>
          <a:xfrm>
            <a:off x="274638" y="3954463"/>
            <a:ext cx="8915399" cy="1829593"/>
          </a:xfrm>
        </p:spPr>
        <p:txBody>
          <a:bodyPr/>
          <a:lstStyle/>
          <a:p>
            <a:r>
              <a:rPr lang="en-US" dirty="0" smtClean="0"/>
              <a:t>CPS Backup &amp; De-dup</a:t>
            </a:r>
            <a:endParaRPr lang="en-US" dirty="0"/>
          </a:p>
        </p:txBody>
      </p:sp>
    </p:spTree>
    <p:extLst>
      <p:ext uri="{BB962C8B-B14F-4D97-AF65-F5344CB8AC3E}">
        <p14:creationId xmlns:p14="http://schemas.microsoft.com/office/powerpoint/2010/main" val="4120028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681989" y="2851500"/>
            <a:ext cx="9136965" cy="3845869"/>
            <a:chOff x="181867" y="4582402"/>
            <a:chExt cx="4500715" cy="2029408"/>
          </a:xfrm>
        </p:grpSpPr>
        <p:grpSp>
          <p:nvGrpSpPr>
            <p:cNvPr id="8" name="Group 7"/>
            <p:cNvGrpSpPr/>
            <p:nvPr/>
          </p:nvGrpSpPr>
          <p:grpSpPr>
            <a:xfrm>
              <a:off x="181867" y="4582402"/>
              <a:ext cx="1802716" cy="1282891"/>
              <a:chOff x="577303" y="4805453"/>
              <a:chExt cx="1802716" cy="1282891"/>
            </a:xfrm>
          </p:grpSpPr>
          <p:sp>
            <p:nvSpPr>
              <p:cNvPr id="21" name="Flowchart: Magnetic Disk 20"/>
              <p:cNvSpPr/>
              <p:nvPr/>
            </p:nvSpPr>
            <p:spPr>
              <a:xfrm>
                <a:off x="922638" y="5651155"/>
                <a:ext cx="766119" cy="437189"/>
              </a:xfrm>
              <a:prstGeom prst="flowChartMagneticDisk">
                <a:avLst/>
              </a:prstGeom>
              <a:solidFill>
                <a:srgbClr val="00B0F0">
                  <a:alpha val="30000"/>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8" dirty="0">
                    <a:solidFill>
                      <a:srgbClr val="FFFF00"/>
                    </a:solidFill>
                    <a:latin typeface="Segoe UI" panose="020B0502040204020203" pitchFamily="34" charset="0"/>
                    <a:cs typeface="Segoe UI" panose="020B0502040204020203" pitchFamily="34" charset="0"/>
                  </a:rPr>
                  <a:t>DPM DB</a:t>
                </a:r>
              </a:p>
            </p:txBody>
          </p:sp>
          <p:pic>
            <p:nvPicPr>
              <p:cNvPr id="18" name="Picture 17"/>
              <p:cNvPicPr>
                <a:picLocks noChangeAspect="1"/>
              </p:cNvPicPr>
              <p:nvPr/>
            </p:nvPicPr>
            <p:blipFill>
              <a:blip r:embed="rId2"/>
              <a:stretch>
                <a:fillRect/>
              </a:stretch>
            </p:blipFill>
            <p:spPr>
              <a:xfrm rot="10800000">
                <a:off x="1075966" y="5146757"/>
                <a:ext cx="459462" cy="603567"/>
              </a:xfrm>
              <a:prstGeom prst="rect">
                <a:avLst/>
              </a:prstGeom>
            </p:spPr>
          </p:pic>
          <p:sp>
            <p:nvSpPr>
              <p:cNvPr id="23" name="TextBox 22"/>
              <p:cNvSpPr txBox="1"/>
              <p:nvPr/>
            </p:nvSpPr>
            <p:spPr>
              <a:xfrm>
                <a:off x="577303" y="4805453"/>
                <a:ext cx="1456788" cy="286216"/>
              </a:xfrm>
              <a:prstGeom prst="rect">
                <a:avLst/>
              </a:prstGeom>
              <a:noFill/>
            </p:spPr>
            <p:txBody>
              <a:bodyPr wrap="square" rtlCol="0">
                <a:spAutoFit/>
              </a:bodyPr>
              <a:lstStyle/>
              <a:p>
                <a:pPr algn="ctr"/>
                <a:r>
                  <a:rPr lang="en-US" sz="1428" dirty="0">
                    <a:solidFill>
                      <a:schemeClr val="accent1">
                        <a:lumMod val="20000"/>
                        <a:lumOff val="80000"/>
                      </a:schemeClr>
                    </a:solidFill>
                    <a:latin typeface="Segoe UI" panose="020B0502040204020203" pitchFamily="34" charset="0"/>
                    <a:cs typeface="Segoe UI" panose="020B0502040204020203" pitchFamily="34" charset="0"/>
                  </a:rPr>
                  <a:t>Single Standalone </a:t>
                </a:r>
              </a:p>
              <a:p>
                <a:pPr algn="ctr"/>
                <a:r>
                  <a:rPr lang="en-US" sz="1428" dirty="0">
                    <a:solidFill>
                      <a:schemeClr val="accent1">
                        <a:lumMod val="20000"/>
                        <a:lumOff val="80000"/>
                      </a:schemeClr>
                    </a:solidFill>
                    <a:latin typeface="Segoe UI" panose="020B0502040204020203" pitchFamily="34" charset="0"/>
                    <a:cs typeface="Segoe UI" panose="020B0502040204020203" pitchFamily="34" charset="0"/>
                  </a:rPr>
                  <a:t>DPM Server</a:t>
                </a:r>
              </a:p>
            </p:txBody>
          </p:sp>
          <p:grpSp>
            <p:nvGrpSpPr>
              <p:cNvPr id="24" name="Group 23"/>
              <p:cNvGrpSpPr/>
              <p:nvPr/>
            </p:nvGrpSpPr>
            <p:grpSpPr>
              <a:xfrm>
                <a:off x="1589057" y="5320168"/>
                <a:ext cx="790962" cy="235155"/>
                <a:chOff x="5805020" y="2102301"/>
                <a:chExt cx="1107566" cy="235155"/>
              </a:xfrm>
            </p:grpSpPr>
            <p:sp>
              <p:nvSpPr>
                <p:cNvPr id="25" name="TextBox 24"/>
                <p:cNvSpPr txBox="1"/>
                <p:nvPr/>
              </p:nvSpPr>
              <p:spPr>
                <a:xfrm>
                  <a:off x="5805020" y="2102301"/>
                  <a:ext cx="966905" cy="235155"/>
                </a:xfrm>
                <a:prstGeom prst="rect">
                  <a:avLst/>
                </a:prstGeom>
                <a:noFill/>
              </p:spPr>
              <p:txBody>
                <a:bodyPr wrap="square" rtlCol="0">
                  <a:spAutoFit/>
                </a:bodyPr>
                <a:lstStyle/>
                <a:p>
                  <a:pPr algn="ctr">
                    <a:lnSpc>
                      <a:spcPct val="150000"/>
                    </a:lnSpc>
                  </a:pPr>
                  <a:r>
                    <a:rPr lang="en-US" sz="816" dirty="0">
                      <a:solidFill>
                        <a:srgbClr val="00FFFF"/>
                      </a:solidFill>
                      <a:latin typeface="Segoe UI" panose="020B0502040204020203" pitchFamily="34" charset="0"/>
                      <a:cs typeface="Segoe UI" panose="020B0502040204020203" pitchFamily="34" charset="0"/>
                    </a:rPr>
                    <a:t>Render</a:t>
                  </a:r>
                </a:p>
                <a:p>
                  <a:pPr algn="ctr">
                    <a:lnSpc>
                      <a:spcPct val="150000"/>
                    </a:lnSpc>
                  </a:pPr>
                  <a:r>
                    <a:rPr lang="en-US" sz="816" dirty="0">
                      <a:solidFill>
                        <a:srgbClr val="00FFFF"/>
                      </a:solidFill>
                      <a:latin typeface="Segoe UI" panose="020B0502040204020203" pitchFamily="34" charset="0"/>
                      <a:cs typeface="Segoe UI" panose="020B0502040204020203" pitchFamily="34" charset="0"/>
                    </a:rPr>
                    <a:t>Reports</a:t>
                  </a:r>
                </a:p>
              </p:txBody>
            </p:sp>
            <p:cxnSp>
              <p:nvCxnSpPr>
                <p:cNvPr id="26" name="Straight Arrow Connector 25"/>
                <p:cNvCxnSpPr/>
                <p:nvPr/>
              </p:nvCxnSpPr>
              <p:spPr>
                <a:xfrm flipV="1">
                  <a:off x="5815306" y="2227822"/>
                  <a:ext cx="1097280" cy="1"/>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grpSp>
        <p:sp>
          <p:nvSpPr>
            <p:cNvPr id="28" name="TextBox 27"/>
            <p:cNvSpPr txBox="1"/>
            <p:nvPr/>
          </p:nvSpPr>
          <p:spPr>
            <a:xfrm>
              <a:off x="2912113" y="6476131"/>
              <a:ext cx="1770469" cy="135679"/>
            </a:xfrm>
            <a:prstGeom prst="rect">
              <a:avLst/>
            </a:prstGeom>
            <a:noFill/>
          </p:spPr>
          <p:txBody>
            <a:bodyPr wrap="none" rtlCol="0">
              <a:spAutoFit/>
            </a:bodyPr>
            <a:lstStyle/>
            <a:p>
              <a:r>
                <a:rPr lang="en-US" sz="1071" dirty="0">
                  <a:solidFill>
                    <a:schemeClr val="accent3">
                      <a:lumMod val="25000"/>
                      <a:lumOff val="75000"/>
                    </a:schemeClr>
                  </a:solidFill>
                  <a:latin typeface="Segoe UI" panose="020B0502040204020203" pitchFamily="34" charset="0"/>
                  <a:cs typeface="Segoe UI" panose="020B0502040204020203" pitchFamily="34" charset="0"/>
                </a:rPr>
                <a:t>Old </a:t>
              </a:r>
              <a:r>
                <a:rPr lang="en-US" sz="1071" dirty="0" smtClean="0">
                  <a:solidFill>
                    <a:schemeClr val="accent3">
                      <a:lumMod val="25000"/>
                      <a:lumOff val="75000"/>
                    </a:schemeClr>
                  </a:solidFill>
                  <a:latin typeface="Segoe UI" panose="020B0502040204020203" pitchFamily="34" charset="0"/>
                  <a:cs typeface="Segoe UI" panose="020B0502040204020203" pitchFamily="34" charset="0"/>
                </a:rPr>
                <a:t>Scheme </a:t>
              </a:r>
              <a:r>
                <a:rPr lang="en-US" sz="1071" dirty="0">
                  <a:solidFill>
                    <a:schemeClr val="accent3">
                      <a:lumMod val="25000"/>
                      <a:lumOff val="75000"/>
                    </a:schemeClr>
                  </a:solidFill>
                  <a:latin typeface="Segoe UI" panose="020B0502040204020203" pitchFamily="34" charset="0"/>
                  <a:cs typeface="Segoe UI" panose="020B0502040204020203" pitchFamily="34" charset="0"/>
                </a:rPr>
                <a:t>DPM </a:t>
              </a:r>
              <a:r>
                <a:rPr lang="en-US" sz="1071" dirty="0" smtClean="0">
                  <a:solidFill>
                    <a:schemeClr val="accent3">
                      <a:lumMod val="25000"/>
                      <a:lumOff val="75000"/>
                    </a:schemeClr>
                  </a:solidFill>
                  <a:latin typeface="Segoe UI" panose="020B0502040204020203" pitchFamily="34" charset="0"/>
                  <a:cs typeface="Segoe UI" panose="020B0502040204020203" pitchFamily="34" charset="0"/>
                </a:rPr>
                <a:t>Reports: for a single standalone server</a:t>
              </a:r>
              <a:endParaRPr lang="en-US" sz="1071" dirty="0">
                <a:solidFill>
                  <a:schemeClr val="accent3">
                    <a:lumMod val="25000"/>
                    <a:lumOff val="75000"/>
                  </a:schemeClr>
                </a:solidFill>
                <a:latin typeface="Segoe UI" panose="020B0502040204020203" pitchFamily="34" charset="0"/>
                <a:cs typeface="Segoe UI" panose="020B0502040204020203" pitchFamily="34" charset="0"/>
              </a:endParaRPr>
            </a:p>
          </p:txBody>
        </p:sp>
      </p:grpSp>
      <p:pic>
        <p:nvPicPr>
          <p:cNvPr id="4" name="Picture 3"/>
          <p:cNvPicPr>
            <a:picLocks noChangeAspect="1"/>
          </p:cNvPicPr>
          <p:nvPr/>
        </p:nvPicPr>
        <p:blipFill>
          <a:blip r:embed="rId3"/>
          <a:stretch>
            <a:fillRect/>
          </a:stretch>
        </p:blipFill>
        <p:spPr>
          <a:xfrm>
            <a:off x="4388481" y="1393481"/>
            <a:ext cx="7046520" cy="4866877"/>
          </a:xfrm>
          <a:prstGeom prst="rect">
            <a:avLst/>
          </a:prstGeom>
        </p:spPr>
      </p:pic>
      <p:sp>
        <p:nvSpPr>
          <p:cNvPr id="3" name="Title 2"/>
          <p:cNvSpPr>
            <a:spLocks noGrp="1"/>
          </p:cNvSpPr>
          <p:nvPr>
            <p:ph type="title"/>
          </p:nvPr>
        </p:nvSpPr>
        <p:spPr/>
        <p:txBody>
          <a:bodyPr/>
          <a:lstStyle/>
          <a:p>
            <a:r>
              <a:rPr lang="en-US" dirty="0" err="1" smtClean="0"/>
              <a:t>Currrent</a:t>
            </a:r>
            <a:r>
              <a:rPr lang="en-US" dirty="0" smtClean="0"/>
              <a:t> SC DPM Reporting</a:t>
            </a:r>
            <a:endParaRPr lang="en-US" dirty="0"/>
          </a:p>
        </p:txBody>
      </p:sp>
    </p:spTree>
    <p:extLst>
      <p:ext uri="{BB962C8B-B14F-4D97-AF65-F5344CB8AC3E}">
        <p14:creationId xmlns:p14="http://schemas.microsoft.com/office/powerpoint/2010/main" val="362074303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978995636"/>
              </p:ext>
            </p:extLst>
          </p:nvPr>
        </p:nvGraphicFramePr>
        <p:xfrm>
          <a:off x="218712" y="504741"/>
          <a:ext cx="12030583" cy="6309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6"/>
          <p:cNvSpPr txBox="1">
            <a:spLocks/>
          </p:cNvSpPr>
          <p:nvPr/>
        </p:nvSpPr>
        <p:spPr>
          <a:xfrm>
            <a:off x="381819" y="29686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New </a:t>
            </a:r>
            <a:r>
              <a:rPr lang="en-US" dirty="0"/>
              <a:t>E</a:t>
            </a:r>
            <a:r>
              <a:rPr lang="en-US" dirty="0" smtClean="0"/>
              <a:t>xtensible Reporting framework</a:t>
            </a:r>
            <a:endParaRPr lang="en-US" dirty="0"/>
          </a:p>
        </p:txBody>
      </p:sp>
    </p:spTree>
    <p:extLst>
      <p:ext uri="{BB962C8B-B14F-4D97-AF65-F5344CB8AC3E}">
        <p14:creationId xmlns:p14="http://schemas.microsoft.com/office/powerpoint/2010/main" val="319406808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73998" y="6364730"/>
            <a:ext cx="1828163" cy="414353"/>
          </a:xfrm>
          <a:prstGeom prst="rect">
            <a:avLst/>
          </a:prstGeom>
          <a:noFill/>
        </p:spPr>
        <p:txBody>
          <a:bodyPr wrap="square" rtlCol="0">
            <a:spAutoFit/>
          </a:bodyPr>
          <a:lstStyle>
            <a:defPPr>
              <a:defRPr lang="en-US"/>
            </a:defPPr>
            <a:lvl1pPr>
              <a:defRPr sz="1000" b="1">
                <a:solidFill>
                  <a:schemeClr val="accent5">
                    <a:lumMod val="75000"/>
                  </a:schemeClr>
                </a:solidFill>
              </a:defRPr>
            </a:lvl1pPr>
          </a:lstStyle>
          <a:p>
            <a:pPr algn="ctr"/>
            <a:r>
              <a:rPr lang="en-US" sz="1122" b="0" dirty="0">
                <a:solidFill>
                  <a:srgbClr val="66FF33"/>
                </a:solidFill>
                <a:latin typeface="Segoe UI" panose="020B0502040204020203" pitchFamily="34" charset="0"/>
                <a:cs typeface="Segoe UI" panose="020B0502040204020203" pitchFamily="34" charset="0"/>
              </a:rPr>
              <a:t>Multiple DPM Servers</a:t>
            </a:r>
          </a:p>
          <a:p>
            <a:pPr algn="ctr"/>
            <a:r>
              <a:rPr lang="en-US" sz="918" b="0" dirty="0">
                <a:solidFill>
                  <a:srgbClr val="FFFF00"/>
                </a:solidFill>
                <a:latin typeface="Segoe UI" panose="020B0502040204020203" pitchFamily="34" charset="0"/>
                <a:cs typeface="Segoe UI" panose="020B0502040204020203" pitchFamily="34" charset="0"/>
              </a:rPr>
              <a:t>[ Disk Tape &amp; Cloud Backup ]</a:t>
            </a:r>
          </a:p>
        </p:txBody>
      </p:sp>
      <p:grpSp>
        <p:nvGrpSpPr>
          <p:cNvPr id="15" name="Group 14"/>
          <p:cNvGrpSpPr/>
          <p:nvPr/>
        </p:nvGrpSpPr>
        <p:grpSpPr>
          <a:xfrm>
            <a:off x="447157" y="1393695"/>
            <a:ext cx="11600893" cy="5211939"/>
            <a:chOff x="313370" y="776531"/>
            <a:chExt cx="11600893" cy="5211939"/>
          </a:xfrm>
        </p:grpSpPr>
        <p:grpSp>
          <p:nvGrpSpPr>
            <p:cNvPr id="8" name="Group 7"/>
            <p:cNvGrpSpPr/>
            <p:nvPr/>
          </p:nvGrpSpPr>
          <p:grpSpPr>
            <a:xfrm>
              <a:off x="9588199" y="1515059"/>
              <a:ext cx="912907" cy="468975"/>
              <a:chOff x="5760212" y="1982004"/>
              <a:chExt cx="1152374" cy="459821"/>
            </a:xfrm>
          </p:grpSpPr>
          <p:sp>
            <p:nvSpPr>
              <p:cNvPr id="215" name="TextBox 214"/>
              <p:cNvSpPr txBox="1"/>
              <p:nvPr/>
            </p:nvSpPr>
            <p:spPr>
              <a:xfrm>
                <a:off x="5760212" y="1982004"/>
                <a:ext cx="966905" cy="459821"/>
              </a:xfrm>
              <a:prstGeom prst="rect">
                <a:avLst/>
              </a:prstGeom>
              <a:noFill/>
            </p:spPr>
            <p:txBody>
              <a:bodyPr wrap="square" rtlCol="0">
                <a:spAutoFit/>
              </a:bodyPr>
              <a:lstStyle/>
              <a:p>
                <a:pPr algn="ctr">
                  <a:lnSpc>
                    <a:spcPct val="150000"/>
                  </a:lnSpc>
                </a:pPr>
                <a:r>
                  <a:rPr lang="en-US" sz="816" dirty="0">
                    <a:solidFill>
                      <a:schemeClr val="accent3">
                        <a:lumMod val="10000"/>
                        <a:lumOff val="90000"/>
                      </a:schemeClr>
                    </a:solidFill>
                    <a:latin typeface="Segoe UI" panose="020B0502040204020203" pitchFamily="34" charset="0"/>
                    <a:cs typeface="Segoe UI" panose="020B0502040204020203" pitchFamily="34" charset="0"/>
                  </a:rPr>
                  <a:t>Render</a:t>
                </a:r>
              </a:p>
              <a:p>
                <a:pPr algn="ctr">
                  <a:lnSpc>
                    <a:spcPct val="150000"/>
                  </a:lnSpc>
                </a:pPr>
                <a:r>
                  <a:rPr lang="en-US" sz="816" dirty="0">
                    <a:solidFill>
                      <a:schemeClr val="accent3">
                        <a:lumMod val="10000"/>
                        <a:lumOff val="90000"/>
                      </a:schemeClr>
                    </a:solidFill>
                    <a:latin typeface="Segoe UI" panose="020B0502040204020203" pitchFamily="34" charset="0"/>
                    <a:cs typeface="Segoe UI" panose="020B0502040204020203" pitchFamily="34" charset="0"/>
                  </a:rPr>
                  <a:t>Reports</a:t>
                </a:r>
              </a:p>
            </p:txBody>
          </p:sp>
          <p:cxnSp>
            <p:nvCxnSpPr>
              <p:cNvPr id="212" name="Straight Arrow Connector 211"/>
              <p:cNvCxnSpPr/>
              <p:nvPr/>
            </p:nvCxnSpPr>
            <p:spPr>
              <a:xfrm flipV="1">
                <a:off x="5815306" y="2227822"/>
                <a:ext cx="1097280" cy="1"/>
              </a:xfrm>
              <a:prstGeom prst="straightConnector1">
                <a:avLst/>
              </a:prstGeom>
              <a:ln w="38100">
                <a:solidFill>
                  <a:schemeClr val="accent3">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grpSp>
        <p:grpSp>
          <p:nvGrpSpPr>
            <p:cNvPr id="34" name="Group 33"/>
            <p:cNvGrpSpPr/>
            <p:nvPr/>
          </p:nvGrpSpPr>
          <p:grpSpPr>
            <a:xfrm>
              <a:off x="3818920" y="2440319"/>
              <a:ext cx="1212384" cy="695996"/>
              <a:chOff x="3743515" y="2392687"/>
              <a:chExt cx="1188720" cy="682411"/>
            </a:xfrm>
          </p:grpSpPr>
          <p:cxnSp>
            <p:nvCxnSpPr>
              <p:cNvPr id="138" name="Straight Arrow Connector 137"/>
              <p:cNvCxnSpPr/>
              <p:nvPr/>
            </p:nvCxnSpPr>
            <p:spPr>
              <a:xfrm>
                <a:off x="3743515" y="2392687"/>
                <a:ext cx="1188720" cy="0"/>
              </a:xfrm>
              <a:prstGeom prst="straightConnector1">
                <a:avLst/>
              </a:prstGeom>
              <a:ln w="38100">
                <a:solidFill>
                  <a:schemeClr val="accent3">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217" name="TextBox 216"/>
              <p:cNvSpPr txBox="1"/>
              <p:nvPr/>
            </p:nvSpPr>
            <p:spPr>
              <a:xfrm>
                <a:off x="3782765" y="2480576"/>
                <a:ext cx="1003623" cy="594522"/>
              </a:xfrm>
              <a:prstGeom prst="rect">
                <a:avLst/>
              </a:prstGeom>
              <a:noFill/>
            </p:spPr>
            <p:txBody>
              <a:bodyPr wrap="square" rtlCol="0">
                <a:spAutoFit/>
              </a:bodyPr>
              <a:lstStyle/>
              <a:p>
                <a:pPr algn="ctr"/>
                <a:r>
                  <a:rPr lang="en-US" sz="816" dirty="0">
                    <a:solidFill>
                      <a:schemeClr val="accent3">
                        <a:lumMod val="10000"/>
                        <a:lumOff val="90000"/>
                      </a:schemeClr>
                    </a:solidFill>
                    <a:latin typeface="Segoe UI" panose="020B0502040204020203" pitchFamily="34" charset="0"/>
                    <a:cs typeface="Segoe UI" panose="020B0502040204020203" pitchFamily="34" charset="0"/>
                  </a:rPr>
                  <a:t>SCOM Pulls Data From DPM Server Farm &amp; Populates DW</a:t>
                </a:r>
              </a:p>
            </p:txBody>
          </p:sp>
        </p:grpSp>
        <p:sp>
          <p:nvSpPr>
            <p:cNvPr id="239" name="Rounded Rectangle 238"/>
            <p:cNvSpPr/>
            <p:nvPr/>
          </p:nvSpPr>
          <p:spPr>
            <a:xfrm rot="5400000">
              <a:off x="-1639431" y="2729332"/>
              <a:ext cx="4866511" cy="960909"/>
            </a:xfrm>
            <a:prstGeom prst="roundRect">
              <a:avLst>
                <a:gd name="adj" fmla="val 2628"/>
              </a:avLst>
            </a:prstGeom>
            <a:solidFill>
              <a:schemeClr val="tx1">
                <a:alpha val="50000"/>
              </a:schemeClr>
            </a:solidFill>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nvGrpSpPr>
            <p:cNvPr id="25" name="Group 24"/>
            <p:cNvGrpSpPr/>
            <p:nvPr/>
          </p:nvGrpSpPr>
          <p:grpSpPr>
            <a:xfrm>
              <a:off x="524692" y="3499223"/>
              <a:ext cx="506444" cy="1508268"/>
              <a:chOff x="579490" y="3933903"/>
              <a:chExt cx="496559" cy="975848"/>
            </a:xfrm>
            <a:effectLst>
              <a:outerShdw blurRad="50800" dist="38100" dir="5400000" algn="t" rotWithShape="0">
                <a:prstClr val="black">
                  <a:alpha val="40000"/>
                </a:prstClr>
              </a:outerShdw>
            </a:effectLst>
          </p:grpSpPr>
          <p:sp>
            <p:nvSpPr>
              <p:cNvPr id="13" name="Rectangle 12"/>
              <p:cNvSpPr/>
              <p:nvPr/>
            </p:nvSpPr>
            <p:spPr>
              <a:xfrm>
                <a:off x="579490" y="3933903"/>
                <a:ext cx="0" cy="975848"/>
              </a:xfrm>
              <a:prstGeom prst="rect">
                <a:avLst/>
              </a:prstGeom>
              <a:ln cmpd="db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sp>
            <p:nvSpPr>
              <p:cNvPr id="263" name="Rectangle 262"/>
              <p:cNvSpPr/>
              <p:nvPr/>
            </p:nvSpPr>
            <p:spPr>
              <a:xfrm>
                <a:off x="823800" y="3933903"/>
                <a:ext cx="0" cy="975848"/>
              </a:xfrm>
              <a:prstGeom prst="rect">
                <a:avLst/>
              </a:prstGeom>
              <a:ln cmpd="db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sp>
            <p:nvSpPr>
              <p:cNvPr id="264" name="Rectangle 263"/>
              <p:cNvSpPr/>
              <p:nvPr/>
            </p:nvSpPr>
            <p:spPr>
              <a:xfrm>
                <a:off x="1076049" y="3933903"/>
                <a:ext cx="0" cy="975848"/>
              </a:xfrm>
              <a:prstGeom prst="rect">
                <a:avLst/>
              </a:prstGeom>
              <a:ln cmpd="db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43" name="Group 42"/>
            <p:cNvGrpSpPr/>
            <p:nvPr/>
          </p:nvGrpSpPr>
          <p:grpSpPr>
            <a:xfrm>
              <a:off x="409163" y="881350"/>
              <a:ext cx="247411" cy="512345"/>
              <a:chOff x="194596" y="474251"/>
              <a:chExt cx="242582" cy="502345"/>
            </a:xfrm>
            <a:effectLst>
              <a:outerShdw blurRad="50800" dist="38100" dir="5400000" algn="t" rotWithShape="0">
                <a:prstClr val="black">
                  <a:alpha val="40000"/>
                </a:prstClr>
              </a:outerShdw>
            </a:effectLst>
          </p:grpSpPr>
          <p:pic>
            <p:nvPicPr>
              <p:cNvPr id="6" name="Picture 5"/>
              <p:cNvPicPr>
                <a:picLocks noChangeAspect="1"/>
              </p:cNvPicPr>
              <p:nvPr/>
            </p:nvPicPr>
            <p:blipFill>
              <a:blip r:embed="rId2"/>
              <a:stretch>
                <a:fillRect/>
              </a:stretch>
            </p:blipFill>
            <p:spPr>
              <a:xfrm>
                <a:off x="194596" y="474251"/>
                <a:ext cx="242582" cy="456625"/>
              </a:xfrm>
              <a:prstGeom prst="rect">
                <a:avLst/>
              </a:prstGeom>
            </p:spPr>
          </p:pic>
          <p:sp>
            <p:nvSpPr>
              <p:cNvPr id="42" name="Rectangle 41"/>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44" name="Group 43"/>
            <p:cNvGrpSpPr/>
            <p:nvPr/>
          </p:nvGrpSpPr>
          <p:grpSpPr>
            <a:xfrm>
              <a:off x="670786" y="881350"/>
              <a:ext cx="247411" cy="512345"/>
              <a:chOff x="194596" y="474251"/>
              <a:chExt cx="242582" cy="502345"/>
            </a:xfrm>
            <a:effectLst>
              <a:outerShdw blurRad="50800" dist="38100" dir="5400000" algn="t" rotWithShape="0">
                <a:prstClr val="black">
                  <a:alpha val="40000"/>
                </a:prstClr>
              </a:outerShdw>
            </a:effectLst>
          </p:grpSpPr>
          <p:pic>
            <p:nvPicPr>
              <p:cNvPr id="45" name="Picture 44"/>
              <p:cNvPicPr>
                <a:picLocks noChangeAspect="1"/>
              </p:cNvPicPr>
              <p:nvPr/>
            </p:nvPicPr>
            <p:blipFill>
              <a:blip r:embed="rId2"/>
              <a:stretch>
                <a:fillRect/>
              </a:stretch>
            </p:blipFill>
            <p:spPr>
              <a:xfrm>
                <a:off x="194596" y="474251"/>
                <a:ext cx="242582" cy="456625"/>
              </a:xfrm>
              <a:prstGeom prst="rect">
                <a:avLst/>
              </a:prstGeom>
            </p:spPr>
          </p:pic>
          <p:sp>
            <p:nvSpPr>
              <p:cNvPr id="46" name="Rectangle 45"/>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47" name="Group 46"/>
            <p:cNvGrpSpPr/>
            <p:nvPr/>
          </p:nvGrpSpPr>
          <p:grpSpPr>
            <a:xfrm>
              <a:off x="932410" y="881350"/>
              <a:ext cx="247411" cy="512345"/>
              <a:chOff x="194596" y="474251"/>
              <a:chExt cx="242582" cy="502345"/>
            </a:xfrm>
            <a:effectLst>
              <a:outerShdw blurRad="50800" dist="38100" dir="5400000" algn="t" rotWithShape="0">
                <a:prstClr val="black">
                  <a:alpha val="40000"/>
                </a:prstClr>
              </a:outerShdw>
            </a:effectLst>
          </p:grpSpPr>
          <p:pic>
            <p:nvPicPr>
              <p:cNvPr id="48" name="Picture 47"/>
              <p:cNvPicPr>
                <a:picLocks noChangeAspect="1"/>
              </p:cNvPicPr>
              <p:nvPr/>
            </p:nvPicPr>
            <p:blipFill>
              <a:blip r:embed="rId2"/>
              <a:stretch>
                <a:fillRect/>
              </a:stretch>
            </p:blipFill>
            <p:spPr>
              <a:xfrm>
                <a:off x="194596" y="474251"/>
                <a:ext cx="242582" cy="456625"/>
              </a:xfrm>
              <a:prstGeom prst="rect">
                <a:avLst/>
              </a:prstGeom>
            </p:spPr>
          </p:pic>
          <p:sp>
            <p:nvSpPr>
              <p:cNvPr id="49" name="Rectangle 48"/>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50" name="Group 49"/>
            <p:cNvGrpSpPr/>
            <p:nvPr/>
          </p:nvGrpSpPr>
          <p:grpSpPr>
            <a:xfrm>
              <a:off x="412295" y="1393696"/>
              <a:ext cx="247411" cy="512345"/>
              <a:chOff x="194596" y="474251"/>
              <a:chExt cx="242582" cy="502345"/>
            </a:xfrm>
            <a:effectLst>
              <a:outerShdw blurRad="50800" dist="38100" dir="5400000" algn="t" rotWithShape="0">
                <a:prstClr val="black">
                  <a:alpha val="40000"/>
                </a:prstClr>
              </a:outerShdw>
            </a:effectLst>
          </p:grpSpPr>
          <p:pic>
            <p:nvPicPr>
              <p:cNvPr id="51" name="Picture 50"/>
              <p:cNvPicPr>
                <a:picLocks noChangeAspect="1"/>
              </p:cNvPicPr>
              <p:nvPr/>
            </p:nvPicPr>
            <p:blipFill>
              <a:blip r:embed="rId2"/>
              <a:stretch>
                <a:fillRect/>
              </a:stretch>
            </p:blipFill>
            <p:spPr>
              <a:xfrm>
                <a:off x="194596" y="474251"/>
                <a:ext cx="242582" cy="456625"/>
              </a:xfrm>
              <a:prstGeom prst="rect">
                <a:avLst/>
              </a:prstGeom>
            </p:spPr>
          </p:pic>
          <p:sp>
            <p:nvSpPr>
              <p:cNvPr id="52" name="Rectangle 51"/>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53" name="Group 52"/>
            <p:cNvGrpSpPr/>
            <p:nvPr/>
          </p:nvGrpSpPr>
          <p:grpSpPr>
            <a:xfrm>
              <a:off x="665516" y="1393696"/>
              <a:ext cx="247411" cy="512345"/>
              <a:chOff x="194596" y="474251"/>
              <a:chExt cx="242582" cy="502345"/>
            </a:xfrm>
            <a:effectLst>
              <a:outerShdw blurRad="50800" dist="38100" dir="5400000" algn="t" rotWithShape="0">
                <a:prstClr val="black">
                  <a:alpha val="40000"/>
                </a:prstClr>
              </a:outerShdw>
            </a:effectLst>
          </p:grpSpPr>
          <p:pic>
            <p:nvPicPr>
              <p:cNvPr id="54" name="Picture 53"/>
              <p:cNvPicPr>
                <a:picLocks noChangeAspect="1"/>
              </p:cNvPicPr>
              <p:nvPr/>
            </p:nvPicPr>
            <p:blipFill>
              <a:blip r:embed="rId2"/>
              <a:stretch>
                <a:fillRect/>
              </a:stretch>
            </p:blipFill>
            <p:spPr>
              <a:xfrm>
                <a:off x="194596" y="474251"/>
                <a:ext cx="242582" cy="456625"/>
              </a:xfrm>
              <a:prstGeom prst="rect">
                <a:avLst/>
              </a:prstGeom>
            </p:spPr>
          </p:pic>
          <p:sp>
            <p:nvSpPr>
              <p:cNvPr id="55" name="Rectangle 54"/>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56" name="Group 55"/>
            <p:cNvGrpSpPr/>
            <p:nvPr/>
          </p:nvGrpSpPr>
          <p:grpSpPr>
            <a:xfrm>
              <a:off x="927140" y="1393696"/>
              <a:ext cx="247411" cy="512345"/>
              <a:chOff x="194596" y="474251"/>
              <a:chExt cx="242582" cy="502345"/>
            </a:xfrm>
            <a:effectLst>
              <a:outerShdw blurRad="50800" dist="38100" dir="5400000" algn="t" rotWithShape="0">
                <a:prstClr val="black">
                  <a:alpha val="40000"/>
                </a:prstClr>
              </a:outerShdw>
            </a:effectLst>
          </p:grpSpPr>
          <p:pic>
            <p:nvPicPr>
              <p:cNvPr id="57" name="Picture 56"/>
              <p:cNvPicPr>
                <a:picLocks noChangeAspect="1"/>
              </p:cNvPicPr>
              <p:nvPr/>
            </p:nvPicPr>
            <p:blipFill>
              <a:blip r:embed="rId2"/>
              <a:stretch>
                <a:fillRect/>
              </a:stretch>
            </p:blipFill>
            <p:spPr>
              <a:xfrm>
                <a:off x="194596" y="474251"/>
                <a:ext cx="242582" cy="456625"/>
              </a:xfrm>
              <a:prstGeom prst="rect">
                <a:avLst/>
              </a:prstGeom>
            </p:spPr>
          </p:pic>
          <p:sp>
            <p:nvSpPr>
              <p:cNvPr id="58" name="Rectangle 57"/>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59" name="Group 58"/>
            <p:cNvGrpSpPr/>
            <p:nvPr/>
          </p:nvGrpSpPr>
          <p:grpSpPr>
            <a:xfrm>
              <a:off x="409703" y="1906041"/>
              <a:ext cx="247411" cy="512345"/>
              <a:chOff x="194596" y="474251"/>
              <a:chExt cx="242582" cy="502345"/>
            </a:xfrm>
            <a:effectLst>
              <a:outerShdw blurRad="50800" dist="38100" dir="5400000" algn="t" rotWithShape="0">
                <a:prstClr val="black">
                  <a:alpha val="40000"/>
                </a:prstClr>
              </a:outerShdw>
            </a:effectLst>
          </p:grpSpPr>
          <p:pic>
            <p:nvPicPr>
              <p:cNvPr id="60" name="Picture 59"/>
              <p:cNvPicPr>
                <a:picLocks noChangeAspect="1"/>
              </p:cNvPicPr>
              <p:nvPr/>
            </p:nvPicPr>
            <p:blipFill>
              <a:blip r:embed="rId2"/>
              <a:stretch>
                <a:fillRect/>
              </a:stretch>
            </p:blipFill>
            <p:spPr>
              <a:xfrm>
                <a:off x="194596" y="474251"/>
                <a:ext cx="242582" cy="456625"/>
              </a:xfrm>
              <a:prstGeom prst="rect">
                <a:avLst/>
              </a:prstGeom>
            </p:spPr>
          </p:pic>
          <p:sp>
            <p:nvSpPr>
              <p:cNvPr id="61" name="Rectangle 60"/>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62" name="Group 61"/>
            <p:cNvGrpSpPr/>
            <p:nvPr/>
          </p:nvGrpSpPr>
          <p:grpSpPr>
            <a:xfrm>
              <a:off x="662925" y="1906041"/>
              <a:ext cx="247411" cy="512345"/>
              <a:chOff x="194596" y="474251"/>
              <a:chExt cx="242582" cy="502345"/>
            </a:xfrm>
            <a:effectLst>
              <a:outerShdw blurRad="50800" dist="38100" dir="5400000" algn="t" rotWithShape="0">
                <a:prstClr val="black">
                  <a:alpha val="40000"/>
                </a:prstClr>
              </a:outerShdw>
            </a:effectLst>
          </p:grpSpPr>
          <p:pic>
            <p:nvPicPr>
              <p:cNvPr id="63" name="Picture 62"/>
              <p:cNvPicPr>
                <a:picLocks noChangeAspect="1"/>
              </p:cNvPicPr>
              <p:nvPr/>
            </p:nvPicPr>
            <p:blipFill>
              <a:blip r:embed="rId2"/>
              <a:stretch>
                <a:fillRect/>
              </a:stretch>
            </p:blipFill>
            <p:spPr>
              <a:xfrm>
                <a:off x="194596" y="474251"/>
                <a:ext cx="242582" cy="456625"/>
              </a:xfrm>
              <a:prstGeom prst="rect">
                <a:avLst/>
              </a:prstGeom>
            </p:spPr>
          </p:pic>
          <p:sp>
            <p:nvSpPr>
              <p:cNvPr id="64" name="Rectangle 63"/>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65" name="Group 64"/>
            <p:cNvGrpSpPr/>
            <p:nvPr/>
          </p:nvGrpSpPr>
          <p:grpSpPr>
            <a:xfrm>
              <a:off x="924548" y="1906041"/>
              <a:ext cx="247411" cy="512345"/>
              <a:chOff x="194596" y="474251"/>
              <a:chExt cx="242582" cy="502345"/>
            </a:xfrm>
            <a:effectLst>
              <a:outerShdw blurRad="50800" dist="38100" dir="5400000" algn="t" rotWithShape="0">
                <a:prstClr val="black">
                  <a:alpha val="40000"/>
                </a:prstClr>
              </a:outerShdw>
            </a:effectLst>
          </p:grpSpPr>
          <p:pic>
            <p:nvPicPr>
              <p:cNvPr id="66" name="Picture 65"/>
              <p:cNvPicPr>
                <a:picLocks noChangeAspect="1"/>
              </p:cNvPicPr>
              <p:nvPr/>
            </p:nvPicPr>
            <p:blipFill>
              <a:blip r:embed="rId2"/>
              <a:stretch>
                <a:fillRect/>
              </a:stretch>
            </p:blipFill>
            <p:spPr>
              <a:xfrm>
                <a:off x="194596" y="474251"/>
                <a:ext cx="242582" cy="456625"/>
              </a:xfrm>
              <a:prstGeom prst="rect">
                <a:avLst/>
              </a:prstGeom>
            </p:spPr>
          </p:pic>
          <p:sp>
            <p:nvSpPr>
              <p:cNvPr id="67" name="Rectangle 66"/>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95" name="Group 94"/>
            <p:cNvGrpSpPr/>
            <p:nvPr/>
          </p:nvGrpSpPr>
          <p:grpSpPr>
            <a:xfrm rot="10800000">
              <a:off x="406257" y="2475181"/>
              <a:ext cx="247411" cy="512345"/>
              <a:chOff x="194596" y="474251"/>
              <a:chExt cx="242582" cy="502345"/>
            </a:xfrm>
            <a:effectLst>
              <a:outerShdw blurRad="50800" dist="38100" dir="5400000" algn="t" rotWithShape="0">
                <a:prstClr val="black">
                  <a:alpha val="40000"/>
                </a:prstClr>
              </a:outerShdw>
            </a:effectLst>
          </p:grpSpPr>
          <p:pic>
            <p:nvPicPr>
              <p:cNvPr id="96" name="Picture 95"/>
              <p:cNvPicPr>
                <a:picLocks noChangeAspect="1"/>
              </p:cNvPicPr>
              <p:nvPr/>
            </p:nvPicPr>
            <p:blipFill>
              <a:blip r:embed="rId2"/>
              <a:stretch>
                <a:fillRect/>
              </a:stretch>
            </p:blipFill>
            <p:spPr>
              <a:xfrm>
                <a:off x="194596" y="474251"/>
                <a:ext cx="242582" cy="456625"/>
              </a:xfrm>
              <a:prstGeom prst="rect">
                <a:avLst/>
              </a:prstGeom>
            </p:spPr>
          </p:pic>
          <p:sp>
            <p:nvSpPr>
              <p:cNvPr id="97" name="Rectangle 96"/>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98" name="Group 97"/>
            <p:cNvGrpSpPr/>
            <p:nvPr/>
          </p:nvGrpSpPr>
          <p:grpSpPr>
            <a:xfrm rot="10800000">
              <a:off x="659479" y="2475181"/>
              <a:ext cx="247411" cy="512345"/>
              <a:chOff x="194596" y="474251"/>
              <a:chExt cx="242582" cy="502345"/>
            </a:xfrm>
            <a:effectLst>
              <a:outerShdw blurRad="50800" dist="38100" dir="5400000" algn="t" rotWithShape="0">
                <a:prstClr val="black">
                  <a:alpha val="40000"/>
                </a:prstClr>
              </a:outerShdw>
            </a:effectLst>
          </p:grpSpPr>
          <p:pic>
            <p:nvPicPr>
              <p:cNvPr id="99" name="Picture 98"/>
              <p:cNvPicPr>
                <a:picLocks noChangeAspect="1"/>
              </p:cNvPicPr>
              <p:nvPr/>
            </p:nvPicPr>
            <p:blipFill>
              <a:blip r:embed="rId2"/>
              <a:stretch>
                <a:fillRect/>
              </a:stretch>
            </p:blipFill>
            <p:spPr>
              <a:xfrm>
                <a:off x="194596" y="474251"/>
                <a:ext cx="242582" cy="456625"/>
              </a:xfrm>
              <a:prstGeom prst="rect">
                <a:avLst/>
              </a:prstGeom>
            </p:spPr>
          </p:pic>
          <p:sp>
            <p:nvSpPr>
              <p:cNvPr id="100" name="Rectangle 99"/>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101" name="Group 100"/>
            <p:cNvGrpSpPr/>
            <p:nvPr/>
          </p:nvGrpSpPr>
          <p:grpSpPr>
            <a:xfrm rot="10800000">
              <a:off x="912700" y="2475181"/>
              <a:ext cx="247411" cy="512345"/>
              <a:chOff x="194596" y="474251"/>
              <a:chExt cx="242582" cy="502345"/>
            </a:xfrm>
            <a:effectLst>
              <a:outerShdw blurRad="50800" dist="38100" dir="5400000" algn="t" rotWithShape="0">
                <a:prstClr val="black">
                  <a:alpha val="40000"/>
                </a:prstClr>
              </a:outerShdw>
            </a:effectLst>
          </p:grpSpPr>
          <p:pic>
            <p:nvPicPr>
              <p:cNvPr id="102" name="Picture 101"/>
              <p:cNvPicPr>
                <a:picLocks noChangeAspect="1"/>
              </p:cNvPicPr>
              <p:nvPr/>
            </p:nvPicPr>
            <p:blipFill>
              <a:blip r:embed="rId2"/>
              <a:stretch>
                <a:fillRect/>
              </a:stretch>
            </p:blipFill>
            <p:spPr>
              <a:xfrm>
                <a:off x="194596" y="474251"/>
                <a:ext cx="242582" cy="456625"/>
              </a:xfrm>
              <a:prstGeom prst="rect">
                <a:avLst/>
              </a:prstGeom>
            </p:spPr>
          </p:pic>
          <p:sp>
            <p:nvSpPr>
              <p:cNvPr id="103" name="Rectangle 102"/>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104" name="Group 103"/>
            <p:cNvGrpSpPr/>
            <p:nvPr/>
          </p:nvGrpSpPr>
          <p:grpSpPr>
            <a:xfrm rot="10800000">
              <a:off x="400987" y="2987526"/>
              <a:ext cx="247411" cy="512345"/>
              <a:chOff x="194596" y="474251"/>
              <a:chExt cx="242582" cy="502345"/>
            </a:xfrm>
            <a:effectLst>
              <a:outerShdw blurRad="50800" dist="38100" dir="5400000" algn="t" rotWithShape="0">
                <a:prstClr val="black">
                  <a:alpha val="40000"/>
                </a:prstClr>
              </a:outerShdw>
            </a:effectLst>
          </p:grpSpPr>
          <p:pic>
            <p:nvPicPr>
              <p:cNvPr id="105" name="Picture 104"/>
              <p:cNvPicPr>
                <a:picLocks noChangeAspect="1"/>
              </p:cNvPicPr>
              <p:nvPr/>
            </p:nvPicPr>
            <p:blipFill>
              <a:blip r:embed="rId2"/>
              <a:stretch>
                <a:fillRect/>
              </a:stretch>
            </p:blipFill>
            <p:spPr>
              <a:xfrm>
                <a:off x="194596" y="474251"/>
                <a:ext cx="242582" cy="456625"/>
              </a:xfrm>
              <a:prstGeom prst="rect">
                <a:avLst/>
              </a:prstGeom>
            </p:spPr>
          </p:pic>
          <p:sp>
            <p:nvSpPr>
              <p:cNvPr id="106" name="Rectangle 105"/>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107" name="Group 106"/>
            <p:cNvGrpSpPr/>
            <p:nvPr/>
          </p:nvGrpSpPr>
          <p:grpSpPr>
            <a:xfrm rot="10800000">
              <a:off x="654209" y="2987526"/>
              <a:ext cx="247411" cy="512345"/>
              <a:chOff x="194596" y="474251"/>
              <a:chExt cx="242582" cy="502345"/>
            </a:xfrm>
            <a:effectLst>
              <a:outerShdw blurRad="50800" dist="38100" dir="5400000" algn="t" rotWithShape="0">
                <a:prstClr val="black">
                  <a:alpha val="40000"/>
                </a:prstClr>
              </a:outerShdw>
            </a:effectLst>
          </p:grpSpPr>
          <p:pic>
            <p:nvPicPr>
              <p:cNvPr id="108" name="Picture 107"/>
              <p:cNvPicPr>
                <a:picLocks noChangeAspect="1"/>
              </p:cNvPicPr>
              <p:nvPr/>
            </p:nvPicPr>
            <p:blipFill>
              <a:blip r:embed="rId2"/>
              <a:stretch>
                <a:fillRect/>
              </a:stretch>
            </p:blipFill>
            <p:spPr>
              <a:xfrm>
                <a:off x="194596" y="474251"/>
                <a:ext cx="242582" cy="456625"/>
              </a:xfrm>
              <a:prstGeom prst="rect">
                <a:avLst/>
              </a:prstGeom>
            </p:spPr>
          </p:pic>
          <p:sp>
            <p:nvSpPr>
              <p:cNvPr id="109" name="Rectangle 108"/>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grpSp>
          <p:nvGrpSpPr>
            <p:cNvPr id="110" name="Group 109"/>
            <p:cNvGrpSpPr/>
            <p:nvPr/>
          </p:nvGrpSpPr>
          <p:grpSpPr>
            <a:xfrm rot="10800000">
              <a:off x="915832" y="2987526"/>
              <a:ext cx="247411" cy="512345"/>
              <a:chOff x="194596" y="474251"/>
              <a:chExt cx="242582" cy="502345"/>
            </a:xfrm>
            <a:effectLst>
              <a:outerShdw blurRad="50800" dist="38100" dir="5400000" algn="t" rotWithShape="0">
                <a:prstClr val="black">
                  <a:alpha val="40000"/>
                </a:prstClr>
              </a:outerShdw>
            </a:effectLst>
          </p:grpSpPr>
          <p:pic>
            <p:nvPicPr>
              <p:cNvPr id="111" name="Picture 110"/>
              <p:cNvPicPr>
                <a:picLocks noChangeAspect="1"/>
              </p:cNvPicPr>
              <p:nvPr/>
            </p:nvPicPr>
            <p:blipFill>
              <a:blip r:embed="rId2"/>
              <a:stretch>
                <a:fillRect/>
              </a:stretch>
            </p:blipFill>
            <p:spPr>
              <a:xfrm>
                <a:off x="194596" y="474251"/>
                <a:ext cx="242582" cy="456625"/>
              </a:xfrm>
              <a:prstGeom prst="rect">
                <a:avLst/>
              </a:prstGeom>
            </p:spPr>
          </p:pic>
          <p:sp>
            <p:nvSpPr>
              <p:cNvPr id="112" name="Rectangle 111"/>
              <p:cNvSpPr/>
              <p:nvPr/>
            </p:nvSpPr>
            <p:spPr>
              <a:xfrm>
                <a:off x="313038" y="930876"/>
                <a:ext cx="0"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pic>
          <p:nvPicPr>
            <p:cNvPr id="206" name="Picture 205"/>
            <p:cNvPicPr>
              <a:picLocks noChangeAspect="1"/>
            </p:cNvPicPr>
            <p:nvPr/>
          </p:nvPicPr>
          <p:blipFill>
            <a:blip r:embed="rId2"/>
            <a:stretch>
              <a:fillRect/>
            </a:stretch>
          </p:blipFill>
          <p:spPr>
            <a:xfrm rot="10800000">
              <a:off x="400987" y="4938611"/>
              <a:ext cx="247411" cy="465715"/>
            </a:xfrm>
            <a:prstGeom prst="rect">
              <a:avLst/>
            </a:prstGeom>
            <a:effectLst>
              <a:outerShdw blurRad="50800" dist="38100" dir="5400000" algn="t" rotWithShape="0">
                <a:prstClr val="black">
                  <a:alpha val="40000"/>
                </a:prstClr>
              </a:outerShdw>
            </a:effectLst>
          </p:spPr>
        </p:pic>
        <p:pic>
          <p:nvPicPr>
            <p:cNvPr id="216" name="Picture 215"/>
            <p:cNvPicPr>
              <a:picLocks noChangeAspect="1"/>
            </p:cNvPicPr>
            <p:nvPr/>
          </p:nvPicPr>
          <p:blipFill>
            <a:blip r:embed="rId2"/>
            <a:stretch>
              <a:fillRect/>
            </a:stretch>
          </p:blipFill>
          <p:spPr>
            <a:xfrm rot="10800000">
              <a:off x="654209" y="4938611"/>
              <a:ext cx="247411" cy="465715"/>
            </a:xfrm>
            <a:prstGeom prst="rect">
              <a:avLst/>
            </a:prstGeom>
            <a:effectLst>
              <a:outerShdw blurRad="50800" dist="38100" dir="5400000" algn="t" rotWithShape="0">
                <a:prstClr val="black">
                  <a:alpha val="40000"/>
                </a:prstClr>
              </a:outerShdw>
            </a:effectLst>
          </p:spPr>
        </p:pic>
        <p:pic>
          <p:nvPicPr>
            <p:cNvPr id="229" name="Picture 228"/>
            <p:cNvPicPr>
              <a:picLocks noChangeAspect="1"/>
            </p:cNvPicPr>
            <p:nvPr/>
          </p:nvPicPr>
          <p:blipFill>
            <a:blip r:embed="rId2"/>
            <a:stretch>
              <a:fillRect/>
            </a:stretch>
          </p:blipFill>
          <p:spPr>
            <a:xfrm rot="10800000">
              <a:off x="907430" y="4938611"/>
              <a:ext cx="247411" cy="465715"/>
            </a:xfrm>
            <a:prstGeom prst="rect">
              <a:avLst/>
            </a:prstGeom>
            <a:effectLst>
              <a:outerShdw blurRad="50800" dist="38100" dir="5400000" algn="t" rotWithShape="0">
                <a:prstClr val="black">
                  <a:alpha val="40000"/>
                </a:prstClr>
              </a:outerShdw>
            </a:effectLst>
          </p:spPr>
        </p:pic>
        <p:grpSp>
          <p:nvGrpSpPr>
            <p:cNvPr id="2" name="Group 1"/>
            <p:cNvGrpSpPr/>
            <p:nvPr/>
          </p:nvGrpSpPr>
          <p:grpSpPr>
            <a:xfrm>
              <a:off x="400986" y="1976732"/>
              <a:ext cx="1492165" cy="1260846"/>
              <a:chOff x="458199" y="1938149"/>
              <a:chExt cx="1463040" cy="1236236"/>
            </a:xfrm>
          </p:grpSpPr>
          <p:cxnSp>
            <p:nvCxnSpPr>
              <p:cNvPr id="28" name="Straight Arrow Connector 27"/>
              <p:cNvCxnSpPr/>
              <p:nvPr/>
            </p:nvCxnSpPr>
            <p:spPr>
              <a:xfrm>
                <a:off x="458199" y="2380513"/>
                <a:ext cx="1463040" cy="0"/>
              </a:xfrm>
              <a:prstGeom prst="straightConnector1">
                <a:avLst/>
              </a:prstGeom>
              <a:ln w="38100">
                <a:solidFill>
                  <a:schemeClr val="accent3">
                    <a:lumMod val="50000"/>
                    <a:lumOff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269" name="TextBox 268"/>
              <p:cNvSpPr txBox="1"/>
              <p:nvPr/>
            </p:nvSpPr>
            <p:spPr>
              <a:xfrm rot="16200000">
                <a:off x="905347" y="2439472"/>
                <a:ext cx="1236236" cy="233590"/>
              </a:xfrm>
              <a:prstGeom prst="rect">
                <a:avLst/>
              </a:prstGeom>
              <a:noFill/>
            </p:spPr>
            <p:txBody>
              <a:bodyPr wrap="none" rtlCol="0">
                <a:spAutoFit/>
              </a:bodyPr>
              <a:lstStyle/>
              <a:p>
                <a:r>
                  <a:rPr lang="en-US" sz="918" b="1" dirty="0">
                    <a:solidFill>
                      <a:schemeClr val="accent2">
                        <a:lumMod val="40000"/>
                        <a:lumOff val="60000"/>
                      </a:schemeClr>
                    </a:solidFill>
                    <a:latin typeface="Segoe UI" panose="020B0502040204020203" pitchFamily="34" charset="0"/>
                    <a:cs typeface="Segoe UI" panose="020B0502040204020203" pitchFamily="34" charset="0"/>
                  </a:rPr>
                  <a:t>Monitoring     Data</a:t>
                </a:r>
              </a:p>
            </p:txBody>
          </p:sp>
        </p:grpSp>
        <p:sp>
          <p:nvSpPr>
            <p:cNvPr id="199" name="Rounded Rectangle 198"/>
            <p:cNvSpPr/>
            <p:nvPr/>
          </p:nvSpPr>
          <p:spPr>
            <a:xfrm>
              <a:off x="10501106" y="1059211"/>
              <a:ext cx="1413157" cy="1576594"/>
            </a:xfrm>
            <a:prstGeom prst="roundRect">
              <a:avLst>
                <a:gd name="adj" fmla="val 19709"/>
              </a:avLst>
            </a:prstGeom>
            <a:solidFill>
              <a:srgbClr val="00B0F0">
                <a:alpha val="5000"/>
              </a:srgbClr>
            </a:solidFill>
            <a:ln>
              <a:solidFill>
                <a:schemeClr val="accent3">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24" b="1" dirty="0">
                  <a:solidFill>
                    <a:schemeClr val="tx1"/>
                  </a:solidFill>
                  <a:latin typeface="Segoe UI" panose="020B0502040204020203" pitchFamily="34" charset="0"/>
                  <a:cs typeface="Segoe UI" panose="020B0502040204020203" pitchFamily="34" charset="0"/>
                </a:rPr>
                <a:t>DPM</a:t>
              </a:r>
            </a:p>
            <a:p>
              <a:pPr algn="ctr"/>
              <a:r>
                <a:rPr lang="en-US" sz="1224" b="1" dirty="0">
                  <a:solidFill>
                    <a:schemeClr val="tx1"/>
                  </a:solidFill>
                  <a:latin typeface="Segoe UI" panose="020B0502040204020203" pitchFamily="34" charset="0"/>
                  <a:cs typeface="Segoe UI" panose="020B0502040204020203" pitchFamily="34" charset="0"/>
                </a:rPr>
                <a:t>Reports</a:t>
              </a:r>
            </a:p>
          </p:txBody>
        </p:sp>
        <p:grpSp>
          <p:nvGrpSpPr>
            <p:cNvPr id="4" name="Group 3"/>
            <p:cNvGrpSpPr/>
            <p:nvPr/>
          </p:nvGrpSpPr>
          <p:grpSpPr>
            <a:xfrm>
              <a:off x="9177412" y="2336698"/>
              <a:ext cx="801832" cy="1823790"/>
              <a:chOff x="4881486" y="2905271"/>
              <a:chExt cx="786181" cy="1097280"/>
            </a:xfrm>
          </p:grpSpPr>
          <p:sp>
            <p:nvSpPr>
              <p:cNvPr id="214" name="TextBox 213"/>
              <p:cNvSpPr txBox="1"/>
              <p:nvPr/>
            </p:nvSpPr>
            <p:spPr>
              <a:xfrm>
                <a:off x="4881486" y="3273349"/>
                <a:ext cx="786181" cy="287775"/>
              </a:xfrm>
              <a:prstGeom prst="rect">
                <a:avLst/>
              </a:prstGeom>
              <a:noFill/>
            </p:spPr>
            <p:txBody>
              <a:bodyPr wrap="square" rtlCol="0">
                <a:spAutoFit/>
              </a:bodyPr>
              <a:lstStyle/>
              <a:p>
                <a:pPr algn="ctr"/>
                <a:r>
                  <a:rPr lang="en-US" sz="816" dirty="0">
                    <a:solidFill>
                      <a:schemeClr val="accent3">
                        <a:lumMod val="10000"/>
                        <a:lumOff val="90000"/>
                      </a:schemeClr>
                    </a:solidFill>
                    <a:latin typeface="Segoe UI" panose="020B0502040204020203" pitchFamily="34" charset="0"/>
                    <a:cs typeface="Segoe UI" panose="020B0502040204020203" pitchFamily="34" charset="0"/>
                  </a:rPr>
                  <a:t>Edit Script </a:t>
                </a:r>
              </a:p>
              <a:p>
                <a:pPr algn="ctr"/>
                <a:r>
                  <a:rPr lang="en-US" sz="816" dirty="0">
                    <a:solidFill>
                      <a:schemeClr val="accent3">
                        <a:lumMod val="10000"/>
                        <a:lumOff val="90000"/>
                      </a:schemeClr>
                    </a:solidFill>
                    <a:latin typeface="Segoe UI" panose="020B0502040204020203" pitchFamily="34" charset="0"/>
                    <a:cs typeface="Segoe UI" panose="020B0502040204020203" pitchFamily="34" charset="0"/>
                  </a:rPr>
                  <a:t>&amp; Query Views</a:t>
                </a:r>
              </a:p>
            </p:txBody>
          </p:sp>
          <p:cxnSp>
            <p:nvCxnSpPr>
              <p:cNvPr id="123" name="Straight Arrow Connector 122"/>
              <p:cNvCxnSpPr/>
              <p:nvPr/>
            </p:nvCxnSpPr>
            <p:spPr>
              <a:xfrm flipV="1">
                <a:off x="4907359" y="2905271"/>
                <a:ext cx="1482" cy="1097280"/>
              </a:xfrm>
              <a:prstGeom prst="straightConnector1">
                <a:avLst/>
              </a:prstGeom>
              <a:ln w="38100">
                <a:solidFill>
                  <a:schemeClr val="accent3">
                    <a:lumMod val="50000"/>
                    <a:lumOff val="50000"/>
                  </a:schemeClr>
                </a:solidFill>
                <a:headEnd type="triangle"/>
                <a:tailEnd type="none"/>
              </a:ln>
            </p:spPr>
            <p:style>
              <a:lnRef idx="3">
                <a:schemeClr val="accent4"/>
              </a:lnRef>
              <a:fillRef idx="0">
                <a:schemeClr val="accent4"/>
              </a:fillRef>
              <a:effectRef idx="2">
                <a:schemeClr val="accent4"/>
              </a:effectRef>
              <a:fontRef idx="minor">
                <a:schemeClr val="tx1"/>
              </a:fontRef>
            </p:style>
          </p:cxnSp>
        </p:grpSp>
        <p:grpSp>
          <p:nvGrpSpPr>
            <p:cNvPr id="41" name="Group 40"/>
            <p:cNvGrpSpPr/>
            <p:nvPr/>
          </p:nvGrpSpPr>
          <p:grpSpPr>
            <a:xfrm>
              <a:off x="7121282" y="2481351"/>
              <a:ext cx="1626805" cy="1187215"/>
              <a:chOff x="6981418" y="2432918"/>
              <a:chExt cx="1595052" cy="1164042"/>
            </a:xfrm>
          </p:grpSpPr>
          <p:cxnSp>
            <p:nvCxnSpPr>
              <p:cNvPr id="39" name="Elbow Connector 38"/>
              <p:cNvCxnSpPr>
                <a:endCxn id="3" idx="2"/>
              </p:cNvCxnSpPr>
              <p:nvPr/>
            </p:nvCxnSpPr>
            <p:spPr>
              <a:xfrm flipV="1">
                <a:off x="6981418" y="2432918"/>
                <a:ext cx="1595052" cy="770327"/>
              </a:xfrm>
              <a:prstGeom prst="bentConnector2">
                <a:avLst/>
              </a:prstGeom>
              <a:ln w="38100">
                <a:solidFill>
                  <a:schemeClr val="accent3">
                    <a:lumMod val="50000"/>
                    <a:lumOff val="50000"/>
                  </a:schemeClr>
                </a:solidFill>
                <a:headEnd type="none"/>
                <a:tailEnd type="triangle"/>
              </a:ln>
            </p:spPr>
            <p:style>
              <a:lnRef idx="3">
                <a:schemeClr val="accent4"/>
              </a:lnRef>
              <a:fillRef idx="0">
                <a:schemeClr val="accent4"/>
              </a:fillRef>
              <a:effectRef idx="2">
                <a:schemeClr val="accent4"/>
              </a:effectRef>
              <a:fontRef idx="minor">
                <a:schemeClr val="tx1"/>
              </a:fontRef>
            </p:style>
          </p:cxnSp>
          <p:sp>
            <p:nvSpPr>
              <p:cNvPr id="207" name="TextBox 206"/>
              <p:cNvSpPr txBox="1"/>
              <p:nvPr/>
            </p:nvSpPr>
            <p:spPr>
              <a:xfrm>
                <a:off x="7509448" y="3253533"/>
                <a:ext cx="983354" cy="343427"/>
              </a:xfrm>
              <a:prstGeom prst="rect">
                <a:avLst/>
              </a:prstGeom>
              <a:noFill/>
            </p:spPr>
            <p:txBody>
              <a:bodyPr wrap="square" rtlCol="0">
                <a:spAutoFit/>
              </a:bodyPr>
              <a:lstStyle/>
              <a:p>
                <a:pPr algn="ctr"/>
                <a:r>
                  <a:rPr lang="en-US" sz="816" dirty="0">
                    <a:solidFill>
                      <a:schemeClr val="accent3">
                        <a:lumMod val="10000"/>
                        <a:lumOff val="90000"/>
                      </a:schemeClr>
                    </a:solidFill>
                    <a:latin typeface="Segoe UI" panose="020B0502040204020203" pitchFamily="34" charset="0"/>
                    <a:cs typeface="Segoe UI" panose="020B0502040204020203" pitchFamily="34" charset="0"/>
                  </a:rPr>
                  <a:t>Fetch Reporting Data from DW</a:t>
                </a:r>
              </a:p>
            </p:txBody>
          </p:sp>
        </p:grpSp>
        <p:grpSp>
          <p:nvGrpSpPr>
            <p:cNvPr id="24" name="Group 23"/>
            <p:cNvGrpSpPr/>
            <p:nvPr/>
          </p:nvGrpSpPr>
          <p:grpSpPr>
            <a:xfrm>
              <a:off x="1914912" y="1519606"/>
              <a:ext cx="1904008" cy="3952385"/>
              <a:chOff x="1876671" y="2072659"/>
              <a:chExt cx="1866844" cy="3292525"/>
            </a:xfrm>
          </p:grpSpPr>
          <p:pic>
            <p:nvPicPr>
              <p:cNvPr id="185" name="Picture 184"/>
              <p:cNvPicPr>
                <a:picLocks noChangeAspect="1"/>
              </p:cNvPicPr>
              <p:nvPr/>
            </p:nvPicPr>
            <p:blipFill>
              <a:blip r:embed="rId2"/>
              <a:stretch>
                <a:fillRect/>
              </a:stretch>
            </p:blipFill>
            <p:spPr>
              <a:xfrm rot="10800000">
                <a:off x="1876671" y="2072659"/>
                <a:ext cx="1866844" cy="3292525"/>
              </a:xfrm>
              <a:prstGeom prst="rect">
                <a:avLst/>
              </a:prstGeom>
            </p:spPr>
          </p:pic>
          <p:pic>
            <p:nvPicPr>
              <p:cNvPr id="1026" name="Picture 2" descr="http://blogs.technet.com/cfs-file.ashx/__key/communityserver-blogs-components-weblogfiles/00-00-00-59-30/0121.system-center-operations-manager-grid-rev-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1038" y="2929213"/>
                <a:ext cx="1663791" cy="495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386799" y="4442590"/>
              <a:ext cx="798797" cy="295552"/>
              <a:chOff x="378385" y="3836894"/>
              <a:chExt cx="783205" cy="289783"/>
            </a:xfrm>
          </p:grpSpPr>
          <p:sp>
            <p:nvSpPr>
              <p:cNvPr id="11" name="Block Arc 10"/>
              <p:cNvSpPr/>
              <p:nvPr/>
            </p:nvSpPr>
            <p:spPr>
              <a:xfrm>
                <a:off x="378385" y="3836895"/>
                <a:ext cx="269479" cy="127928"/>
              </a:xfrm>
              <a:prstGeom prst="blockArc">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36">
                  <a:solidFill>
                    <a:schemeClr val="tx1"/>
                  </a:solidFill>
                </a:endParaRPr>
              </a:p>
            </p:txBody>
          </p:sp>
          <p:sp>
            <p:nvSpPr>
              <p:cNvPr id="128" name="Block Arc 127"/>
              <p:cNvSpPr/>
              <p:nvPr/>
            </p:nvSpPr>
            <p:spPr>
              <a:xfrm>
                <a:off x="638362" y="3836894"/>
                <a:ext cx="269479" cy="127928"/>
              </a:xfrm>
              <a:prstGeom prst="blockArc">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36">
                  <a:solidFill>
                    <a:schemeClr val="tx1"/>
                  </a:solidFill>
                </a:endParaRPr>
              </a:p>
            </p:txBody>
          </p:sp>
          <p:sp>
            <p:nvSpPr>
              <p:cNvPr id="130" name="Block Arc 129"/>
              <p:cNvSpPr/>
              <p:nvPr/>
            </p:nvSpPr>
            <p:spPr>
              <a:xfrm rot="10800000">
                <a:off x="387345" y="3989295"/>
                <a:ext cx="269479" cy="127928"/>
              </a:xfrm>
              <a:prstGeom prst="blockArc">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36">
                  <a:solidFill>
                    <a:schemeClr val="tx1"/>
                  </a:solidFill>
                </a:endParaRPr>
              </a:p>
            </p:txBody>
          </p:sp>
          <p:sp>
            <p:nvSpPr>
              <p:cNvPr id="131" name="Block Arc 130"/>
              <p:cNvSpPr/>
              <p:nvPr/>
            </p:nvSpPr>
            <p:spPr>
              <a:xfrm rot="10800000">
                <a:off x="638358" y="3998255"/>
                <a:ext cx="269479" cy="127928"/>
              </a:xfrm>
              <a:prstGeom prst="blockArc">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36">
                  <a:solidFill>
                    <a:schemeClr val="tx1"/>
                  </a:solidFill>
                </a:endParaRPr>
              </a:p>
            </p:txBody>
          </p:sp>
          <p:sp>
            <p:nvSpPr>
              <p:cNvPr id="132" name="Block Arc 131"/>
              <p:cNvSpPr/>
              <p:nvPr/>
            </p:nvSpPr>
            <p:spPr>
              <a:xfrm rot="10800000">
                <a:off x="889054" y="3998749"/>
                <a:ext cx="269479" cy="127928"/>
              </a:xfrm>
              <a:prstGeom prst="blockArc">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36" b="1" dirty="0">
                  <a:solidFill>
                    <a:schemeClr val="tx1"/>
                  </a:solidFill>
                </a:endParaRPr>
              </a:p>
            </p:txBody>
          </p:sp>
          <p:sp>
            <p:nvSpPr>
              <p:cNvPr id="113" name="Block Arc 112"/>
              <p:cNvSpPr/>
              <p:nvPr/>
            </p:nvSpPr>
            <p:spPr>
              <a:xfrm>
                <a:off x="892111" y="3842391"/>
                <a:ext cx="269479" cy="127928"/>
              </a:xfrm>
              <a:prstGeom prst="blockArc">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36">
                  <a:solidFill>
                    <a:schemeClr val="tx1"/>
                  </a:solidFill>
                </a:endParaRPr>
              </a:p>
            </p:txBody>
          </p:sp>
        </p:grpSp>
        <p:pic>
          <p:nvPicPr>
            <p:cNvPr id="115" name="Picture 114"/>
            <p:cNvPicPr>
              <a:picLocks noChangeAspect="1"/>
            </p:cNvPicPr>
            <p:nvPr/>
          </p:nvPicPr>
          <p:blipFill>
            <a:blip r:embed="rId2"/>
            <a:stretch>
              <a:fillRect/>
            </a:stretch>
          </p:blipFill>
          <p:spPr>
            <a:xfrm rot="10800000">
              <a:off x="395938" y="3569144"/>
              <a:ext cx="247411" cy="465715"/>
            </a:xfrm>
            <a:prstGeom prst="rect">
              <a:avLst/>
            </a:prstGeom>
          </p:spPr>
        </p:pic>
        <p:pic>
          <p:nvPicPr>
            <p:cNvPr id="118" name="Picture 117"/>
            <p:cNvPicPr>
              <a:picLocks noChangeAspect="1"/>
            </p:cNvPicPr>
            <p:nvPr/>
          </p:nvPicPr>
          <p:blipFill>
            <a:blip r:embed="rId2"/>
            <a:stretch>
              <a:fillRect/>
            </a:stretch>
          </p:blipFill>
          <p:spPr>
            <a:xfrm rot="10800000">
              <a:off x="649159" y="3569144"/>
              <a:ext cx="247411" cy="465715"/>
            </a:xfrm>
            <a:prstGeom prst="rect">
              <a:avLst/>
            </a:prstGeom>
          </p:spPr>
        </p:pic>
        <p:pic>
          <p:nvPicPr>
            <p:cNvPr id="121" name="Picture 120"/>
            <p:cNvPicPr>
              <a:picLocks noChangeAspect="1"/>
            </p:cNvPicPr>
            <p:nvPr/>
          </p:nvPicPr>
          <p:blipFill>
            <a:blip r:embed="rId2"/>
            <a:stretch>
              <a:fillRect/>
            </a:stretch>
          </p:blipFill>
          <p:spPr>
            <a:xfrm rot="10800000">
              <a:off x="910783" y="3569144"/>
              <a:ext cx="247411" cy="465715"/>
            </a:xfrm>
            <a:prstGeom prst="rect">
              <a:avLst/>
            </a:prstGeom>
          </p:spPr>
        </p:pic>
        <p:grpSp>
          <p:nvGrpSpPr>
            <p:cNvPr id="32" name="Group 31"/>
            <p:cNvGrpSpPr/>
            <p:nvPr/>
          </p:nvGrpSpPr>
          <p:grpSpPr>
            <a:xfrm>
              <a:off x="4488500" y="1942745"/>
              <a:ext cx="5434945" cy="4045725"/>
              <a:chOff x="4400025" y="1904825"/>
              <a:chExt cx="5328861" cy="3966757"/>
            </a:xfrm>
          </p:grpSpPr>
          <p:grpSp>
            <p:nvGrpSpPr>
              <p:cNvPr id="30" name="Group 29"/>
              <p:cNvGrpSpPr/>
              <p:nvPr/>
            </p:nvGrpSpPr>
            <p:grpSpPr>
              <a:xfrm>
                <a:off x="4400025" y="4080458"/>
                <a:ext cx="5328861" cy="1791124"/>
                <a:chOff x="4356314" y="3499314"/>
                <a:chExt cx="3995475" cy="1791124"/>
              </a:xfrm>
            </p:grpSpPr>
            <p:grpSp>
              <p:nvGrpSpPr>
                <p:cNvPr id="14" name="Group 13"/>
                <p:cNvGrpSpPr/>
                <p:nvPr/>
              </p:nvGrpSpPr>
              <p:grpSpPr>
                <a:xfrm>
                  <a:off x="4356314" y="3499314"/>
                  <a:ext cx="3995475" cy="1791124"/>
                  <a:chOff x="2295154" y="4698159"/>
                  <a:chExt cx="3144558" cy="1813210"/>
                </a:xfrm>
              </p:grpSpPr>
              <p:sp>
                <p:nvSpPr>
                  <p:cNvPr id="136" name="Rounded Rectangle 135"/>
                  <p:cNvSpPr/>
                  <p:nvPr/>
                </p:nvSpPr>
                <p:spPr>
                  <a:xfrm>
                    <a:off x="2295154" y="4698159"/>
                    <a:ext cx="3144558" cy="1813210"/>
                  </a:xfrm>
                  <a:prstGeom prst="roundRect">
                    <a:avLst>
                      <a:gd name="adj" fmla="val 9689"/>
                    </a:avLst>
                  </a:prstGeom>
                  <a:solidFill>
                    <a:srgbClr val="00B0F0">
                      <a:alpha val="5000"/>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latin typeface="Segoe UI" panose="020B0502040204020203" pitchFamily="34" charset="0"/>
                      <a:cs typeface="Segoe UI" panose="020B0502040204020203" pitchFamily="34" charset="0"/>
                    </a:endParaRPr>
                  </a:p>
                </p:txBody>
              </p:sp>
              <p:grpSp>
                <p:nvGrpSpPr>
                  <p:cNvPr id="9" name="Group 8"/>
                  <p:cNvGrpSpPr/>
                  <p:nvPr/>
                </p:nvGrpSpPr>
                <p:grpSpPr>
                  <a:xfrm>
                    <a:off x="2390413" y="4820846"/>
                    <a:ext cx="2949779" cy="1331030"/>
                    <a:chOff x="2708314" y="5258516"/>
                    <a:chExt cx="2949779" cy="1331030"/>
                  </a:xfrm>
                </p:grpSpPr>
                <p:sp>
                  <p:nvSpPr>
                    <p:cNvPr id="171" name="Flowchart: Internal Storage 170"/>
                    <p:cNvSpPr/>
                    <p:nvPr/>
                  </p:nvSpPr>
                  <p:spPr>
                    <a:xfrm>
                      <a:off x="4286493" y="5972254"/>
                      <a:ext cx="1371600" cy="260424"/>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Disk Utilization</a:t>
                      </a:r>
                    </a:p>
                  </p:txBody>
                </p:sp>
                <p:sp>
                  <p:nvSpPr>
                    <p:cNvPr id="173" name="Flowchart: Internal Storage 172"/>
                    <p:cNvSpPr/>
                    <p:nvPr/>
                  </p:nvSpPr>
                  <p:spPr>
                    <a:xfrm>
                      <a:off x="2708314" y="5620367"/>
                      <a:ext cx="1371600" cy="245476"/>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Disk Management</a:t>
                      </a:r>
                    </a:p>
                  </p:txBody>
                </p:sp>
                <p:sp>
                  <p:nvSpPr>
                    <p:cNvPr id="176" name="Flowchart: Internal Storage 175"/>
                    <p:cNvSpPr/>
                    <p:nvPr/>
                  </p:nvSpPr>
                  <p:spPr>
                    <a:xfrm>
                      <a:off x="4286493" y="6344070"/>
                      <a:ext cx="1371600" cy="245476"/>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Tape Utilization</a:t>
                      </a:r>
                    </a:p>
                  </p:txBody>
                </p:sp>
                <p:sp>
                  <p:nvSpPr>
                    <p:cNvPr id="177" name="Flowchart: Internal Storage 176"/>
                    <p:cNvSpPr/>
                    <p:nvPr/>
                  </p:nvSpPr>
                  <p:spPr>
                    <a:xfrm>
                      <a:off x="2708314" y="5982218"/>
                      <a:ext cx="1371600" cy="245476"/>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SLA Trend</a:t>
                      </a:r>
                    </a:p>
                  </p:txBody>
                </p:sp>
                <p:sp>
                  <p:nvSpPr>
                    <p:cNvPr id="178" name="Flowchart: Internal Storage 177"/>
                    <p:cNvSpPr/>
                    <p:nvPr/>
                  </p:nvSpPr>
                  <p:spPr>
                    <a:xfrm>
                      <a:off x="2708314" y="5258516"/>
                      <a:ext cx="1371600" cy="245476"/>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Recovery Job</a:t>
                      </a:r>
                    </a:p>
                  </p:txBody>
                </p:sp>
                <p:sp>
                  <p:nvSpPr>
                    <p:cNvPr id="179" name="Flowchart: Internal Storage 178"/>
                    <p:cNvSpPr/>
                    <p:nvPr/>
                  </p:nvSpPr>
                  <p:spPr>
                    <a:xfrm>
                      <a:off x="4286493" y="5615385"/>
                      <a:ext cx="1371600" cy="245476"/>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Backup Job</a:t>
                      </a:r>
                    </a:p>
                  </p:txBody>
                </p:sp>
                <p:sp>
                  <p:nvSpPr>
                    <p:cNvPr id="184" name="Flowchart: Internal Storage 183"/>
                    <p:cNvSpPr/>
                    <p:nvPr/>
                  </p:nvSpPr>
                  <p:spPr>
                    <a:xfrm>
                      <a:off x="2708314" y="6344070"/>
                      <a:ext cx="1371600" cy="245476"/>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Tape Management</a:t>
                      </a:r>
                    </a:p>
                  </p:txBody>
                </p:sp>
                <p:sp>
                  <p:nvSpPr>
                    <p:cNvPr id="122" name="Flowchart: Internal Storage 121"/>
                    <p:cNvSpPr/>
                    <p:nvPr/>
                  </p:nvSpPr>
                  <p:spPr>
                    <a:xfrm>
                      <a:off x="4286493" y="5258516"/>
                      <a:ext cx="1371600" cy="245476"/>
                    </a:xfrm>
                    <a:prstGeom prst="flowChartInternalStorage">
                      <a:avLst/>
                    </a:prstGeom>
                    <a:solidFill>
                      <a:schemeClr val="bg2">
                        <a:lumMod val="50000"/>
                        <a:alpha val="40000"/>
                      </a:schemeClr>
                    </a:solidFill>
                    <a:ln w="15875">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714" b="1" dirty="0">
                          <a:ln w="0"/>
                          <a:solidFill>
                            <a:schemeClr val="tx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DPM De-Duplication </a:t>
                      </a:r>
                    </a:p>
                  </p:txBody>
                </p:sp>
              </p:grpSp>
            </p:grpSp>
            <p:sp>
              <p:nvSpPr>
                <p:cNvPr id="17" name="TextBox 16"/>
                <p:cNvSpPr txBox="1"/>
                <p:nvPr/>
              </p:nvSpPr>
              <p:spPr>
                <a:xfrm>
                  <a:off x="5431834" y="4973463"/>
                  <a:ext cx="1753755" cy="259836"/>
                </a:xfrm>
                <a:prstGeom prst="rect">
                  <a:avLst/>
                </a:prstGeom>
                <a:noFill/>
              </p:spPr>
              <p:txBody>
                <a:bodyPr wrap="none" rtlCol="0">
                  <a:spAutoFit/>
                </a:bodyPr>
                <a:lstStyle/>
                <a:p>
                  <a:r>
                    <a:rPr lang="en-US" sz="1122" dirty="0">
                      <a:solidFill>
                        <a:schemeClr val="accent3">
                          <a:lumMod val="25000"/>
                          <a:lumOff val="75000"/>
                        </a:schemeClr>
                      </a:solidFill>
                      <a:latin typeface="Segoe UI" panose="020B0502040204020203" pitchFamily="34" charset="0"/>
                      <a:cs typeface="Segoe UI" panose="020B0502040204020203" pitchFamily="34" charset="0"/>
                    </a:rPr>
                    <a:t>Publicly Documented SCOM Views</a:t>
                  </a:r>
                </a:p>
              </p:txBody>
            </p:sp>
          </p:grpSp>
          <p:sp>
            <p:nvSpPr>
              <p:cNvPr id="29" name="Flowchart: Magnetic Disk 28"/>
              <p:cNvSpPr/>
              <p:nvPr/>
            </p:nvSpPr>
            <p:spPr>
              <a:xfrm>
                <a:off x="4945257" y="1904825"/>
                <a:ext cx="2023139" cy="2125310"/>
              </a:xfrm>
              <a:prstGeom prst="flowChartMagneticDisk">
                <a:avLst/>
              </a:prstGeom>
              <a:solidFill>
                <a:srgbClr val="002060">
                  <a:alpha val="50000"/>
                </a:srgbClr>
              </a:solidFill>
              <a:ln w="38100">
                <a:solidFill>
                  <a:schemeClr val="accent6">
                    <a:lumMod val="75000"/>
                  </a:schemeClr>
                </a:solidFill>
                <a:tailEnd type="none"/>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sz="1836"/>
              </a:p>
            </p:txBody>
          </p:sp>
        </p:grpSp>
        <p:pic>
          <p:nvPicPr>
            <p:cNvPr id="139" name="Picture 2" descr="http://blogs.technet.com/cfs-file.ashx/__key/communityserver-blogs-components-weblogfiles/00-00-00-59-30/0121.system-center-operations-manager-grid-rev-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2601" y="2833203"/>
              <a:ext cx="1696913" cy="595094"/>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p:cNvSpPr txBox="1"/>
            <p:nvPr/>
          </p:nvSpPr>
          <p:spPr>
            <a:xfrm>
              <a:off x="5467171" y="3442497"/>
              <a:ext cx="1239442" cy="265009"/>
            </a:xfrm>
            <a:prstGeom prst="rect">
              <a:avLst/>
            </a:prstGeom>
            <a:noFill/>
          </p:spPr>
          <p:txBody>
            <a:bodyPr wrap="none" rtlCol="0">
              <a:spAutoFit/>
            </a:bodyPr>
            <a:lstStyle/>
            <a:p>
              <a:r>
                <a:rPr lang="en-US" sz="1122" dirty="0">
                  <a:solidFill>
                    <a:schemeClr val="accent1">
                      <a:lumMod val="75000"/>
                    </a:schemeClr>
                  </a:solidFill>
                  <a:latin typeface="Segoe UI" panose="020B0502040204020203" pitchFamily="34" charset="0"/>
                  <a:cs typeface="Segoe UI" panose="020B0502040204020203" pitchFamily="34" charset="0"/>
                </a:rPr>
                <a:t>Data Warehouse</a:t>
              </a:r>
            </a:p>
          </p:txBody>
        </p:sp>
        <p:sp>
          <p:nvSpPr>
            <p:cNvPr id="3" name="Flowchart: Multidocument 2"/>
            <p:cNvSpPr/>
            <p:nvPr/>
          </p:nvSpPr>
          <p:spPr>
            <a:xfrm>
              <a:off x="8089554" y="1219491"/>
              <a:ext cx="1529824" cy="1311529"/>
            </a:xfrm>
            <a:prstGeom prst="flowChartMultidocument">
              <a:avLst/>
            </a:prstGeom>
            <a:solidFill>
              <a:srgbClr val="00B0F0">
                <a:alpha val="30000"/>
              </a:srgbClr>
            </a:solidFill>
            <a:ln>
              <a:solidFill>
                <a:schemeClr val="accent3">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20" b="1" dirty="0">
                  <a:solidFill>
                    <a:schemeClr val="accent5">
                      <a:lumMod val="20000"/>
                      <a:lumOff val="80000"/>
                    </a:schemeClr>
                  </a:solidFill>
                  <a:latin typeface="Segoe UI" panose="020B0502040204020203" pitchFamily="34" charset="0"/>
                  <a:cs typeface="Segoe UI" panose="020B0502040204020203" pitchFamily="34" charset="0"/>
                </a:rPr>
                <a:t>Management Pack OR Custom Script to Query SCOM Data Warehouse</a:t>
              </a:r>
            </a:p>
          </p:txBody>
        </p:sp>
      </p:grpSp>
      <p:sp>
        <p:nvSpPr>
          <p:cNvPr id="7" name="Title 6"/>
          <p:cNvSpPr>
            <a:spLocks noGrp="1"/>
          </p:cNvSpPr>
          <p:nvPr>
            <p:ph type="title"/>
          </p:nvPr>
        </p:nvSpPr>
        <p:spPr/>
        <p:txBody>
          <a:bodyPr/>
          <a:lstStyle/>
          <a:p>
            <a:r>
              <a:rPr lang="en-US" dirty="0" smtClean="0"/>
              <a:t>Reporting Framework Architecture</a:t>
            </a:r>
            <a:endParaRPr lang="en-US" dirty="0"/>
          </a:p>
        </p:txBody>
      </p:sp>
    </p:spTree>
    <p:extLst>
      <p:ext uri="{BB962C8B-B14F-4D97-AF65-F5344CB8AC3E}">
        <p14:creationId xmlns:p14="http://schemas.microsoft.com/office/powerpoint/2010/main" val="783053248"/>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7" y="0"/>
            <a:ext cx="12581348" cy="6994525"/>
          </a:xfrm>
          <a:prstGeom prst="rect">
            <a:avLst/>
          </a:prstGeom>
        </p:spPr>
      </p:pic>
    </p:spTree>
    <p:extLst>
      <p:ext uri="{BB962C8B-B14F-4D97-AF65-F5344CB8AC3E}">
        <p14:creationId xmlns:p14="http://schemas.microsoft.com/office/powerpoint/2010/main" val="495650557"/>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Text Placeholder 2"/>
          <p:cNvSpPr>
            <a:spLocks noGrp="1"/>
          </p:cNvSpPr>
          <p:nvPr>
            <p:ph type="body" sz="quarter" idx="12"/>
          </p:nvPr>
        </p:nvSpPr>
        <p:spPr>
          <a:xfrm>
            <a:off x="274638" y="3954463"/>
            <a:ext cx="8915399" cy="1829593"/>
          </a:xfrm>
        </p:spPr>
        <p:txBody>
          <a:bodyPr/>
          <a:lstStyle/>
          <a:p>
            <a:r>
              <a:rPr lang="en-US" dirty="0" smtClean="0"/>
              <a:t>Enterprise Reporting Framework</a:t>
            </a:r>
            <a:endParaRPr lang="en-US" dirty="0"/>
          </a:p>
        </p:txBody>
      </p:sp>
    </p:spTree>
    <p:extLst>
      <p:ext uri="{BB962C8B-B14F-4D97-AF65-F5344CB8AC3E}">
        <p14:creationId xmlns:p14="http://schemas.microsoft.com/office/powerpoint/2010/main" val="2429317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7200" dirty="0" smtClean="0"/>
              <a:t>Protecting to Azure</a:t>
            </a:r>
            <a:endParaRPr lang="en-US" sz="7200" dirty="0"/>
          </a:p>
        </p:txBody>
      </p:sp>
      <p:sp>
        <p:nvSpPr>
          <p:cNvPr id="2" name="Text Placeholder 1"/>
          <p:cNvSpPr>
            <a:spLocks noGrp="1"/>
          </p:cNvSpPr>
          <p:nvPr>
            <p:ph type="body" sz="quarter" idx="4294967295"/>
          </p:nvPr>
        </p:nvSpPr>
        <p:spPr>
          <a:xfrm>
            <a:off x="0" y="3954463"/>
            <a:ext cx="9523413" cy="1830387"/>
          </a:xfrm>
        </p:spPr>
        <p:txBody>
          <a:bodyPr/>
          <a:lstStyle/>
          <a:p>
            <a:r>
              <a:rPr lang="en-US" dirty="0" smtClean="0"/>
              <a:t>Long term retention</a:t>
            </a:r>
            <a:endParaRPr lang="en-US" dirty="0"/>
          </a:p>
        </p:txBody>
      </p:sp>
    </p:spTree>
    <p:extLst>
      <p:ext uri="{BB962C8B-B14F-4D97-AF65-F5344CB8AC3E}">
        <p14:creationId xmlns:p14="http://schemas.microsoft.com/office/powerpoint/2010/main" val="3746821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solidFill>
                <a:schemeClr val="bg1">
                  <a:lumMod val="20000"/>
                  <a:lumOff val="80000"/>
                </a:schemeClr>
              </a:solidFill>
            </a:endParaRPr>
          </a:p>
          <a:p>
            <a:r>
              <a:rPr lang="en-US" sz="3600" dirty="0" smtClean="0">
                <a:solidFill>
                  <a:schemeClr val="bg1">
                    <a:lumMod val="20000"/>
                    <a:lumOff val="80000"/>
                  </a:schemeClr>
                </a:solidFill>
              </a:rPr>
              <a:t>What is the TCO of 1 GB of backup on tape per month ?</a:t>
            </a:r>
          </a:p>
          <a:p>
            <a:pPr algn="ctr"/>
            <a:r>
              <a:rPr lang="en-US" sz="4800" b="1" dirty="0" smtClean="0">
                <a:solidFill>
                  <a:schemeClr val="bg1">
                    <a:lumMod val="20000"/>
                    <a:lumOff val="80000"/>
                  </a:schemeClr>
                </a:solidFill>
              </a:rPr>
              <a:t>$0.95*</a:t>
            </a:r>
          </a:p>
          <a:p>
            <a:pPr algn="ctr"/>
            <a:endParaRPr lang="en-US" dirty="0">
              <a:solidFill>
                <a:schemeClr val="bg2"/>
              </a:solidFill>
            </a:endParaRPr>
          </a:p>
          <a:p>
            <a:r>
              <a:rPr lang="en-US" sz="3600" dirty="0" smtClean="0">
                <a:solidFill>
                  <a:schemeClr val="bg1">
                    <a:lumMod val="20000"/>
                    <a:lumOff val="80000"/>
                  </a:schemeClr>
                </a:solidFill>
              </a:rPr>
              <a:t>What is the TCO of 1GB of backup on Azure per month ?</a:t>
            </a:r>
          </a:p>
          <a:p>
            <a:pPr algn="ctr"/>
            <a:r>
              <a:rPr lang="en-US" sz="4800" b="1" dirty="0" smtClean="0">
                <a:solidFill>
                  <a:schemeClr val="bg1">
                    <a:lumMod val="20000"/>
                    <a:lumOff val="80000"/>
                  </a:schemeClr>
                </a:solidFill>
              </a:rPr>
              <a:t>$0.28**</a:t>
            </a:r>
          </a:p>
          <a:p>
            <a:pPr algn="ctr"/>
            <a:endParaRPr lang="en-US" dirty="0" smtClean="0">
              <a:solidFill>
                <a:schemeClr val="bg1">
                  <a:lumMod val="20000"/>
                  <a:lumOff val="80000"/>
                </a:schemeClr>
              </a:solidFill>
            </a:endParaRPr>
          </a:p>
        </p:txBody>
      </p:sp>
      <p:sp>
        <p:nvSpPr>
          <p:cNvPr id="2" name="Title 1"/>
          <p:cNvSpPr>
            <a:spLocks noGrp="1"/>
          </p:cNvSpPr>
          <p:nvPr>
            <p:ph type="title"/>
          </p:nvPr>
        </p:nvSpPr>
        <p:spPr/>
        <p:txBody>
          <a:bodyPr/>
          <a:lstStyle/>
          <a:p>
            <a:r>
              <a:rPr lang="en-US" dirty="0" smtClean="0"/>
              <a:t>Replace tapes with Cloud</a:t>
            </a:r>
            <a:endParaRPr lang="en-US" dirty="0"/>
          </a:p>
        </p:txBody>
      </p:sp>
      <p:sp>
        <p:nvSpPr>
          <p:cNvPr id="6" name="TextBox 5"/>
          <p:cNvSpPr txBox="1"/>
          <p:nvPr/>
        </p:nvSpPr>
        <p:spPr>
          <a:xfrm>
            <a:off x="2" y="6259415"/>
            <a:ext cx="12436473" cy="760208"/>
          </a:xfrm>
          <a:prstGeom prst="rect">
            <a:avLst/>
          </a:prstGeom>
          <a:solidFill>
            <a:schemeClr val="bg2">
              <a:lumMod val="20000"/>
              <a:lumOff val="80000"/>
            </a:schemeClr>
          </a:solidFill>
        </p:spPr>
        <p:txBody>
          <a:bodyPr wrap="square" lIns="182880" tIns="146304" rIns="182880" bIns="146304" rtlCol="0">
            <a:spAutoFit/>
          </a:bodyPr>
          <a:lstStyle/>
          <a:p>
            <a:pPr>
              <a:lnSpc>
                <a:spcPct val="90000"/>
              </a:lnSpc>
              <a:spcAft>
                <a:spcPts val="600"/>
              </a:spcAft>
            </a:pPr>
            <a:r>
              <a:rPr lang="en-IN" sz="1400" i="1" dirty="0" smtClean="0">
                <a:solidFill>
                  <a:schemeClr val="bg2"/>
                </a:solidFill>
              </a:rPr>
              <a:t>*Source: Gartner </a:t>
            </a:r>
            <a:r>
              <a:rPr lang="en-IN" sz="1400" b="1" dirty="0" smtClean="0">
                <a:solidFill>
                  <a:schemeClr val="bg2"/>
                </a:solidFill>
              </a:rPr>
              <a:t>G00261961</a:t>
            </a:r>
            <a:r>
              <a:rPr lang="en-IN" sz="1400" dirty="0" smtClean="0">
                <a:solidFill>
                  <a:schemeClr val="bg2"/>
                </a:solidFill>
              </a:rPr>
              <a:t> </a:t>
            </a:r>
            <a:r>
              <a:rPr lang="en-IN" sz="1400" dirty="0">
                <a:solidFill>
                  <a:schemeClr val="bg2"/>
                </a:solidFill>
              </a:rPr>
              <a:t>- </a:t>
            </a:r>
            <a:r>
              <a:rPr lang="en-IN" sz="1400" i="1" dirty="0">
                <a:solidFill>
                  <a:schemeClr val="bg2"/>
                </a:solidFill>
              </a:rPr>
              <a:t>How to Determine If Cloud Backup Is Right for Your Servers</a:t>
            </a:r>
            <a:r>
              <a:rPr lang="en-IN" sz="1400" dirty="0">
                <a:solidFill>
                  <a:schemeClr val="bg2"/>
                </a:solidFill>
              </a:rPr>
              <a:t>, Published: 13 </a:t>
            </a:r>
            <a:r>
              <a:rPr lang="en-IN" sz="1400" dirty="0" smtClean="0">
                <a:solidFill>
                  <a:schemeClr val="bg2"/>
                </a:solidFill>
              </a:rPr>
              <a:t>February</a:t>
            </a:r>
          </a:p>
          <a:p>
            <a:pPr>
              <a:lnSpc>
                <a:spcPct val="90000"/>
              </a:lnSpc>
              <a:spcAft>
                <a:spcPts val="600"/>
              </a:spcAft>
            </a:pPr>
            <a:r>
              <a:rPr lang="en-US" sz="1400" i="1" dirty="0" smtClean="0">
                <a:solidFill>
                  <a:schemeClr val="bg2"/>
                </a:solidFill>
              </a:rPr>
              <a:t>** Assumes Azure Backup at direct pricing of $0.20/GB/Month as </a:t>
            </a:r>
            <a:r>
              <a:rPr lang="en-US" sz="1400" i="1" smtClean="0">
                <a:solidFill>
                  <a:schemeClr val="bg2"/>
                </a:solidFill>
              </a:rPr>
              <a:t>of Oct 1 2014</a:t>
            </a:r>
            <a:endParaRPr lang="en-IN" sz="1400" i="1" dirty="0" smtClean="0">
              <a:solidFill>
                <a:schemeClr val="bg2"/>
              </a:solidFill>
            </a:endParaRPr>
          </a:p>
        </p:txBody>
      </p:sp>
    </p:spTree>
    <p:extLst>
      <p:ext uri="{BB962C8B-B14F-4D97-AF65-F5344CB8AC3E}">
        <p14:creationId xmlns:p14="http://schemas.microsoft.com/office/powerpoint/2010/main" val="2662458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1490" y="1548073"/>
            <a:ext cx="3753224" cy="4401205"/>
          </a:xfrm>
          <a:prstGeom prst="rect">
            <a:avLst/>
          </a:prstGeom>
        </p:spPr>
        <p:txBody>
          <a:bodyPr wrap="square">
            <a:spAutoFit/>
          </a:bodyPr>
          <a:lstStyle/>
          <a:p>
            <a:r>
              <a:rPr lang="en-IN" sz="2800" i="1" dirty="0">
                <a:solidFill>
                  <a:schemeClr val="bg1">
                    <a:lumMod val="20000"/>
                    <a:lumOff val="80000"/>
                  </a:schemeClr>
                </a:solidFill>
                <a:latin typeface="Segoe UI" panose="020B0502040204020203" pitchFamily="34" charset="0"/>
                <a:ea typeface="Calibri" panose="020F0502020204030204" pitchFamily="34" charset="0"/>
              </a:rPr>
              <a:t>“Although tape media is very inexpensive, a majority of the cost of tape-based backup is the "soft" costs, which occur around backup software, maintenance and staff time</a:t>
            </a:r>
            <a:r>
              <a:rPr lang="en-IN" sz="2800" i="1" dirty="0" smtClean="0">
                <a:solidFill>
                  <a:schemeClr val="bg1">
                    <a:lumMod val="20000"/>
                    <a:lumOff val="80000"/>
                  </a:schemeClr>
                </a:solidFill>
                <a:latin typeface="Segoe UI" panose="020B0502040204020203" pitchFamily="34" charset="0"/>
                <a:ea typeface="Calibri" panose="020F0502020204030204" pitchFamily="34" charset="0"/>
              </a:rPr>
              <a:t>”</a:t>
            </a:r>
            <a:r>
              <a:rPr lang="en-IN" sz="2800" dirty="0" smtClean="0">
                <a:solidFill>
                  <a:schemeClr val="bg1">
                    <a:lumMod val="20000"/>
                    <a:lumOff val="80000"/>
                  </a:schemeClr>
                </a:solidFill>
                <a:latin typeface="Segoe UI" panose="020B0502040204020203" pitchFamily="34" charset="0"/>
                <a:ea typeface="Calibri" panose="020F0502020204030204" pitchFamily="34" charset="0"/>
              </a:rPr>
              <a:t> </a:t>
            </a:r>
          </a:p>
          <a:p>
            <a:endParaRPr lang="en-IN" sz="2800" dirty="0">
              <a:solidFill>
                <a:schemeClr val="bg1">
                  <a:lumMod val="20000"/>
                  <a:lumOff val="80000"/>
                </a:schemeClr>
              </a:solidFill>
              <a:latin typeface="Segoe UI" panose="020B0502040204020203" pitchFamily="34" charset="0"/>
            </a:endParaRPr>
          </a:p>
          <a:p>
            <a:pPr algn="r"/>
            <a:r>
              <a:rPr lang="en-IN" sz="2800" dirty="0" smtClean="0">
                <a:solidFill>
                  <a:schemeClr val="bg1">
                    <a:lumMod val="20000"/>
                    <a:lumOff val="80000"/>
                  </a:schemeClr>
                </a:solidFill>
                <a:latin typeface="Segoe UI" panose="020B0502040204020203" pitchFamily="34" charset="0"/>
              </a:rPr>
              <a:t>- Gartner Report</a:t>
            </a:r>
            <a:endParaRPr lang="en-IN" sz="2800" dirty="0">
              <a:solidFill>
                <a:schemeClr val="bg1">
                  <a:lumMod val="20000"/>
                  <a:lumOff val="80000"/>
                </a:schemeClr>
              </a:solidFill>
            </a:endParaRPr>
          </a:p>
        </p:txBody>
      </p:sp>
      <p:graphicFrame>
        <p:nvGraphicFramePr>
          <p:cNvPr id="5" name="Table 4"/>
          <p:cNvGraphicFramePr>
            <a:graphicFrameLocks noGrp="1"/>
          </p:cNvGraphicFramePr>
          <p:nvPr>
            <p:extLst/>
          </p:nvPr>
        </p:nvGraphicFramePr>
        <p:xfrm>
          <a:off x="6791729" y="919756"/>
          <a:ext cx="1573619" cy="5866169"/>
        </p:xfrm>
        <a:graphic>
          <a:graphicData uri="http://schemas.openxmlformats.org/drawingml/2006/table">
            <a:tbl>
              <a:tblPr firstRow="1" firstCol="1" bandRow="1">
                <a:tableStyleId>{0505E3EF-67EA-436B-97B2-0124C06EBD24}</a:tableStyleId>
              </a:tblPr>
              <a:tblGrid>
                <a:gridCol w="1573619"/>
              </a:tblGrid>
              <a:tr h="313288">
                <a:tc>
                  <a:txBody>
                    <a:bodyPr/>
                    <a:lstStyle/>
                    <a:p>
                      <a:pPr algn="ctr">
                        <a:spcAft>
                          <a:spcPts val="0"/>
                        </a:spcAft>
                      </a:pPr>
                      <a:r>
                        <a:rPr lang="en-IN" sz="1600" dirty="0" smtClean="0">
                          <a:effectLst/>
                          <a:latin typeface="Calibri" panose="020F0502020204030204" pitchFamily="34" charset="0"/>
                          <a:ea typeface="SimSun" panose="02010600030101010101" pitchFamily="2" charset="-122"/>
                          <a:cs typeface="Times New Roman" panose="02020603050405020304" pitchFamily="18" charset="0"/>
                        </a:rPr>
                        <a:t>Azure</a:t>
                      </a:r>
                      <a:r>
                        <a:rPr lang="en-IN" sz="1600" baseline="0" dirty="0" smtClean="0">
                          <a:effectLst/>
                          <a:latin typeface="Calibri" panose="020F0502020204030204" pitchFamily="34" charset="0"/>
                          <a:ea typeface="SimSun" panose="02010600030101010101" pitchFamily="2" charset="-122"/>
                          <a:cs typeface="Times New Roman" panose="02020603050405020304" pitchFamily="18" charset="0"/>
                        </a:rPr>
                        <a:t> Backup ($)</a:t>
                      </a:r>
                      <a:endParaRPr lang="en-IN"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553964">
                <a:tc>
                  <a:txBody>
                    <a:bodyPr/>
                    <a:lstStyle/>
                    <a:p>
                      <a:pPr algn="ctr">
                        <a:spcAft>
                          <a:spcPts val="0"/>
                        </a:spcAft>
                      </a:pPr>
                      <a:endParaRPr lang="en-IN" sz="1200" dirty="0" smtClean="0">
                        <a:effectLst/>
                      </a:endParaRPr>
                    </a:p>
                    <a:p>
                      <a:pPr algn="ctr">
                        <a:spcAft>
                          <a:spcPts val="0"/>
                        </a:spcAft>
                      </a:pPr>
                      <a:r>
                        <a:rPr lang="en-IN" sz="1200" dirty="0" smtClean="0">
                          <a:effectLst/>
                        </a:rPr>
                        <a:t>0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674528">
                <a:tc>
                  <a:txBody>
                    <a:bodyPr/>
                    <a:lstStyle/>
                    <a:p>
                      <a:pPr algn="ctr">
                        <a:spcAft>
                          <a:spcPts val="0"/>
                        </a:spcAft>
                      </a:pPr>
                      <a:endParaRPr lang="en-IN" sz="1200" dirty="0" smtClean="0">
                        <a:effectLst/>
                      </a:endParaRPr>
                    </a:p>
                    <a:p>
                      <a:pPr algn="ctr">
                        <a:spcAft>
                          <a:spcPts val="0"/>
                        </a:spcAft>
                      </a:pPr>
                      <a:r>
                        <a:rPr lang="en-IN" sz="1200" dirty="0" smtClean="0">
                          <a:effectLst/>
                        </a:rPr>
                        <a:t>500</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75808">
                <a:tc>
                  <a:txBody>
                    <a:bodyPr/>
                    <a:lstStyle/>
                    <a:p>
                      <a:pPr algn="ctr">
                        <a:spcAft>
                          <a:spcPts val="0"/>
                        </a:spcAft>
                      </a:pPr>
                      <a:r>
                        <a:rPr lang="en-IN" sz="1200" dirty="0" smtClean="0">
                          <a:effectLst/>
                        </a:rPr>
                        <a:t>0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66172">
                <a:tc>
                  <a:txBody>
                    <a:bodyPr/>
                    <a:lstStyle/>
                    <a:p>
                      <a:pPr algn="ctr">
                        <a:spcAft>
                          <a:spcPts val="0"/>
                        </a:spcAft>
                      </a:pPr>
                      <a:r>
                        <a:rPr lang="en-IN" sz="1200" dirty="0">
                          <a:effectLst/>
                        </a:rPr>
                        <a:t>0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27628">
                <a:tc>
                  <a:txBody>
                    <a:bodyPr/>
                    <a:lstStyle/>
                    <a:p>
                      <a:pPr algn="ctr">
                        <a:spcAft>
                          <a:spcPts val="0"/>
                        </a:spcAft>
                      </a:pPr>
                      <a:r>
                        <a:rPr lang="en-IN" sz="1200" dirty="0">
                          <a:effectLst/>
                        </a:rPr>
                        <a:t>0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501078">
                <a:tc>
                  <a:txBody>
                    <a:bodyPr/>
                    <a:lstStyle/>
                    <a:p>
                      <a:pPr algn="ctr">
                        <a:spcAft>
                          <a:spcPts val="0"/>
                        </a:spcAft>
                      </a:pPr>
                      <a:endParaRPr lang="en-IN" sz="1200" dirty="0" smtClean="0">
                        <a:effectLst/>
                      </a:endParaRPr>
                    </a:p>
                    <a:p>
                      <a:pPr algn="ctr">
                        <a:spcAft>
                          <a:spcPts val="0"/>
                        </a:spcAft>
                      </a:pPr>
                      <a:r>
                        <a:rPr lang="en-IN" sz="1200" dirty="0" smtClean="0">
                          <a:effectLst/>
                        </a:rPr>
                        <a:t>240 </a:t>
                      </a:r>
                      <a:r>
                        <a:rPr lang="en-IN" sz="1200" dirty="0">
                          <a:effectLst/>
                        </a:rPr>
                        <a:t>(1 hour/month)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667369">
                <a:tc>
                  <a:txBody>
                    <a:bodyPr/>
                    <a:lstStyle/>
                    <a:p>
                      <a:pPr algn="ctr">
                        <a:spcAft>
                          <a:spcPts val="0"/>
                        </a:spcAft>
                      </a:pPr>
                      <a:endParaRPr lang="en-US" sz="1200" dirty="0" smtClean="0"/>
                    </a:p>
                    <a:p>
                      <a:pPr algn="ctr">
                        <a:spcAft>
                          <a:spcPts val="0"/>
                        </a:spcAft>
                      </a:pPr>
                      <a:r>
                        <a:rPr lang="en-US" sz="1200" dirty="0" smtClean="0"/>
                        <a:t>1843.20</a:t>
                      </a:r>
                      <a:endParaRPr lang="en-IN" sz="1200" dirty="0" smtClean="0"/>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37264">
                <a:tc>
                  <a:txBody>
                    <a:bodyPr/>
                    <a:lstStyle/>
                    <a:p>
                      <a:pPr algn="ctr">
                        <a:spcAft>
                          <a:spcPts val="0"/>
                        </a:spcAft>
                      </a:pPr>
                      <a:r>
                        <a:rPr lang="en-US" sz="1200" dirty="0" smtClean="0"/>
                        <a:t>2583.20</a:t>
                      </a:r>
                      <a:endParaRPr lang="en-IN" sz="1200" dirty="0"/>
                    </a:p>
                  </a:txBody>
                  <a:tcPr marL="6464" marR="6464" marT="6464" marB="6464">
                    <a:lnL w="76200" cap="flat" cmpd="sng" algn="ctr">
                      <a:solidFill>
                        <a:schemeClr val="bg1">
                          <a:lumMod val="75000"/>
                        </a:schemeClr>
                      </a:solidFill>
                      <a:prstDash val="solid"/>
                      <a:round/>
                      <a:headEnd type="none" w="med" len="med"/>
                      <a:tailEnd type="none" w="med" len="med"/>
                    </a:lnL>
                    <a:solidFill>
                      <a:srgbClr val="FFFF00"/>
                    </a:solidFill>
                  </a:tcPr>
                </a:tc>
              </a:tr>
              <a:tr h="375809">
                <a:tc>
                  <a:txBody>
                    <a:bodyPr/>
                    <a:lstStyle/>
                    <a:p>
                      <a:pPr algn="ctr"/>
                      <a:endParaRPr lang="en-IN" sz="1200" dirty="0">
                        <a:effectLst/>
                        <a:latin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46900">
                <a:tc>
                  <a:txBody>
                    <a:bodyPr/>
                    <a:lstStyle/>
                    <a:p>
                      <a:pPr algn="ctr">
                        <a:spcAft>
                          <a:spcPts val="0"/>
                        </a:spcAft>
                      </a:pPr>
                      <a:r>
                        <a:rPr lang="en-IN" sz="1200" dirty="0">
                          <a:effectLst/>
                        </a:rPr>
                        <a:t>Varies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66172">
                <a:tc>
                  <a:txBody>
                    <a:bodyPr/>
                    <a:lstStyle/>
                    <a:p>
                      <a:pPr algn="ctr">
                        <a:spcAft>
                          <a:spcPts val="0"/>
                        </a:spcAft>
                      </a:pPr>
                      <a:r>
                        <a:rPr lang="en-IN" sz="1200" dirty="0">
                          <a:effectLst/>
                        </a:rPr>
                        <a:t>Smaller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46901">
                <a:tc>
                  <a:txBody>
                    <a:bodyPr/>
                    <a:lstStyle/>
                    <a:p>
                      <a:pPr algn="ctr">
                        <a:spcAft>
                          <a:spcPts val="0"/>
                        </a:spcAft>
                      </a:pPr>
                      <a:r>
                        <a:rPr lang="en-IN" sz="1200" dirty="0">
                          <a:effectLst/>
                        </a:rPr>
                        <a:t>0 </a:t>
                      </a:r>
                      <a:endParaRPr lang="en-IN"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r h="313288">
                <a:tc>
                  <a:txBody>
                    <a:bodyPr/>
                    <a:lstStyle/>
                    <a:p>
                      <a:pPr>
                        <a:spcAft>
                          <a:spcPts val="0"/>
                        </a:spcAft>
                      </a:pPr>
                      <a:endParaRPr lang="en-IN"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464" marR="6464" marT="6464" marB="6464">
                    <a:lnL w="76200" cap="flat" cmpd="sng" algn="ctr">
                      <a:solidFill>
                        <a:schemeClr val="bg1">
                          <a:lumMod val="75000"/>
                        </a:schemeClr>
                      </a:solidFill>
                      <a:prstDash val="solid"/>
                      <a:round/>
                      <a:headEnd type="none" w="med" len="med"/>
                      <a:tailEnd type="none" w="med" len="med"/>
                    </a:lnL>
                    <a:solidFill>
                      <a:schemeClr val="accent1">
                        <a:lumMod val="10000"/>
                        <a:lumOff val="90000"/>
                      </a:schemeClr>
                    </a:solidFill>
                  </a:tcPr>
                </a:tc>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04" y="710342"/>
            <a:ext cx="6555025" cy="6220384"/>
          </a:xfrm>
          <a:prstGeom prst="rect">
            <a:avLst/>
          </a:prstGeom>
        </p:spPr>
      </p:pic>
      <p:sp>
        <p:nvSpPr>
          <p:cNvPr id="3" name="Title 2"/>
          <p:cNvSpPr>
            <a:spLocks noGrp="1"/>
          </p:cNvSpPr>
          <p:nvPr>
            <p:ph type="title"/>
          </p:nvPr>
        </p:nvSpPr>
        <p:spPr>
          <a:xfrm>
            <a:off x="122237" y="-149607"/>
            <a:ext cx="11889564" cy="917575"/>
          </a:xfrm>
        </p:spPr>
        <p:txBody>
          <a:bodyPr/>
          <a:lstStyle/>
          <a:p>
            <a:r>
              <a:rPr lang="en-US" sz="4800" dirty="0" smtClean="0"/>
              <a:t>Gartner report and Azure Backup comparison</a:t>
            </a:r>
            <a:endParaRPr lang="en-US" sz="4800"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9382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grpId="0" nodeType="withEffect">
                                  <p:stCondLst>
                                    <p:cond delay="0"/>
                                  </p:stCondLst>
                                  <p:childTnLst>
                                    <p:animMotion origin="layout" path="M -4.11029E-6 -1.90649E-7 L 0.12331 0.00136 " pathEditMode="relative" rAng="0" ptsTypes="AA">
                                      <p:cBhvr>
                                        <p:cTn id="10" dur="2000" fill="hold"/>
                                        <p:tgtEl>
                                          <p:spTgt spid="2"/>
                                        </p:tgtEl>
                                        <p:attrNameLst>
                                          <p:attrName>ppt_x</p:attrName>
                                          <p:attrName>ppt_y</p:attrName>
                                        </p:attrNameLst>
                                      </p:cBhvr>
                                      <p:rCtr x="6165" y="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49" y="2192325"/>
            <a:ext cx="6276487" cy="1914537"/>
          </a:xfrm>
        </p:spPr>
        <p:txBody>
          <a:bodyPr/>
          <a:lstStyle/>
          <a:p>
            <a:r>
              <a:rPr lang="en-US" sz="3600" dirty="0" smtClean="0"/>
              <a:t>Cloud integrated backup – CDP – B 334</a:t>
            </a:r>
            <a:br>
              <a:rPr lang="en-US" sz="3600" dirty="0" smtClean="0"/>
            </a:br>
            <a:endParaRPr lang="en-US" sz="3600" dirty="0"/>
          </a:p>
        </p:txBody>
      </p:sp>
      <p:sp>
        <p:nvSpPr>
          <p:cNvPr id="3" name="Text Placeholder 2"/>
          <p:cNvSpPr>
            <a:spLocks noGrp="1"/>
          </p:cNvSpPr>
          <p:nvPr>
            <p:ph type="body" sz="quarter" idx="14"/>
          </p:nvPr>
        </p:nvSpPr>
        <p:spPr>
          <a:xfrm>
            <a:off x="275235" y="3390584"/>
            <a:ext cx="6019799" cy="1859278"/>
          </a:xfrm>
        </p:spPr>
        <p:txBody>
          <a:bodyPr/>
          <a:lstStyle/>
          <a:p>
            <a:endParaRPr lang="en-US" dirty="0" smtClean="0"/>
          </a:p>
          <a:p>
            <a:r>
              <a:rPr lang="en-US" sz="2400" dirty="0" smtClean="0"/>
              <a:t>Shreesh Dubey – GPM Back-up</a:t>
            </a:r>
          </a:p>
          <a:p>
            <a:r>
              <a:rPr lang="en-US" sz="2400" dirty="0" smtClean="0"/>
              <a:t>Bhasker Konakanchi – CPS Engineer</a:t>
            </a:r>
          </a:p>
          <a:p>
            <a:r>
              <a:rPr lang="en-US" sz="2400" dirty="0" smtClean="0"/>
              <a:t>Islam Gomaa – CDM MVP</a:t>
            </a:r>
          </a:p>
          <a:p>
            <a:r>
              <a:rPr lang="en-US" sz="2400" dirty="0" smtClean="0"/>
              <a:t>Dik van Brummen – CTO </a:t>
            </a:r>
            <a:r>
              <a:rPr lang="en-US" sz="2400" dirty="0" err="1" smtClean="0"/>
              <a:t>SaaSplaza</a:t>
            </a:r>
            <a:endParaRPr lang="en-US" sz="2400" dirty="0" smtClean="0"/>
          </a:p>
        </p:txBody>
      </p:sp>
      <p:sp>
        <p:nvSpPr>
          <p:cNvPr id="4" name="Text Placeholder 2"/>
          <p:cNvSpPr txBox="1">
            <a:spLocks/>
          </p:cNvSpPr>
          <p:nvPr/>
        </p:nvSpPr>
        <p:spPr bwMode="ltGray">
          <a:xfrm>
            <a:off x="275235" y="3149593"/>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468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6904037" y="1610024"/>
            <a:ext cx="5509064" cy="3201236"/>
            <a:chOff x="4744649" y="1560875"/>
            <a:chExt cx="7414023" cy="4082634"/>
          </a:xfrm>
          <a:solidFill>
            <a:srgbClr val="0072C6"/>
          </a:solidFill>
        </p:grpSpPr>
        <p:sp>
          <p:nvSpPr>
            <p:cNvPr id="59"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grpFill/>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60"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D2D2D2"/>
            </a:solidFill>
            <a:ln>
              <a:noFill/>
            </a:ln>
          </p:spPr>
          <p:txBody>
            <a:bodyPr vert="horz" wrap="square" lIns="82305" tIns="41153" rIns="82305" bIns="4115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endParaRPr>
            </a:p>
          </p:txBody>
        </p:sp>
      </p:grpSp>
      <p:sp>
        <p:nvSpPr>
          <p:cNvPr id="64" name="Title 1"/>
          <p:cNvSpPr txBox="1">
            <a:spLocks/>
          </p:cNvSpPr>
          <p:nvPr/>
        </p:nvSpPr>
        <p:spPr>
          <a:xfrm>
            <a:off x="274638" y="292082"/>
            <a:ext cx="11375536" cy="94641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dirty="0" smtClean="0">
                <a:solidFill>
                  <a:prstClr val="white"/>
                </a:solidFill>
              </a:rPr>
              <a:t>LTR: Retain data </a:t>
            </a:r>
            <a:r>
              <a:rPr dirty="0">
                <a:solidFill>
                  <a:prstClr val="white"/>
                </a:solidFill>
              </a:rPr>
              <a:t>to Azure for years</a:t>
            </a:r>
          </a:p>
        </p:txBody>
      </p:sp>
      <p:sp>
        <p:nvSpPr>
          <p:cNvPr id="116" name="Left-Right Arrow 115"/>
          <p:cNvSpPr/>
          <p:nvPr/>
        </p:nvSpPr>
        <p:spPr bwMode="auto">
          <a:xfrm rot="20490596">
            <a:off x="5332362" y="4432647"/>
            <a:ext cx="1621909" cy="373482"/>
          </a:xfrm>
          <a:prstGeom prst="leftRightArrow">
            <a:avLst/>
          </a:prstGeom>
          <a:solidFill>
            <a:schemeClr val="accent6">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7" name="Left-Right Arrow 116"/>
          <p:cNvSpPr/>
          <p:nvPr/>
        </p:nvSpPr>
        <p:spPr bwMode="auto">
          <a:xfrm rot="918065">
            <a:off x="5367043" y="3005797"/>
            <a:ext cx="1886702" cy="373482"/>
          </a:xfrm>
          <a:prstGeom prst="leftRightArrow">
            <a:avLst/>
          </a:prstGeom>
          <a:solidFill>
            <a:schemeClr val="accent6">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aphicFrame>
        <p:nvGraphicFramePr>
          <p:cNvPr id="68" name="Table 67"/>
          <p:cNvGraphicFramePr>
            <a:graphicFrameLocks noGrp="1"/>
          </p:cNvGraphicFramePr>
          <p:nvPr>
            <p:extLst>
              <p:ext uri="{D42A27DB-BD31-4B8C-83A1-F6EECF244321}">
                <p14:modId xmlns:p14="http://schemas.microsoft.com/office/powerpoint/2010/main" val="2813971508"/>
              </p:ext>
            </p:extLst>
          </p:nvPr>
        </p:nvGraphicFramePr>
        <p:xfrm>
          <a:off x="6984019" y="5097750"/>
          <a:ext cx="5204264" cy="1483360"/>
        </p:xfrm>
        <a:graphic>
          <a:graphicData uri="http://schemas.openxmlformats.org/drawingml/2006/table">
            <a:tbl>
              <a:tblPr firstRow="1" bandRow="1">
                <a:tableStyleId>{5C22544A-7EE6-4342-B048-85BDC9FD1C3A}</a:tableStyleId>
              </a:tblPr>
              <a:tblGrid>
                <a:gridCol w="2602132"/>
                <a:gridCol w="2602132"/>
              </a:tblGrid>
              <a:tr h="370840">
                <a:tc>
                  <a:txBody>
                    <a:bodyPr/>
                    <a:lstStyle/>
                    <a:p>
                      <a:r>
                        <a:rPr lang="en-US" dirty="0" smtClean="0"/>
                        <a:t>Recovery points</a:t>
                      </a:r>
                      <a:endParaRPr lang="en-US" dirty="0"/>
                    </a:p>
                  </a:txBody>
                  <a:tcPr>
                    <a:solidFill>
                      <a:schemeClr val="accent6">
                        <a:lumMod val="60000"/>
                        <a:lumOff val="40000"/>
                      </a:schemeClr>
                    </a:solidFill>
                  </a:tcPr>
                </a:tc>
                <a:tc>
                  <a:txBody>
                    <a:bodyPr/>
                    <a:lstStyle/>
                    <a:p>
                      <a:r>
                        <a:rPr lang="en-US" dirty="0" smtClean="0"/>
                        <a:t>Retention</a:t>
                      </a:r>
                      <a:r>
                        <a:rPr lang="en-US" baseline="0" dirty="0" smtClean="0"/>
                        <a:t> Time</a:t>
                      </a:r>
                      <a:endParaRPr lang="en-US" dirty="0"/>
                    </a:p>
                  </a:txBody>
                  <a:tcPr>
                    <a:solidFill>
                      <a:schemeClr val="accent6">
                        <a:lumMod val="60000"/>
                        <a:lumOff val="40000"/>
                      </a:schemeClr>
                    </a:solidFill>
                  </a:tcPr>
                </a:tc>
              </a:tr>
              <a:tr h="370840">
                <a:tc>
                  <a:txBody>
                    <a:bodyPr/>
                    <a:lstStyle/>
                    <a:p>
                      <a:r>
                        <a:rPr lang="en-US" b="1" dirty="0" smtClean="0">
                          <a:solidFill>
                            <a:schemeClr val="bg1">
                              <a:lumMod val="50000"/>
                            </a:schemeClr>
                          </a:solidFill>
                        </a:rPr>
                        <a:t>Daily</a:t>
                      </a:r>
                      <a:endParaRPr lang="en-US" b="1" dirty="0">
                        <a:solidFill>
                          <a:schemeClr val="bg1">
                            <a:lumMod val="50000"/>
                          </a:schemeClr>
                        </a:solidFill>
                      </a:endParaRPr>
                    </a:p>
                  </a:txBody>
                  <a:tcPr>
                    <a:solidFill>
                      <a:schemeClr val="accent6">
                        <a:lumMod val="60000"/>
                        <a:lumOff val="40000"/>
                      </a:schemeClr>
                    </a:solidFill>
                  </a:tcPr>
                </a:tc>
                <a:tc>
                  <a:txBody>
                    <a:bodyPr/>
                    <a:lstStyle/>
                    <a:p>
                      <a:r>
                        <a:rPr lang="en-US" b="1" dirty="0" smtClean="0">
                          <a:solidFill>
                            <a:schemeClr val="bg1">
                              <a:lumMod val="50000"/>
                            </a:schemeClr>
                          </a:solidFill>
                        </a:rPr>
                        <a:t>120 days (4</a:t>
                      </a:r>
                      <a:r>
                        <a:rPr lang="en-US" b="1" baseline="0" dirty="0" smtClean="0">
                          <a:solidFill>
                            <a:schemeClr val="bg1">
                              <a:lumMod val="50000"/>
                            </a:schemeClr>
                          </a:solidFill>
                        </a:rPr>
                        <a:t> months)</a:t>
                      </a:r>
                      <a:endParaRPr lang="en-US" b="1" dirty="0">
                        <a:solidFill>
                          <a:schemeClr val="bg1">
                            <a:lumMod val="50000"/>
                          </a:schemeClr>
                        </a:solidFill>
                      </a:endParaRPr>
                    </a:p>
                  </a:txBody>
                  <a:tcPr>
                    <a:solidFill>
                      <a:schemeClr val="accent6">
                        <a:lumMod val="60000"/>
                        <a:lumOff val="40000"/>
                      </a:schemeClr>
                    </a:solidFill>
                  </a:tcPr>
                </a:tc>
              </a:tr>
              <a:tr h="370840">
                <a:tc>
                  <a:txBody>
                    <a:bodyPr/>
                    <a:lstStyle/>
                    <a:p>
                      <a:r>
                        <a:rPr lang="en-US" b="1" dirty="0" smtClean="0">
                          <a:solidFill>
                            <a:schemeClr val="bg1">
                              <a:lumMod val="50000"/>
                            </a:schemeClr>
                          </a:solidFill>
                        </a:rPr>
                        <a:t>Weekly</a:t>
                      </a:r>
                      <a:endParaRPr lang="en-US" b="1" dirty="0">
                        <a:solidFill>
                          <a:schemeClr val="bg1">
                            <a:lumMod val="50000"/>
                          </a:schemeClr>
                        </a:solidFill>
                      </a:endParaRPr>
                    </a:p>
                  </a:txBody>
                  <a:tcPr>
                    <a:solidFill>
                      <a:schemeClr val="accent6">
                        <a:lumMod val="60000"/>
                        <a:lumOff val="40000"/>
                      </a:schemeClr>
                    </a:solidFill>
                  </a:tcPr>
                </a:tc>
                <a:tc>
                  <a:txBody>
                    <a:bodyPr/>
                    <a:lstStyle/>
                    <a:p>
                      <a:r>
                        <a:rPr lang="en-US" b="1" dirty="0" smtClean="0">
                          <a:solidFill>
                            <a:schemeClr val="bg1">
                              <a:lumMod val="50000"/>
                            </a:schemeClr>
                          </a:solidFill>
                        </a:rPr>
                        <a:t>840 days (~ 2 years)</a:t>
                      </a:r>
                      <a:endParaRPr lang="en-US" b="1" dirty="0">
                        <a:solidFill>
                          <a:schemeClr val="bg1">
                            <a:lumMod val="50000"/>
                          </a:schemeClr>
                        </a:solidFill>
                      </a:endParaRPr>
                    </a:p>
                  </a:txBody>
                  <a:tcPr>
                    <a:solidFill>
                      <a:schemeClr val="accent6">
                        <a:lumMod val="60000"/>
                        <a:lumOff val="40000"/>
                      </a:schemeClr>
                    </a:solidFill>
                  </a:tcPr>
                </a:tc>
              </a:tr>
              <a:tr h="370840">
                <a:tc>
                  <a:txBody>
                    <a:bodyPr/>
                    <a:lstStyle/>
                    <a:p>
                      <a:r>
                        <a:rPr lang="en-US" b="1" dirty="0" smtClean="0">
                          <a:solidFill>
                            <a:schemeClr val="bg1">
                              <a:lumMod val="50000"/>
                            </a:schemeClr>
                          </a:solidFill>
                        </a:rPr>
                        <a:t>Monthly</a:t>
                      </a:r>
                      <a:endParaRPr lang="en-US" b="1" dirty="0">
                        <a:solidFill>
                          <a:schemeClr val="bg1">
                            <a:lumMod val="50000"/>
                          </a:schemeClr>
                        </a:solidFill>
                      </a:endParaRPr>
                    </a:p>
                  </a:txBody>
                  <a:tcPr>
                    <a:solidFill>
                      <a:schemeClr val="accent6">
                        <a:lumMod val="60000"/>
                        <a:lumOff val="40000"/>
                      </a:schemeClr>
                    </a:solidFill>
                  </a:tcPr>
                </a:tc>
                <a:tc>
                  <a:txBody>
                    <a:bodyPr/>
                    <a:lstStyle/>
                    <a:p>
                      <a:r>
                        <a:rPr lang="en-US" b="1" dirty="0" smtClean="0">
                          <a:solidFill>
                            <a:schemeClr val="bg1">
                              <a:lumMod val="50000"/>
                            </a:schemeClr>
                          </a:solidFill>
                        </a:rPr>
                        <a:t>3360 days (~ 9 years)</a:t>
                      </a:r>
                      <a:endParaRPr lang="en-US" b="1" dirty="0">
                        <a:solidFill>
                          <a:schemeClr val="bg1">
                            <a:lumMod val="50000"/>
                          </a:schemeClr>
                        </a:solidFill>
                      </a:endParaRPr>
                    </a:p>
                  </a:txBody>
                  <a:tcPr>
                    <a:solidFill>
                      <a:schemeClr val="accent6">
                        <a:lumMod val="60000"/>
                        <a:lumOff val="40000"/>
                      </a:schemeClr>
                    </a:solidFill>
                  </a:tcPr>
                </a:tc>
              </a:tr>
            </a:tbl>
          </a:graphicData>
        </a:graphic>
      </p:graphicFrame>
      <p:sp>
        <p:nvSpPr>
          <p:cNvPr id="72" name="Rectangle 71"/>
          <p:cNvSpPr/>
          <p:nvPr/>
        </p:nvSpPr>
        <p:spPr bwMode="auto">
          <a:xfrm>
            <a:off x="210734" y="1223739"/>
            <a:ext cx="5143500" cy="2961361"/>
          </a:xfrm>
          <a:prstGeom prst="rect">
            <a:avLst/>
          </a:prstGeom>
          <a:solidFill>
            <a:srgbClr val="50505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r>
              <a:rPr kumimoji="0" lang="en-US" sz="1800" b="0" i="0" u="none" strike="noStrike" kern="0" cap="none" spc="-50" normalizeH="0" baseline="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rPr>
              <a:t>Enterprise Office</a:t>
            </a:r>
          </a:p>
        </p:txBody>
      </p:sp>
      <p:grpSp>
        <p:nvGrpSpPr>
          <p:cNvPr id="10" name="Group 9"/>
          <p:cNvGrpSpPr/>
          <p:nvPr/>
        </p:nvGrpSpPr>
        <p:grpSpPr>
          <a:xfrm>
            <a:off x="4292427" y="1751743"/>
            <a:ext cx="1040193" cy="1305055"/>
            <a:chOff x="4599663" y="1433464"/>
            <a:chExt cx="1040193" cy="1305055"/>
          </a:xfrm>
        </p:grpSpPr>
        <p:pic>
          <p:nvPicPr>
            <p:cNvPr id="113"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54885" y="1433464"/>
              <a:ext cx="797667" cy="130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TextBox 113"/>
            <p:cNvSpPr txBox="1"/>
            <p:nvPr/>
          </p:nvSpPr>
          <p:spPr>
            <a:xfrm>
              <a:off x="4599663" y="1663139"/>
              <a:ext cx="1040193" cy="634440"/>
            </a:xfrm>
            <a:prstGeom prst="rect">
              <a:avLst/>
            </a:prstGeom>
            <a:noFill/>
          </p:spPr>
          <p:txBody>
            <a:bodyPr wrap="square" lIns="182854" tIns="146283" rIns="182854" bIns="146283" rtlCol="0">
              <a:spAutoFit/>
            </a:bodyPr>
            <a:lstStyle/>
            <a:p>
              <a:pPr defTabSz="932563">
                <a:lnSpc>
                  <a:spcPct val="90000"/>
                </a:lnSpc>
                <a:spcAft>
                  <a:spcPts val="600"/>
                </a:spcAft>
              </a:pPr>
              <a:r>
                <a:rPr lang="en-US" sz="2400" dirty="0">
                  <a:gradFill>
                    <a:gsLst>
                      <a:gs pos="2917">
                        <a:srgbClr val="FFFFFF"/>
                      </a:gs>
                      <a:gs pos="30000">
                        <a:srgbClr val="FFFFFF"/>
                      </a:gs>
                    </a:gsLst>
                    <a:lin ang="5400000" scaled="0"/>
                  </a:gradFill>
                  <a:latin typeface="Segoe UI"/>
                </a:rPr>
                <a:t>DPM</a:t>
              </a:r>
            </a:p>
          </p:txBody>
        </p:sp>
      </p:grpSp>
      <p:grpSp>
        <p:nvGrpSpPr>
          <p:cNvPr id="14" name="Group 13"/>
          <p:cNvGrpSpPr/>
          <p:nvPr/>
        </p:nvGrpSpPr>
        <p:grpSpPr>
          <a:xfrm>
            <a:off x="217866" y="1708913"/>
            <a:ext cx="3853537" cy="1470835"/>
            <a:chOff x="131245" y="1645427"/>
            <a:chExt cx="3853537" cy="1470835"/>
          </a:xfrm>
        </p:grpSpPr>
        <p:pic>
          <p:nvPicPr>
            <p:cNvPr id="71"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92892" y="1654236"/>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214778" y="1851927"/>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115096" y="1645427"/>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019443" y="1858743"/>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31245" y="2417218"/>
              <a:ext cx="124042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SQL Server</a:t>
              </a:r>
            </a:p>
          </p:txBody>
        </p:sp>
        <p:sp>
          <p:nvSpPr>
            <p:cNvPr id="123" name="TextBox 122"/>
            <p:cNvSpPr txBox="1"/>
            <p:nvPr/>
          </p:nvSpPr>
          <p:spPr>
            <a:xfrm>
              <a:off x="985610" y="2654597"/>
              <a:ext cx="124042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Hyper-V</a:t>
              </a:r>
            </a:p>
          </p:txBody>
        </p:sp>
        <p:sp>
          <p:nvSpPr>
            <p:cNvPr id="124" name="TextBox 123"/>
            <p:cNvSpPr txBox="1"/>
            <p:nvPr/>
          </p:nvSpPr>
          <p:spPr>
            <a:xfrm>
              <a:off x="1874778" y="2408312"/>
              <a:ext cx="124042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Linux VMs</a:t>
              </a:r>
            </a:p>
          </p:txBody>
        </p:sp>
        <p:sp>
          <p:nvSpPr>
            <p:cNvPr id="125" name="TextBox 124"/>
            <p:cNvSpPr txBox="1"/>
            <p:nvPr/>
          </p:nvSpPr>
          <p:spPr>
            <a:xfrm>
              <a:off x="2498699" y="2607321"/>
              <a:ext cx="1486083"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Windows Server</a:t>
              </a:r>
            </a:p>
          </p:txBody>
        </p:sp>
      </p:grpSp>
      <p:sp>
        <p:nvSpPr>
          <p:cNvPr id="15" name="Left-Right Arrow 14"/>
          <p:cNvSpPr/>
          <p:nvPr/>
        </p:nvSpPr>
        <p:spPr bwMode="auto">
          <a:xfrm>
            <a:off x="3895022" y="2218086"/>
            <a:ext cx="452627" cy="209822"/>
          </a:xfrm>
          <a:prstGeom prst="leftRightArrow">
            <a:avLst/>
          </a:prstGeom>
          <a:solidFill>
            <a:schemeClr val="accent6">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ndParaRPr>
          </a:p>
        </p:txBody>
      </p:sp>
      <p:grpSp>
        <p:nvGrpSpPr>
          <p:cNvPr id="16" name="Group 15"/>
          <p:cNvGrpSpPr/>
          <p:nvPr/>
        </p:nvGrpSpPr>
        <p:grpSpPr>
          <a:xfrm>
            <a:off x="389822" y="3153192"/>
            <a:ext cx="3681581" cy="977058"/>
            <a:chOff x="3040608" y="2643386"/>
            <a:chExt cx="3681581" cy="977058"/>
          </a:xfrm>
        </p:grpSpPr>
        <p:grpSp>
          <p:nvGrpSpPr>
            <p:cNvPr id="155" name="Group 154"/>
            <p:cNvGrpSpPr/>
            <p:nvPr/>
          </p:nvGrpSpPr>
          <p:grpSpPr>
            <a:xfrm>
              <a:off x="3104872" y="2668760"/>
              <a:ext cx="1396056" cy="489365"/>
              <a:chOff x="618485" y="1885292"/>
              <a:chExt cx="1396056" cy="489365"/>
            </a:xfrm>
          </p:grpSpPr>
          <p:pic>
            <p:nvPicPr>
              <p:cNvPr id="156" name="Picture 4" descr="http://blog.appliedis.com/wp-content/uploads/2013/09/sb-icon-sharepoint.png"/>
              <p:cNvPicPr>
                <a:picLocks noChangeAspect="1" noChangeArrowheads="1"/>
              </p:cNvPicPr>
              <p:nvPr/>
            </p:nvPicPr>
            <p:blipFill>
              <a:blip r:embed="rId3">
                <a:clrChange>
                  <a:clrFrom>
                    <a:srgbClr val="0072C5"/>
                  </a:clrFrom>
                  <a:clrTo>
                    <a:srgbClr val="0072C5">
                      <a:alpha val="0"/>
                    </a:srgbClr>
                  </a:clrTo>
                </a:clrChange>
                <a:extLst>
                  <a:ext uri="{28A0092B-C50C-407E-A947-70E740481C1C}">
                    <a14:useLocalDpi xmlns:a14="http://schemas.microsoft.com/office/drawing/2010/main" val="0"/>
                  </a:ext>
                </a:extLst>
              </a:blip>
              <a:srcRect/>
              <a:stretch>
                <a:fillRect/>
              </a:stretch>
            </p:blipFill>
            <p:spPr bwMode="auto">
              <a:xfrm>
                <a:off x="618485" y="192758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p:cNvSpPr txBox="1"/>
              <p:nvPr/>
            </p:nvSpPr>
            <p:spPr>
              <a:xfrm>
                <a:off x="796643" y="1885292"/>
                <a:ext cx="1217898"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SharePoint</a:t>
                </a:r>
              </a:p>
            </p:txBody>
          </p:sp>
        </p:grpSp>
        <p:grpSp>
          <p:nvGrpSpPr>
            <p:cNvPr id="158" name="Group 157"/>
            <p:cNvGrpSpPr/>
            <p:nvPr/>
          </p:nvGrpSpPr>
          <p:grpSpPr>
            <a:xfrm>
              <a:off x="4890354" y="3040165"/>
              <a:ext cx="1831835" cy="489365"/>
              <a:chOff x="513344" y="2177130"/>
              <a:chExt cx="1831835" cy="489365"/>
            </a:xfrm>
          </p:grpSpPr>
          <p:pic>
            <p:nvPicPr>
              <p:cNvPr id="159" name="Picture 10" descr="https://cstore.msu.edu/sites/default/files/styles/product_view/public/product_images/Windows%20Server_15.jpg?itok=B3wtBrut"/>
              <p:cNvPicPr>
                <a:picLocks noChangeAspect="1" noChangeArrowheads="1"/>
              </p:cNvPicPr>
              <p:nvPr/>
            </p:nvPicPr>
            <p:blipFill rotWithShape="1">
              <a:blip r:embed="rId4">
                <a:clrChange>
                  <a:clrFrom>
                    <a:srgbClr val="565A5B"/>
                  </a:clrFrom>
                  <a:clrTo>
                    <a:srgbClr val="565A5B">
                      <a:alpha val="0"/>
                    </a:srgbClr>
                  </a:clrTo>
                </a:clrChange>
                <a:extLst>
                  <a:ext uri="{28A0092B-C50C-407E-A947-70E740481C1C}">
                    <a14:useLocalDpi xmlns:a14="http://schemas.microsoft.com/office/drawing/2010/main" val="0"/>
                  </a:ext>
                </a:extLst>
              </a:blip>
              <a:srcRect l="35500" t="34994" r="34733" b="35006"/>
              <a:stretch/>
            </p:blipFill>
            <p:spPr bwMode="auto">
              <a:xfrm>
                <a:off x="513344" y="2278063"/>
                <a:ext cx="292608" cy="274320"/>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p:cNvSpPr txBox="1"/>
              <p:nvPr/>
            </p:nvSpPr>
            <p:spPr>
              <a:xfrm>
                <a:off x="659781" y="2177130"/>
                <a:ext cx="1685398"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Windows (client)</a:t>
                </a:r>
              </a:p>
            </p:txBody>
          </p:sp>
        </p:grpSp>
        <p:grpSp>
          <p:nvGrpSpPr>
            <p:cNvPr id="161" name="Group 160"/>
            <p:cNvGrpSpPr/>
            <p:nvPr/>
          </p:nvGrpSpPr>
          <p:grpSpPr>
            <a:xfrm>
              <a:off x="4890354" y="2682731"/>
              <a:ext cx="1284251" cy="489365"/>
              <a:chOff x="514292" y="3386234"/>
              <a:chExt cx="1284251" cy="489365"/>
            </a:xfrm>
          </p:grpSpPr>
          <p:pic>
            <p:nvPicPr>
              <p:cNvPr id="162" name="Picture 6" descr="http://www.fasthosts.co.uk/pics/exchange2013/exchange-2013-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292" y="3496246"/>
                <a:ext cx="274320" cy="262128"/>
              </a:xfrm>
              <a:prstGeom prst="rect">
                <a:avLst/>
              </a:prstGeom>
              <a:noFill/>
              <a:extLst>
                <a:ext uri="{909E8E84-426E-40DD-AFC4-6F175D3DCCD1}">
                  <a14:hiddenFill xmlns:a14="http://schemas.microsoft.com/office/drawing/2010/main">
                    <a:solidFill>
                      <a:srgbClr val="FFFFFF"/>
                    </a:solidFill>
                  </a14:hiddenFill>
                </a:ext>
              </a:extLst>
            </p:spPr>
          </p:pic>
          <p:sp>
            <p:nvSpPr>
              <p:cNvPr id="163" name="TextBox 162"/>
              <p:cNvSpPr txBox="1"/>
              <p:nvPr/>
            </p:nvSpPr>
            <p:spPr>
              <a:xfrm>
                <a:off x="680416" y="3386234"/>
                <a:ext cx="1118127"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Exchange</a:t>
                </a:r>
              </a:p>
            </p:txBody>
          </p:sp>
        </p:grpSp>
        <p:grpSp>
          <p:nvGrpSpPr>
            <p:cNvPr id="164" name="Group 163"/>
            <p:cNvGrpSpPr/>
            <p:nvPr/>
          </p:nvGrpSpPr>
          <p:grpSpPr>
            <a:xfrm>
              <a:off x="3089273" y="3026956"/>
              <a:ext cx="1753003" cy="489365"/>
              <a:chOff x="487638" y="2877737"/>
              <a:chExt cx="1753003" cy="489365"/>
            </a:xfrm>
          </p:grpSpPr>
          <p:pic>
            <p:nvPicPr>
              <p:cNvPr id="165" name="Picture 12" descr="http://www.saasplaza.com/sites/default/files/SAASIcon-DynamicsWhite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38" y="2936636"/>
                <a:ext cx="311763" cy="301752"/>
              </a:xfrm>
              <a:prstGeom prst="rect">
                <a:avLst/>
              </a:prstGeom>
              <a:noFill/>
              <a:extLst>
                <a:ext uri="{909E8E84-426E-40DD-AFC4-6F175D3DCCD1}">
                  <a14:hiddenFill xmlns:a14="http://schemas.microsoft.com/office/drawing/2010/main">
                    <a:solidFill>
                      <a:srgbClr val="FFFFFF"/>
                    </a:solidFill>
                  </a14:hiddenFill>
                </a:ext>
              </a:extLst>
            </p:spPr>
          </p:pic>
          <p:sp>
            <p:nvSpPr>
              <p:cNvPr id="166" name="TextBox 165"/>
              <p:cNvSpPr txBox="1"/>
              <p:nvPr/>
            </p:nvSpPr>
            <p:spPr>
              <a:xfrm>
                <a:off x="678675" y="2877737"/>
                <a:ext cx="1561966"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Dynamics CRM</a:t>
                </a:r>
              </a:p>
            </p:txBody>
          </p:sp>
        </p:grpSp>
        <p:sp>
          <p:nvSpPr>
            <p:cNvPr id="167" name="Rectangle 166"/>
            <p:cNvSpPr/>
            <p:nvPr/>
          </p:nvSpPr>
          <p:spPr bwMode="auto">
            <a:xfrm>
              <a:off x="3062704" y="2722243"/>
              <a:ext cx="377210" cy="742240"/>
            </a:xfrm>
            <a:prstGeom prst="rect">
              <a:avLst/>
            </a:prstGeom>
            <a:solidFill>
              <a:srgbClr val="595959">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8" name="Rectangle 167"/>
            <p:cNvSpPr/>
            <p:nvPr/>
          </p:nvSpPr>
          <p:spPr bwMode="auto">
            <a:xfrm>
              <a:off x="4848186" y="2766484"/>
              <a:ext cx="377210" cy="730863"/>
            </a:xfrm>
            <a:prstGeom prst="rect">
              <a:avLst/>
            </a:prstGeom>
            <a:solidFill>
              <a:srgbClr val="595959">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a:off x="3040608" y="2643386"/>
              <a:ext cx="3532934" cy="977058"/>
            </a:xfrm>
            <a:prstGeom prst="rect">
              <a:avLst/>
            </a:prstGeom>
            <a:noFill/>
            <a:ln w="19050">
              <a:solidFill>
                <a:schemeClr val="tx1">
                  <a:lumMod val="6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0" numCol="1" spcCol="0" rtlCol="0" fromWordArt="0" anchor="b" anchorCtr="0" forceAA="0" compatLnSpc="1">
              <a:prstTxWarp prst="textNoShape">
                <a:avLst/>
              </a:prstTxWarp>
              <a:noAutofit/>
            </a:bodyPr>
            <a:lstStyle/>
            <a:p>
              <a:pPr algn="r" defTabSz="932472" fontAlgn="base">
                <a:lnSpc>
                  <a:spcPct val="90000"/>
                </a:lnSpc>
                <a:spcBef>
                  <a:spcPct val="0"/>
                </a:spcBef>
                <a:spcAft>
                  <a:spcPct val="0"/>
                </a:spcAft>
              </a:pPr>
              <a:r>
                <a:rPr lang="en-US" sz="1400" b="1" dirty="0" smtClean="0">
                  <a:solidFill>
                    <a:schemeClr val="tx1">
                      <a:lumMod val="65000"/>
                    </a:schemeClr>
                  </a:solidFill>
                  <a:ea typeface="Segoe UI" pitchFamily="34" charset="0"/>
                  <a:cs typeface="Segoe UI" pitchFamily="34" charset="0"/>
                </a:rPr>
                <a:t>Future URs</a:t>
              </a:r>
            </a:p>
          </p:txBody>
        </p:sp>
      </p:grpSp>
      <p:grpSp>
        <p:nvGrpSpPr>
          <p:cNvPr id="17" name="Group 16"/>
          <p:cNvGrpSpPr/>
          <p:nvPr/>
        </p:nvGrpSpPr>
        <p:grpSpPr>
          <a:xfrm>
            <a:off x="239094" y="4438191"/>
            <a:ext cx="5250429" cy="2320617"/>
            <a:chOff x="239094" y="4300845"/>
            <a:chExt cx="5250429" cy="2320617"/>
          </a:xfrm>
        </p:grpSpPr>
        <p:sp>
          <p:nvSpPr>
            <p:cNvPr id="170" name="Rectangle 169"/>
            <p:cNvSpPr/>
            <p:nvPr/>
          </p:nvSpPr>
          <p:spPr bwMode="auto">
            <a:xfrm>
              <a:off x="239094" y="4300845"/>
              <a:ext cx="5143500" cy="2320617"/>
            </a:xfrm>
            <a:prstGeom prst="rect">
              <a:avLst/>
            </a:prstGeom>
            <a:solidFill>
              <a:srgbClr val="50505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t"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r>
                <a:rPr kumimoji="0" lang="en-US" sz="1800" b="0" i="0" u="none" strike="noStrike" kern="0" cap="none" spc="-50" normalizeH="0" baseline="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rPr>
                <a:t>Branch Office</a:t>
              </a:r>
            </a:p>
          </p:txBody>
        </p:sp>
        <p:grpSp>
          <p:nvGrpSpPr>
            <p:cNvPr id="171" name="Group 170"/>
            <p:cNvGrpSpPr/>
            <p:nvPr/>
          </p:nvGrpSpPr>
          <p:grpSpPr>
            <a:xfrm>
              <a:off x="435250" y="4744013"/>
              <a:ext cx="3532934" cy="1513829"/>
              <a:chOff x="446475" y="5021262"/>
              <a:chExt cx="3532934" cy="1513829"/>
            </a:xfrm>
          </p:grpSpPr>
          <p:grpSp>
            <p:nvGrpSpPr>
              <p:cNvPr id="172" name="Group 171"/>
              <p:cNvGrpSpPr/>
              <p:nvPr/>
            </p:nvGrpSpPr>
            <p:grpSpPr>
              <a:xfrm>
                <a:off x="491103" y="5380526"/>
                <a:ext cx="1396056" cy="489365"/>
                <a:chOff x="618485" y="1885292"/>
                <a:chExt cx="1396056" cy="489365"/>
              </a:xfrm>
            </p:grpSpPr>
            <p:pic>
              <p:nvPicPr>
                <p:cNvPr id="197" name="Picture 4" descr="http://blog.appliedis.com/wp-content/uploads/2013/09/sb-icon-sharepoint.png"/>
                <p:cNvPicPr>
                  <a:picLocks noChangeAspect="1" noChangeArrowheads="1"/>
                </p:cNvPicPr>
                <p:nvPr/>
              </p:nvPicPr>
              <p:blipFill>
                <a:blip r:embed="rId3">
                  <a:clrChange>
                    <a:clrFrom>
                      <a:srgbClr val="0072C5"/>
                    </a:clrFrom>
                    <a:clrTo>
                      <a:srgbClr val="0072C5">
                        <a:alpha val="0"/>
                      </a:srgbClr>
                    </a:clrTo>
                  </a:clrChange>
                  <a:extLst>
                    <a:ext uri="{28A0092B-C50C-407E-A947-70E740481C1C}">
                      <a14:useLocalDpi xmlns:a14="http://schemas.microsoft.com/office/drawing/2010/main" val="0"/>
                    </a:ext>
                  </a:extLst>
                </a:blip>
                <a:srcRect/>
                <a:stretch>
                  <a:fillRect/>
                </a:stretch>
              </p:blipFill>
              <p:spPr bwMode="auto">
                <a:xfrm>
                  <a:off x="618485" y="1927587"/>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p:cNvSpPr txBox="1"/>
                <p:nvPr/>
              </p:nvSpPr>
              <p:spPr>
                <a:xfrm>
                  <a:off x="796643" y="1885292"/>
                  <a:ext cx="1217898"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SharePoint</a:t>
                  </a:r>
                </a:p>
              </p:txBody>
            </p:sp>
          </p:grpSp>
          <p:grpSp>
            <p:nvGrpSpPr>
              <p:cNvPr id="174" name="Group 173"/>
              <p:cNvGrpSpPr/>
              <p:nvPr/>
            </p:nvGrpSpPr>
            <p:grpSpPr>
              <a:xfrm>
                <a:off x="503237" y="6045726"/>
                <a:ext cx="1831835" cy="489365"/>
                <a:chOff x="513344" y="2177130"/>
                <a:chExt cx="1831835" cy="489365"/>
              </a:xfrm>
            </p:grpSpPr>
            <p:pic>
              <p:nvPicPr>
                <p:cNvPr id="193" name="Picture 10" descr="https://cstore.msu.edu/sites/default/files/styles/product_view/public/product_images/Windows%20Server_15.jpg?itok=B3wtBrut"/>
                <p:cNvPicPr>
                  <a:picLocks noChangeAspect="1" noChangeArrowheads="1"/>
                </p:cNvPicPr>
                <p:nvPr/>
              </p:nvPicPr>
              <p:blipFill rotWithShape="1">
                <a:blip r:embed="rId7">
                  <a:clrChange>
                    <a:clrFrom>
                      <a:srgbClr val="565A5B"/>
                    </a:clrFrom>
                    <a:clrTo>
                      <a:srgbClr val="565A5B">
                        <a:alpha val="0"/>
                      </a:srgbClr>
                    </a:clrTo>
                  </a:clrChang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35500" t="34994" r="34733" b="35006"/>
                <a:stretch/>
              </p:blipFill>
              <p:spPr bwMode="auto">
                <a:xfrm>
                  <a:off x="513344" y="2278063"/>
                  <a:ext cx="292608" cy="274320"/>
                </a:xfrm>
                <a:prstGeom prst="rect">
                  <a:avLst/>
                </a:prstGeom>
                <a:noFill/>
                <a:extLst>
                  <a:ext uri="{909E8E84-426E-40DD-AFC4-6F175D3DCCD1}">
                    <a14:hiddenFill xmlns:a14="http://schemas.microsoft.com/office/drawing/2010/main">
                      <a:solidFill>
                        <a:srgbClr val="FFFFFF"/>
                      </a:solidFill>
                    </a14:hiddenFill>
                  </a:ext>
                </a:extLst>
              </p:spPr>
            </p:pic>
            <p:sp>
              <p:nvSpPr>
                <p:cNvPr id="194" name="TextBox 193"/>
                <p:cNvSpPr txBox="1"/>
                <p:nvPr/>
              </p:nvSpPr>
              <p:spPr>
                <a:xfrm>
                  <a:off x="659781" y="2177130"/>
                  <a:ext cx="1685398"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Windows (client)</a:t>
                  </a:r>
                </a:p>
              </p:txBody>
            </p:sp>
          </p:grpSp>
          <p:grpSp>
            <p:nvGrpSpPr>
              <p:cNvPr id="175" name="Group 174"/>
              <p:cNvGrpSpPr/>
              <p:nvPr/>
            </p:nvGrpSpPr>
            <p:grpSpPr>
              <a:xfrm>
                <a:off x="499183" y="5021262"/>
                <a:ext cx="1576443" cy="489365"/>
                <a:chOff x="513344" y="2177130"/>
                <a:chExt cx="1576443" cy="489365"/>
              </a:xfrm>
            </p:grpSpPr>
            <p:pic>
              <p:nvPicPr>
                <p:cNvPr id="191" name="Picture 10" descr="https://cstore.msu.edu/sites/default/files/styles/product_view/public/product_images/Windows%20Server_15.jpg?itok=B3wtBrut"/>
                <p:cNvPicPr>
                  <a:picLocks noChangeAspect="1" noChangeArrowheads="1"/>
                </p:cNvPicPr>
                <p:nvPr/>
              </p:nvPicPr>
              <p:blipFill rotWithShape="1">
                <a:blip r:embed="rId4">
                  <a:clrChange>
                    <a:clrFrom>
                      <a:srgbClr val="565A5B"/>
                    </a:clrFrom>
                    <a:clrTo>
                      <a:srgbClr val="565A5B">
                        <a:alpha val="0"/>
                      </a:srgbClr>
                    </a:clrTo>
                  </a:clrChange>
                  <a:extLst>
                    <a:ext uri="{28A0092B-C50C-407E-A947-70E740481C1C}">
                      <a14:useLocalDpi xmlns:a14="http://schemas.microsoft.com/office/drawing/2010/main" val="0"/>
                    </a:ext>
                  </a:extLst>
                </a:blip>
                <a:srcRect l="35500" t="34994" r="34733" b="35006"/>
                <a:stretch/>
              </p:blipFill>
              <p:spPr bwMode="auto">
                <a:xfrm>
                  <a:off x="513344" y="2278063"/>
                  <a:ext cx="292608" cy="274320"/>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p:cNvSpPr txBox="1"/>
                <p:nvPr/>
              </p:nvSpPr>
              <p:spPr>
                <a:xfrm>
                  <a:off x="657664" y="2177130"/>
                  <a:ext cx="1432123"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Hyper-V VMs</a:t>
                  </a:r>
                </a:p>
              </p:txBody>
            </p:sp>
          </p:grpSp>
          <p:grpSp>
            <p:nvGrpSpPr>
              <p:cNvPr id="176" name="Group 175"/>
              <p:cNvGrpSpPr/>
              <p:nvPr/>
            </p:nvGrpSpPr>
            <p:grpSpPr>
              <a:xfrm>
                <a:off x="2255281" y="5052168"/>
                <a:ext cx="1308275" cy="489365"/>
                <a:chOff x="491432" y="2972981"/>
                <a:chExt cx="1308275" cy="489365"/>
              </a:xfrm>
            </p:grpSpPr>
            <p:pic>
              <p:nvPicPr>
                <p:cNvPr id="189" name="Picture 2" descr="http://img.labnol.org/di/linux-logo.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491432" y="3051586"/>
                  <a:ext cx="274320" cy="322460"/>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p:cNvSpPr txBox="1"/>
                <p:nvPr/>
              </p:nvSpPr>
              <p:spPr>
                <a:xfrm>
                  <a:off x="694596" y="2972981"/>
                  <a:ext cx="1105111"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Linux VM</a:t>
                  </a:r>
                </a:p>
              </p:txBody>
            </p:sp>
          </p:grpSp>
          <p:grpSp>
            <p:nvGrpSpPr>
              <p:cNvPr id="177" name="Group 176"/>
              <p:cNvGrpSpPr/>
              <p:nvPr/>
            </p:nvGrpSpPr>
            <p:grpSpPr>
              <a:xfrm>
                <a:off x="2276585" y="5394497"/>
                <a:ext cx="1284251" cy="489365"/>
                <a:chOff x="514292" y="3386234"/>
                <a:chExt cx="1284251" cy="489365"/>
              </a:xfrm>
            </p:grpSpPr>
            <p:pic>
              <p:nvPicPr>
                <p:cNvPr id="187" name="Picture 6" descr="http://www.fasthosts.co.uk/pics/exchange2013/exchange-2013-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292" y="3496246"/>
                  <a:ext cx="274320" cy="262128"/>
                </a:xfrm>
                <a:prstGeom prst="rect">
                  <a:avLst/>
                </a:prstGeom>
                <a:noFill/>
                <a:extLst>
                  <a:ext uri="{909E8E84-426E-40DD-AFC4-6F175D3DCCD1}">
                    <a14:hiddenFill xmlns:a14="http://schemas.microsoft.com/office/drawing/2010/main">
                      <a:solidFill>
                        <a:srgbClr val="FFFFFF"/>
                      </a:solidFill>
                    </a14:hiddenFill>
                  </a:ext>
                </a:extLst>
              </p:spPr>
            </p:pic>
            <p:sp>
              <p:nvSpPr>
                <p:cNvPr id="188" name="TextBox 187"/>
                <p:cNvSpPr txBox="1"/>
                <p:nvPr/>
              </p:nvSpPr>
              <p:spPr>
                <a:xfrm>
                  <a:off x="680416" y="3386234"/>
                  <a:ext cx="1118127"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Exchange</a:t>
                  </a:r>
                </a:p>
              </p:txBody>
            </p:sp>
          </p:grpSp>
          <p:grpSp>
            <p:nvGrpSpPr>
              <p:cNvPr id="178" name="Group 177"/>
              <p:cNvGrpSpPr/>
              <p:nvPr/>
            </p:nvGrpSpPr>
            <p:grpSpPr>
              <a:xfrm>
                <a:off x="475504" y="5738722"/>
                <a:ext cx="1753003" cy="489365"/>
                <a:chOff x="487638" y="2877737"/>
                <a:chExt cx="1753003" cy="489365"/>
              </a:xfrm>
            </p:grpSpPr>
            <p:pic>
              <p:nvPicPr>
                <p:cNvPr id="185" name="Picture 12" descr="http://www.saasplaza.com/sites/default/files/SAASIcon-DynamicsWhite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38" y="2936636"/>
                  <a:ext cx="311763" cy="301752"/>
                </a:xfrm>
                <a:prstGeom prst="rect">
                  <a:avLst/>
                </a:prstGeom>
                <a:noFill/>
                <a:extLst>
                  <a:ext uri="{909E8E84-426E-40DD-AFC4-6F175D3DCCD1}">
                    <a14:hiddenFill xmlns:a14="http://schemas.microsoft.com/office/drawing/2010/main">
                      <a:solidFill>
                        <a:srgbClr val="FFFFFF"/>
                      </a:solidFill>
                    </a14:hiddenFill>
                  </a:ext>
                </a:extLst>
              </p:spPr>
            </p:pic>
            <p:sp>
              <p:nvSpPr>
                <p:cNvPr id="186" name="TextBox 185"/>
                <p:cNvSpPr txBox="1"/>
                <p:nvPr/>
              </p:nvSpPr>
              <p:spPr>
                <a:xfrm>
                  <a:off x="678675" y="2877737"/>
                  <a:ext cx="1561966"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Dynamics CRM</a:t>
                  </a:r>
                </a:p>
              </p:txBody>
            </p:sp>
          </p:grpSp>
          <p:grpSp>
            <p:nvGrpSpPr>
              <p:cNvPr id="179" name="Group 178"/>
              <p:cNvGrpSpPr/>
              <p:nvPr/>
            </p:nvGrpSpPr>
            <p:grpSpPr>
              <a:xfrm>
                <a:off x="2276169" y="5734651"/>
                <a:ext cx="1408401" cy="489365"/>
                <a:chOff x="2288303" y="2873666"/>
                <a:chExt cx="1408401" cy="489365"/>
              </a:xfrm>
            </p:grpSpPr>
            <p:sp>
              <p:nvSpPr>
                <p:cNvPr id="183" name="TextBox 182"/>
                <p:cNvSpPr txBox="1"/>
                <p:nvPr/>
              </p:nvSpPr>
              <p:spPr>
                <a:xfrm>
                  <a:off x="2458801" y="2873666"/>
                  <a:ext cx="1237903"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chemeClr val="tx1">
                          <a:lumMod val="50000"/>
                        </a:schemeClr>
                      </a:solidFill>
                    </a:rPr>
                    <a:t>SQL Server</a:t>
                  </a:r>
                </a:p>
              </p:txBody>
            </p:sp>
            <p:pic>
              <p:nvPicPr>
                <p:cNvPr id="184" name="Picture 10" descr="https://cstore.msu.edu/sites/default/files/styles/product_view/public/product_images/Windows%20Server_15.jpg?itok=B3wtBrut"/>
                <p:cNvPicPr>
                  <a:picLocks noChangeAspect="1" noChangeArrowheads="1"/>
                </p:cNvPicPr>
                <p:nvPr/>
              </p:nvPicPr>
              <p:blipFill rotWithShape="1">
                <a:blip r:embed="rId4">
                  <a:clrChange>
                    <a:clrFrom>
                      <a:srgbClr val="565A5B"/>
                    </a:clrFrom>
                    <a:clrTo>
                      <a:srgbClr val="565A5B">
                        <a:alpha val="0"/>
                      </a:srgbClr>
                    </a:clrTo>
                  </a:clrChange>
                  <a:extLst>
                    <a:ext uri="{28A0092B-C50C-407E-A947-70E740481C1C}">
                      <a14:useLocalDpi xmlns:a14="http://schemas.microsoft.com/office/drawing/2010/main" val="0"/>
                    </a:ext>
                  </a:extLst>
                </a:blip>
                <a:srcRect l="35500" t="34994" r="34733" b="35006"/>
                <a:stretch/>
              </p:blipFill>
              <p:spPr bwMode="auto">
                <a:xfrm>
                  <a:off x="2288303" y="2973203"/>
                  <a:ext cx="292608" cy="274320"/>
                </a:xfrm>
                <a:prstGeom prst="rect">
                  <a:avLst/>
                </a:prstGeom>
                <a:noFill/>
                <a:extLst>
                  <a:ext uri="{909E8E84-426E-40DD-AFC4-6F175D3DCCD1}">
                    <a14:hiddenFill xmlns:a14="http://schemas.microsoft.com/office/drawing/2010/main">
                      <a:solidFill>
                        <a:srgbClr val="FFFFFF"/>
                      </a:solidFill>
                    </a14:hiddenFill>
                  </a:ext>
                </a:extLst>
              </p:spPr>
            </p:pic>
          </p:grpSp>
          <p:sp>
            <p:nvSpPr>
              <p:cNvPr id="180" name="Rectangle 179"/>
              <p:cNvSpPr/>
              <p:nvPr/>
            </p:nvSpPr>
            <p:spPr bwMode="auto">
              <a:xfrm>
                <a:off x="468390" y="5057099"/>
                <a:ext cx="377210" cy="1363880"/>
              </a:xfrm>
              <a:prstGeom prst="rect">
                <a:avLst/>
              </a:prstGeom>
              <a:solidFill>
                <a:srgbClr val="595959">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1" name="Rectangle 180"/>
              <p:cNvSpPr/>
              <p:nvPr/>
            </p:nvSpPr>
            <p:spPr bwMode="auto">
              <a:xfrm>
                <a:off x="2219945" y="5021262"/>
                <a:ext cx="401973" cy="1441236"/>
              </a:xfrm>
              <a:prstGeom prst="rect">
                <a:avLst/>
              </a:prstGeom>
              <a:solidFill>
                <a:srgbClr val="595959">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446475" y="5095799"/>
                <a:ext cx="3532934" cy="1348189"/>
              </a:xfrm>
              <a:prstGeom prst="rect">
                <a:avLst/>
              </a:prstGeom>
              <a:noFill/>
              <a:ln w="19050">
                <a:solidFill>
                  <a:schemeClr val="tx1">
                    <a:lumMod val="6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0" numCol="1" spcCol="0" rtlCol="0" fromWordArt="0" anchor="b" anchorCtr="0" forceAA="0" compatLnSpc="1">
                <a:prstTxWarp prst="textNoShape">
                  <a:avLst/>
                </a:prstTxWarp>
                <a:noAutofit/>
              </a:bodyPr>
              <a:lstStyle/>
              <a:p>
                <a:pPr algn="r" defTabSz="932472" fontAlgn="base">
                  <a:lnSpc>
                    <a:spcPct val="90000"/>
                  </a:lnSpc>
                  <a:spcBef>
                    <a:spcPct val="0"/>
                  </a:spcBef>
                  <a:spcAft>
                    <a:spcPct val="0"/>
                  </a:spcAft>
                </a:pPr>
                <a:r>
                  <a:rPr lang="en-US" sz="1400" b="1" dirty="0" smtClean="0">
                    <a:solidFill>
                      <a:schemeClr val="tx1">
                        <a:lumMod val="65000"/>
                      </a:schemeClr>
                    </a:solidFill>
                    <a:ea typeface="Segoe UI" pitchFamily="34" charset="0"/>
                    <a:cs typeface="Segoe UI" pitchFamily="34" charset="0"/>
                  </a:rPr>
                  <a:t>Future URs</a:t>
                </a:r>
              </a:p>
            </p:txBody>
          </p:sp>
        </p:grpSp>
        <p:pic>
          <p:nvPicPr>
            <p:cNvPr id="199"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415764" y="4574245"/>
              <a:ext cx="729552" cy="12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 name="TextBox 199"/>
            <p:cNvSpPr txBox="1"/>
            <p:nvPr/>
          </p:nvSpPr>
          <p:spPr>
            <a:xfrm>
              <a:off x="4003440" y="5730579"/>
              <a:ext cx="1486083"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Windows Server</a:t>
              </a:r>
            </a:p>
          </p:txBody>
        </p:sp>
      </p:grpSp>
      <p:sp>
        <p:nvSpPr>
          <p:cNvPr id="19" name="Rounded Rectangle 18"/>
          <p:cNvSpPr/>
          <p:nvPr/>
        </p:nvSpPr>
        <p:spPr bwMode="auto">
          <a:xfrm>
            <a:off x="389822" y="1610023"/>
            <a:ext cx="3532933" cy="1461239"/>
          </a:xfrm>
          <a:prstGeom prst="roundRect">
            <a:avLst/>
          </a:prstGeom>
          <a:noFill/>
          <a:ln w="3175">
            <a:solidFill>
              <a:schemeClr val="tx1">
                <a:lumMod val="6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08596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3447098"/>
          </a:xfrm>
        </p:spPr>
        <p:txBody>
          <a:bodyPr/>
          <a:lstStyle/>
          <a:p>
            <a:r>
              <a:rPr lang="en-US" dirty="0"/>
              <a:t> </a:t>
            </a:r>
            <a:r>
              <a:rPr lang="en-US" dirty="0" smtClean="0"/>
              <a:t>Increased data source limit (1.65TB per DS)</a:t>
            </a:r>
          </a:p>
          <a:p>
            <a:r>
              <a:rPr lang="en-US" dirty="0" smtClean="0"/>
              <a:t> Support for all 64 bit WS servers</a:t>
            </a:r>
          </a:p>
          <a:p>
            <a:r>
              <a:rPr lang="en-US" dirty="0"/>
              <a:t> </a:t>
            </a:r>
            <a:r>
              <a:rPr lang="en-US" dirty="0" smtClean="0"/>
              <a:t>Expanded availability (China and Australia)</a:t>
            </a:r>
          </a:p>
          <a:p>
            <a:r>
              <a:rPr lang="en-US" dirty="0"/>
              <a:t> </a:t>
            </a:r>
            <a:r>
              <a:rPr lang="en-US" dirty="0" smtClean="0"/>
              <a:t>Import/Export and Express route (coming soon)</a:t>
            </a:r>
          </a:p>
          <a:p>
            <a:r>
              <a:rPr lang="en-US" dirty="0"/>
              <a:t> </a:t>
            </a:r>
            <a:r>
              <a:rPr lang="en-US" dirty="0" smtClean="0"/>
              <a:t>Central Console (coming soon)</a:t>
            </a:r>
            <a:endParaRPr lang="en-IN" dirty="0"/>
          </a:p>
        </p:txBody>
      </p:sp>
      <p:sp>
        <p:nvSpPr>
          <p:cNvPr id="2" name="Title 1"/>
          <p:cNvSpPr>
            <a:spLocks noGrp="1"/>
          </p:cNvSpPr>
          <p:nvPr>
            <p:ph type="title"/>
          </p:nvPr>
        </p:nvSpPr>
        <p:spPr/>
        <p:txBody>
          <a:bodyPr/>
          <a:lstStyle/>
          <a:p>
            <a:r>
              <a:rPr lang="en-US" dirty="0" smtClean="0"/>
              <a:t>Other Azure Backup Roadmap</a:t>
            </a:r>
            <a:endParaRPr lang="en-US" dirty="0"/>
          </a:p>
        </p:txBody>
      </p:sp>
    </p:spTree>
    <p:extLst>
      <p:ext uri="{BB962C8B-B14F-4D97-AF65-F5344CB8AC3E}">
        <p14:creationId xmlns:p14="http://schemas.microsoft.com/office/powerpoint/2010/main" val="172731769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Text Placeholder 2"/>
          <p:cNvSpPr>
            <a:spLocks noGrp="1"/>
          </p:cNvSpPr>
          <p:nvPr>
            <p:ph type="body" sz="quarter" idx="12"/>
          </p:nvPr>
        </p:nvSpPr>
        <p:spPr>
          <a:xfrm>
            <a:off x="274638" y="3954463"/>
            <a:ext cx="8915399" cy="1829593"/>
          </a:xfrm>
        </p:spPr>
        <p:txBody>
          <a:bodyPr/>
          <a:lstStyle/>
          <a:p>
            <a:r>
              <a:rPr lang="en-US" dirty="0" smtClean="0"/>
              <a:t>DPM to Azure: Long term retention</a:t>
            </a:r>
            <a:endParaRPr lang="en-US" dirty="0"/>
          </a:p>
        </p:txBody>
      </p:sp>
    </p:spTree>
    <p:extLst>
      <p:ext uri="{BB962C8B-B14F-4D97-AF65-F5344CB8AC3E}">
        <p14:creationId xmlns:p14="http://schemas.microsoft.com/office/powerpoint/2010/main" val="2450647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7200" dirty="0" smtClean="0"/>
              <a:t>Protecting Microsoft workloads</a:t>
            </a:r>
            <a:endParaRPr lang="en-US" sz="7200" dirty="0"/>
          </a:p>
        </p:txBody>
      </p:sp>
      <p:sp>
        <p:nvSpPr>
          <p:cNvPr id="2" name="Text Placeholder 1"/>
          <p:cNvSpPr>
            <a:spLocks noGrp="1"/>
          </p:cNvSpPr>
          <p:nvPr>
            <p:ph type="body" sz="quarter" idx="4294967295"/>
          </p:nvPr>
        </p:nvSpPr>
        <p:spPr>
          <a:xfrm>
            <a:off x="0" y="3954463"/>
            <a:ext cx="10056813" cy="2092325"/>
          </a:xfrm>
        </p:spPr>
        <p:txBody>
          <a:bodyPr/>
          <a:lstStyle/>
          <a:p>
            <a:r>
              <a:rPr lang="en-US" dirty="0" smtClean="0"/>
              <a:t>Microsoft </a:t>
            </a:r>
            <a:r>
              <a:rPr lang="en-US" dirty="0"/>
              <a:t>workloads in VMWare</a:t>
            </a:r>
          </a:p>
          <a:p>
            <a:r>
              <a:rPr lang="en-US" dirty="0" smtClean="0"/>
              <a:t>Microsoft </a:t>
            </a:r>
            <a:r>
              <a:rPr lang="en-US" dirty="0"/>
              <a:t>workloads in </a:t>
            </a:r>
            <a:r>
              <a:rPr lang="en-US" dirty="0" smtClean="0"/>
              <a:t>Azure </a:t>
            </a:r>
            <a:r>
              <a:rPr lang="en-US" dirty="0" err="1" smtClean="0"/>
              <a:t>IaaS</a:t>
            </a:r>
            <a:r>
              <a:rPr lang="en-US" dirty="0" smtClean="0"/>
              <a:t> </a:t>
            </a:r>
            <a:r>
              <a:rPr lang="en-US" dirty="0"/>
              <a:t>VM</a:t>
            </a:r>
          </a:p>
          <a:p>
            <a:endParaRPr lang="en-US" dirty="0">
              <a:solidFill>
                <a:schemeClr val="accent1">
                  <a:lumMod val="60000"/>
                  <a:lumOff val="40000"/>
                </a:schemeClr>
              </a:solidFill>
            </a:endParaRPr>
          </a:p>
        </p:txBody>
      </p:sp>
    </p:spTree>
    <p:extLst>
      <p:ext uri="{BB962C8B-B14F-4D97-AF65-F5344CB8AC3E}">
        <p14:creationId xmlns:p14="http://schemas.microsoft.com/office/powerpoint/2010/main" val="1257750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p:cNvSpPr txBox="1">
            <a:spLocks/>
          </p:cNvSpPr>
          <p:nvPr/>
        </p:nvSpPr>
        <p:spPr>
          <a:xfrm>
            <a:off x="158800" y="194447"/>
            <a:ext cx="9412237" cy="89396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DEMO: Protection on VMWare</a:t>
            </a:r>
            <a:endParaRPr lang="en-US" dirty="0"/>
          </a:p>
        </p:txBody>
      </p:sp>
      <p:sp>
        <p:nvSpPr>
          <p:cNvPr id="38" name="Rectangle 37"/>
          <p:cNvSpPr/>
          <p:nvPr/>
        </p:nvSpPr>
        <p:spPr bwMode="auto">
          <a:xfrm>
            <a:off x="929730" y="1522408"/>
            <a:ext cx="10573305" cy="4972452"/>
          </a:xfrm>
          <a:prstGeom prst="rect">
            <a:avLst/>
          </a:prstGeom>
          <a:solidFill>
            <a:srgbClr val="50505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r>
              <a:rPr kumimoji="0" lang="en-US" sz="1800" b="0" i="0" u="none" strike="noStrike" kern="0" cap="none" spc="-50" normalizeH="0" baseline="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rPr>
              <a:t>VMWare </a:t>
            </a:r>
            <a:r>
              <a:rPr kumimoji="0" lang="en-US" sz="1800" b="0" i="0" u="none" strike="noStrike" kern="0" cap="none" spc="-50" normalizeH="0" baseline="0" noProof="0" dirty="0" err="1" smtClean="0">
                <a:ln>
                  <a:noFill/>
                </a:ln>
                <a:gradFill>
                  <a:gsLst>
                    <a:gs pos="0">
                      <a:srgbClr val="FFFFFF"/>
                    </a:gs>
                    <a:gs pos="100000">
                      <a:srgbClr val="FFFFFF"/>
                    </a:gs>
                  </a:gsLst>
                  <a:lin ang="5400000" scaled="0"/>
                </a:gradFill>
                <a:effectLst/>
                <a:uLnTx/>
                <a:uFillTx/>
                <a:ea typeface="Segoe UI" pitchFamily="34" charset="0"/>
                <a:cs typeface="Segoe UI" pitchFamily="34" charset="0"/>
              </a:rPr>
              <a:t>ESXi</a:t>
            </a:r>
            <a:r>
              <a:rPr kumimoji="0" lang="en-US" sz="1800" b="0" i="0" u="none" strike="noStrike" kern="0" cap="none" spc="-50" normalizeH="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rPr>
              <a:t> Server 5.x environment</a:t>
            </a:r>
            <a:endParaRPr kumimoji="0" lang="en-US" sz="1800" b="0" i="0" u="none" strike="noStrike" kern="0" cap="none" spc="-50" normalizeH="0" baseline="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9" name="Group 38"/>
          <p:cNvGrpSpPr/>
          <p:nvPr/>
        </p:nvGrpSpPr>
        <p:grpSpPr>
          <a:xfrm>
            <a:off x="10060430" y="2665319"/>
            <a:ext cx="1869736" cy="2191331"/>
            <a:chOff x="6436225" y="2018346"/>
            <a:chExt cx="1084781" cy="1305055"/>
          </a:xfrm>
        </p:grpSpPr>
        <p:pic>
          <p:nvPicPr>
            <p:cNvPr id="40"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6225" y="2018346"/>
              <a:ext cx="797667" cy="130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6480813" y="2353653"/>
              <a:ext cx="1040193" cy="634440"/>
            </a:xfrm>
            <a:prstGeom prst="rect">
              <a:avLst/>
            </a:prstGeom>
            <a:noFill/>
          </p:spPr>
          <p:txBody>
            <a:bodyPr wrap="square" lIns="182854" tIns="146283" rIns="182854" bIns="146283" rtlCol="0">
              <a:spAutoFit/>
            </a:bodyPr>
            <a:lstStyle/>
            <a:p>
              <a:pPr defTabSz="932563">
                <a:lnSpc>
                  <a:spcPct val="90000"/>
                </a:lnSpc>
                <a:spcAft>
                  <a:spcPts val="600"/>
                </a:spcAft>
              </a:pPr>
              <a:r>
                <a:rPr lang="en-US" sz="2400" dirty="0">
                  <a:gradFill>
                    <a:gsLst>
                      <a:gs pos="2917">
                        <a:srgbClr val="FFFFFF"/>
                      </a:gs>
                      <a:gs pos="30000">
                        <a:srgbClr val="FFFFFF"/>
                      </a:gs>
                    </a:gsLst>
                    <a:lin ang="5400000" scaled="0"/>
                  </a:gradFill>
                  <a:latin typeface="Segoe UI"/>
                </a:rPr>
                <a:t>DPM</a:t>
              </a:r>
            </a:p>
          </p:txBody>
        </p:sp>
      </p:grpSp>
      <p:sp>
        <p:nvSpPr>
          <p:cNvPr id="59" name="Left-Right Arrow 58"/>
          <p:cNvSpPr/>
          <p:nvPr/>
        </p:nvSpPr>
        <p:spPr bwMode="auto">
          <a:xfrm>
            <a:off x="8632709" y="3686701"/>
            <a:ext cx="1261534" cy="352314"/>
          </a:xfrm>
          <a:prstGeom prst="leftRightArrow">
            <a:avLst/>
          </a:prstGeom>
          <a:solidFill>
            <a:schemeClr val="accent6">
              <a:lumMod val="60000"/>
              <a:lumOff val="4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err="1">
              <a:gradFill>
                <a:gsLst>
                  <a:gs pos="0">
                    <a:srgbClr val="FFFFFF"/>
                  </a:gs>
                  <a:gs pos="100000">
                    <a:srgbClr val="FFFFFF"/>
                  </a:gs>
                </a:gsLst>
                <a:lin ang="5400000" scaled="0"/>
              </a:gradFill>
            </a:endParaRPr>
          </a:p>
        </p:txBody>
      </p:sp>
      <p:sp>
        <p:nvSpPr>
          <p:cNvPr id="94" name="Rounded Rectangle 93"/>
          <p:cNvSpPr/>
          <p:nvPr/>
        </p:nvSpPr>
        <p:spPr bwMode="auto">
          <a:xfrm>
            <a:off x="1459327" y="2363833"/>
            <a:ext cx="7083134" cy="2962229"/>
          </a:xfrm>
          <a:prstGeom prst="roundRect">
            <a:avLst/>
          </a:prstGeom>
          <a:noFill/>
          <a:ln w="3175">
            <a:solidFill>
              <a:schemeClr val="tx1">
                <a:lumMod val="6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7" name="Group 96"/>
          <p:cNvGrpSpPr/>
          <p:nvPr/>
        </p:nvGrpSpPr>
        <p:grpSpPr>
          <a:xfrm>
            <a:off x="3418761" y="2793359"/>
            <a:ext cx="1408161" cy="2212612"/>
            <a:chOff x="1977995" y="2409443"/>
            <a:chExt cx="1408161" cy="2212612"/>
          </a:xfrm>
        </p:grpSpPr>
        <p:pic>
          <p:nvPicPr>
            <p:cNvPr id="98"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977995" y="2409443"/>
              <a:ext cx="1408161" cy="221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TextBox 98"/>
            <p:cNvSpPr txBox="1"/>
            <p:nvPr/>
          </p:nvSpPr>
          <p:spPr>
            <a:xfrm>
              <a:off x="2711155" y="2715458"/>
              <a:ext cx="618631" cy="1606296"/>
            </a:xfrm>
            <a:prstGeom prst="rect">
              <a:avLst/>
            </a:prstGeom>
            <a:noFill/>
          </p:spPr>
          <p:txBody>
            <a:bodyPr vert="vert270" wrap="square" lIns="182880" tIns="146304" rIns="182880" bIns="146304" rtlCol="0">
              <a:spAutoFit/>
            </a:bodyPr>
            <a:lstStyle/>
            <a:p>
              <a:pPr>
                <a:lnSpc>
                  <a:spcPct val="90000"/>
                </a:lnSpc>
                <a:spcAft>
                  <a:spcPts val="600"/>
                </a:spcAft>
              </a:pPr>
              <a:r>
                <a:rPr lang="en-US" b="1" dirty="0" smtClean="0">
                  <a:solidFill>
                    <a:schemeClr val="bg1"/>
                  </a:solidFill>
                </a:rPr>
                <a:t>SharePoint</a:t>
              </a:r>
            </a:p>
          </p:txBody>
        </p:sp>
        <p:pic>
          <p:nvPicPr>
            <p:cNvPr id="100" name="Picture 10" descr="https://cstore.msu.edu/sites/default/files/styles/product_view/public/product_images/Windows%20Server_15.jpg?itok=B3wtBrut"/>
            <p:cNvPicPr>
              <a:picLocks noChangeAspect="1" noChangeArrowheads="1"/>
            </p:cNvPicPr>
            <p:nvPr/>
          </p:nvPicPr>
          <p:blipFill rotWithShape="1">
            <a:blip r:embed="rId3">
              <a:clrChange>
                <a:clrFrom>
                  <a:srgbClr val="565A5B"/>
                </a:clrFrom>
                <a:clrTo>
                  <a:srgbClr val="565A5B">
                    <a:alpha val="0"/>
                  </a:srgbClr>
                </a:clrTo>
              </a:clrChange>
              <a:extLst>
                <a:ext uri="{28A0092B-C50C-407E-A947-70E740481C1C}">
                  <a14:useLocalDpi xmlns:a14="http://schemas.microsoft.com/office/drawing/2010/main" val="0"/>
                </a:ext>
              </a:extLst>
            </a:blip>
            <a:srcRect l="35500" t="34994" r="34733" b="35006"/>
            <a:stretch/>
          </p:blipFill>
          <p:spPr bwMode="auto">
            <a:xfrm>
              <a:off x="2173910" y="3204622"/>
              <a:ext cx="292608" cy="274320"/>
            </a:xfrm>
            <a:prstGeom prst="rect">
              <a:avLst/>
            </a:prstGeom>
            <a:solidFill>
              <a:schemeClr val="accent6">
                <a:lumMod val="75000"/>
              </a:schemeClr>
            </a:solidFill>
            <a:extLst/>
          </p:spPr>
        </p:pic>
      </p:grpSp>
      <p:grpSp>
        <p:nvGrpSpPr>
          <p:cNvPr id="6" name="Group 5"/>
          <p:cNvGrpSpPr/>
          <p:nvPr/>
        </p:nvGrpSpPr>
        <p:grpSpPr>
          <a:xfrm>
            <a:off x="1583469" y="2775660"/>
            <a:ext cx="1408161" cy="2212612"/>
            <a:chOff x="2157220" y="2793359"/>
            <a:chExt cx="1408161" cy="2212612"/>
          </a:xfrm>
        </p:grpSpPr>
        <p:grpSp>
          <p:nvGrpSpPr>
            <p:cNvPr id="5" name="Group 4"/>
            <p:cNvGrpSpPr/>
            <p:nvPr/>
          </p:nvGrpSpPr>
          <p:grpSpPr>
            <a:xfrm>
              <a:off x="2157220" y="2793359"/>
              <a:ext cx="1408161" cy="2212612"/>
              <a:chOff x="1977995" y="2409443"/>
              <a:chExt cx="1408161" cy="2212612"/>
            </a:xfrm>
          </p:grpSpPr>
          <p:pic>
            <p:nvPicPr>
              <p:cNvPr id="50"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977995" y="2409443"/>
                <a:ext cx="1408161" cy="221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10" descr="https://cstore.msu.edu/sites/default/files/styles/product_view/public/product_images/Windows%20Server_15.jpg?itok=B3wtBrut"/>
              <p:cNvPicPr>
                <a:picLocks noChangeAspect="1" noChangeArrowheads="1"/>
              </p:cNvPicPr>
              <p:nvPr/>
            </p:nvPicPr>
            <p:blipFill rotWithShape="1">
              <a:blip r:embed="rId3">
                <a:clrChange>
                  <a:clrFrom>
                    <a:srgbClr val="565A5B"/>
                  </a:clrFrom>
                  <a:clrTo>
                    <a:srgbClr val="565A5B">
                      <a:alpha val="0"/>
                    </a:srgbClr>
                  </a:clrTo>
                </a:clrChange>
                <a:extLst>
                  <a:ext uri="{28A0092B-C50C-407E-A947-70E740481C1C}">
                    <a14:useLocalDpi xmlns:a14="http://schemas.microsoft.com/office/drawing/2010/main" val="0"/>
                  </a:ext>
                </a:extLst>
              </a:blip>
              <a:srcRect l="35500" t="34994" r="34733" b="35006"/>
              <a:stretch/>
            </p:blipFill>
            <p:spPr bwMode="auto">
              <a:xfrm>
                <a:off x="2173910" y="3204622"/>
                <a:ext cx="292608" cy="274320"/>
              </a:xfrm>
              <a:prstGeom prst="rect">
                <a:avLst/>
              </a:prstGeom>
              <a:solidFill>
                <a:schemeClr val="accent6">
                  <a:lumMod val="75000"/>
                </a:schemeClr>
              </a:solidFill>
              <a:extLst/>
            </p:spPr>
          </p:pic>
        </p:grpSp>
        <p:sp>
          <p:nvSpPr>
            <p:cNvPr id="101" name="TextBox 100"/>
            <p:cNvSpPr txBox="1"/>
            <p:nvPr/>
          </p:nvSpPr>
          <p:spPr>
            <a:xfrm>
              <a:off x="2946750" y="3115625"/>
              <a:ext cx="618631" cy="1606296"/>
            </a:xfrm>
            <a:prstGeom prst="rect">
              <a:avLst/>
            </a:prstGeom>
            <a:noFill/>
          </p:spPr>
          <p:txBody>
            <a:bodyPr vert="vert270" wrap="square" lIns="182880" tIns="146304" rIns="182880" bIns="146304" rtlCol="0">
              <a:spAutoFit/>
            </a:bodyPr>
            <a:lstStyle/>
            <a:p>
              <a:pPr>
                <a:lnSpc>
                  <a:spcPct val="90000"/>
                </a:lnSpc>
                <a:spcAft>
                  <a:spcPts val="600"/>
                </a:spcAft>
              </a:pPr>
              <a:r>
                <a:rPr lang="en-US" b="1" dirty="0" smtClean="0">
                  <a:solidFill>
                    <a:schemeClr val="bg1"/>
                  </a:solidFill>
                </a:rPr>
                <a:t>SQL Server</a:t>
              </a:r>
            </a:p>
          </p:txBody>
        </p:sp>
      </p:grpSp>
      <p:grpSp>
        <p:nvGrpSpPr>
          <p:cNvPr id="102" name="Group 101"/>
          <p:cNvGrpSpPr/>
          <p:nvPr/>
        </p:nvGrpSpPr>
        <p:grpSpPr>
          <a:xfrm>
            <a:off x="5175662" y="2795445"/>
            <a:ext cx="1408161" cy="2212612"/>
            <a:chOff x="1977995" y="2409443"/>
            <a:chExt cx="1408161" cy="2212612"/>
          </a:xfrm>
        </p:grpSpPr>
        <p:pic>
          <p:nvPicPr>
            <p:cNvPr id="103"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977995" y="2409443"/>
              <a:ext cx="1408161" cy="221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2711155" y="2715458"/>
              <a:ext cx="618631" cy="1606296"/>
            </a:xfrm>
            <a:prstGeom prst="rect">
              <a:avLst/>
            </a:prstGeom>
            <a:noFill/>
          </p:spPr>
          <p:txBody>
            <a:bodyPr vert="vert270" wrap="square" lIns="182880" tIns="146304" rIns="182880" bIns="146304" rtlCol="0">
              <a:spAutoFit/>
            </a:bodyPr>
            <a:lstStyle/>
            <a:p>
              <a:pPr>
                <a:lnSpc>
                  <a:spcPct val="90000"/>
                </a:lnSpc>
                <a:spcAft>
                  <a:spcPts val="600"/>
                </a:spcAft>
              </a:pPr>
              <a:r>
                <a:rPr lang="en-US" b="1" dirty="0" smtClean="0">
                  <a:solidFill>
                    <a:schemeClr val="bg1"/>
                  </a:solidFill>
                </a:rPr>
                <a:t>Exchange</a:t>
              </a:r>
            </a:p>
          </p:txBody>
        </p:sp>
        <p:pic>
          <p:nvPicPr>
            <p:cNvPr id="105" name="Picture 10" descr="https://cstore.msu.edu/sites/default/files/styles/product_view/public/product_images/Windows%20Server_15.jpg?itok=B3wtBrut"/>
            <p:cNvPicPr>
              <a:picLocks noChangeAspect="1" noChangeArrowheads="1"/>
            </p:cNvPicPr>
            <p:nvPr/>
          </p:nvPicPr>
          <p:blipFill rotWithShape="1">
            <a:blip r:embed="rId3">
              <a:clrChange>
                <a:clrFrom>
                  <a:srgbClr val="565A5B"/>
                </a:clrFrom>
                <a:clrTo>
                  <a:srgbClr val="565A5B">
                    <a:alpha val="0"/>
                  </a:srgbClr>
                </a:clrTo>
              </a:clrChange>
              <a:extLst>
                <a:ext uri="{28A0092B-C50C-407E-A947-70E740481C1C}">
                  <a14:useLocalDpi xmlns:a14="http://schemas.microsoft.com/office/drawing/2010/main" val="0"/>
                </a:ext>
              </a:extLst>
            </a:blip>
            <a:srcRect l="35500" t="34994" r="34733" b="35006"/>
            <a:stretch/>
          </p:blipFill>
          <p:spPr bwMode="auto">
            <a:xfrm>
              <a:off x="2173910" y="3204622"/>
              <a:ext cx="292608" cy="274320"/>
            </a:xfrm>
            <a:prstGeom prst="rect">
              <a:avLst/>
            </a:prstGeom>
            <a:solidFill>
              <a:schemeClr val="accent6">
                <a:lumMod val="75000"/>
              </a:schemeClr>
            </a:solidFill>
            <a:extLst/>
          </p:spPr>
        </p:pic>
      </p:grpSp>
      <p:grpSp>
        <p:nvGrpSpPr>
          <p:cNvPr id="106" name="Group 105"/>
          <p:cNvGrpSpPr/>
          <p:nvPr/>
        </p:nvGrpSpPr>
        <p:grpSpPr>
          <a:xfrm>
            <a:off x="6889580" y="2745736"/>
            <a:ext cx="1408161" cy="2212612"/>
            <a:chOff x="1977995" y="2409443"/>
            <a:chExt cx="1408161" cy="2212612"/>
          </a:xfrm>
        </p:grpSpPr>
        <p:pic>
          <p:nvPicPr>
            <p:cNvPr id="107" name="Picture 8"/>
            <p:cNvPicPr>
              <a:picLocks noChangeAspect="1" noChangeArrowheads="1"/>
            </p:cNvPicPr>
            <p:nvPr/>
          </p:nvPicPr>
          <p:blipFill>
            <a:blip r:embed="rId2"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977995" y="2409443"/>
              <a:ext cx="1408161" cy="221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Box 107"/>
            <p:cNvSpPr txBox="1"/>
            <p:nvPr/>
          </p:nvSpPr>
          <p:spPr>
            <a:xfrm>
              <a:off x="2711155" y="2715458"/>
              <a:ext cx="618631" cy="1606296"/>
            </a:xfrm>
            <a:prstGeom prst="rect">
              <a:avLst/>
            </a:prstGeom>
            <a:noFill/>
          </p:spPr>
          <p:txBody>
            <a:bodyPr vert="vert270" wrap="square" lIns="182880" tIns="146304" rIns="182880" bIns="146304" rtlCol="0">
              <a:spAutoFit/>
            </a:bodyPr>
            <a:lstStyle/>
            <a:p>
              <a:pPr>
                <a:lnSpc>
                  <a:spcPct val="90000"/>
                </a:lnSpc>
                <a:spcAft>
                  <a:spcPts val="600"/>
                </a:spcAft>
              </a:pPr>
              <a:r>
                <a:rPr lang="en-US" b="1" dirty="0" smtClean="0">
                  <a:solidFill>
                    <a:schemeClr val="bg1"/>
                  </a:solidFill>
                </a:rPr>
                <a:t>File Server</a:t>
              </a:r>
            </a:p>
          </p:txBody>
        </p:sp>
        <p:pic>
          <p:nvPicPr>
            <p:cNvPr id="109" name="Picture 10" descr="https://cstore.msu.edu/sites/default/files/styles/product_view/public/product_images/Windows%20Server_15.jpg?itok=B3wtBrut"/>
            <p:cNvPicPr>
              <a:picLocks noChangeAspect="1" noChangeArrowheads="1"/>
            </p:cNvPicPr>
            <p:nvPr/>
          </p:nvPicPr>
          <p:blipFill rotWithShape="1">
            <a:blip r:embed="rId3">
              <a:clrChange>
                <a:clrFrom>
                  <a:srgbClr val="565A5B"/>
                </a:clrFrom>
                <a:clrTo>
                  <a:srgbClr val="565A5B">
                    <a:alpha val="0"/>
                  </a:srgbClr>
                </a:clrTo>
              </a:clrChange>
              <a:extLst>
                <a:ext uri="{28A0092B-C50C-407E-A947-70E740481C1C}">
                  <a14:useLocalDpi xmlns:a14="http://schemas.microsoft.com/office/drawing/2010/main" val="0"/>
                </a:ext>
              </a:extLst>
            </a:blip>
            <a:srcRect l="35500" t="34994" r="34733" b="35006"/>
            <a:stretch/>
          </p:blipFill>
          <p:spPr bwMode="auto">
            <a:xfrm>
              <a:off x="2173910" y="3204622"/>
              <a:ext cx="292608" cy="274320"/>
            </a:xfrm>
            <a:prstGeom prst="rect">
              <a:avLst/>
            </a:prstGeom>
            <a:solidFill>
              <a:schemeClr val="accent6">
                <a:lumMod val="75000"/>
              </a:schemeClr>
            </a:solidFill>
            <a:extLst/>
          </p:spPr>
        </p:pic>
      </p:grpSp>
      <p:pic>
        <p:nvPicPr>
          <p:cNvPr id="110" name="Picture 109"/>
          <p:cNvPicPr>
            <a:picLocks noChangeAspect="1"/>
          </p:cNvPicPr>
          <p:nvPr/>
        </p:nvPicPr>
        <p:blipFill>
          <a:blip r:embed="rId4"/>
          <a:stretch>
            <a:fillRect/>
          </a:stretch>
        </p:blipFill>
        <p:spPr>
          <a:xfrm>
            <a:off x="9693285" y="5999560"/>
            <a:ext cx="1809750" cy="495300"/>
          </a:xfrm>
          <a:prstGeom prst="rect">
            <a:avLst/>
          </a:prstGeom>
        </p:spPr>
      </p:pic>
    </p:spTree>
    <p:extLst>
      <p:ext uri="{BB962C8B-B14F-4D97-AF65-F5344CB8AC3E}">
        <p14:creationId xmlns:p14="http://schemas.microsoft.com/office/powerpoint/2010/main" val="145205669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Protect MS workloads in Azure</a:t>
            </a:r>
            <a:endParaRPr lang="en-US" dirty="0"/>
          </a:p>
        </p:txBody>
      </p:sp>
      <p:grpSp>
        <p:nvGrpSpPr>
          <p:cNvPr id="55" name="Group 54"/>
          <p:cNvGrpSpPr/>
          <p:nvPr/>
        </p:nvGrpSpPr>
        <p:grpSpPr>
          <a:xfrm>
            <a:off x="2180369" y="1503362"/>
            <a:ext cx="7543068" cy="4508500"/>
            <a:chOff x="3594100" y="1663701"/>
            <a:chExt cx="7543068" cy="4508500"/>
          </a:xfrm>
        </p:grpSpPr>
        <p:sp>
          <p:nvSpPr>
            <p:cNvPr id="56" name="Rectangle 55"/>
            <p:cNvSpPr/>
            <p:nvPr/>
          </p:nvSpPr>
          <p:spPr bwMode="auto">
            <a:xfrm>
              <a:off x="6517921" y="1663701"/>
              <a:ext cx="4607279" cy="4508500"/>
            </a:xfrm>
            <a:prstGeom prst="rect">
              <a:avLst/>
            </a:prstGeom>
            <a:solidFill>
              <a:srgbClr val="50505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r" defTabSz="913923" eaLnBrk="1" fontAlgn="base" latinLnBrk="0" hangingPunct="1">
                <a:lnSpc>
                  <a:spcPct val="100000"/>
                </a:lnSpc>
                <a:spcBef>
                  <a:spcPct val="0"/>
                </a:spcBef>
                <a:spcAft>
                  <a:spcPct val="0"/>
                </a:spcAft>
                <a:buClrTx/>
                <a:buSzTx/>
                <a:buFontTx/>
                <a:buNone/>
                <a:tabLst/>
                <a:defRPr/>
              </a:pPr>
              <a:r>
                <a:rPr kumimoji="0" lang="en-US" sz="1800" b="0" i="0" u="none" strike="noStrike" kern="0" cap="none" spc="-50" normalizeH="0" baseline="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rPr>
                <a:t>Azure Backup service</a:t>
              </a:r>
            </a:p>
          </p:txBody>
        </p:sp>
        <p:sp>
          <p:nvSpPr>
            <p:cNvPr id="57" name="Rectangle 56"/>
            <p:cNvSpPr/>
            <p:nvPr/>
          </p:nvSpPr>
          <p:spPr bwMode="auto">
            <a:xfrm>
              <a:off x="3594100" y="1663701"/>
              <a:ext cx="5143500" cy="4508500"/>
            </a:xfrm>
            <a:prstGeom prst="rect">
              <a:avLst/>
            </a:prstGeom>
            <a:solidFill>
              <a:srgbClr val="505050"/>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r" defTabSz="913923" eaLnBrk="1" fontAlgn="base" latinLnBrk="0" hangingPunct="1">
                <a:lnSpc>
                  <a:spcPct val="100000"/>
                </a:lnSpc>
                <a:spcBef>
                  <a:spcPct val="0"/>
                </a:spcBef>
                <a:spcAft>
                  <a:spcPct val="0"/>
                </a:spcAft>
                <a:buClrTx/>
                <a:buSzTx/>
                <a:buFontTx/>
                <a:buNone/>
                <a:tabLst/>
                <a:defRPr/>
              </a:pPr>
              <a:r>
                <a:rPr kumimoji="0" lang="en-US" sz="1800" b="0" i="0" u="none" strike="noStrike" kern="0" cap="none" spc="-50" normalizeH="0" baseline="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rPr>
                <a:t>Azure </a:t>
              </a:r>
              <a:r>
                <a:rPr kumimoji="0" lang="en-US" sz="1800" b="0" i="0" u="none" strike="noStrike" kern="0" cap="none" spc="-50" normalizeH="0" baseline="0" noProof="0" dirty="0" err="1" smtClean="0">
                  <a:ln>
                    <a:noFill/>
                  </a:ln>
                  <a:gradFill>
                    <a:gsLst>
                      <a:gs pos="0">
                        <a:srgbClr val="FFFFFF"/>
                      </a:gs>
                      <a:gs pos="100000">
                        <a:srgbClr val="FFFFFF"/>
                      </a:gs>
                    </a:gsLst>
                    <a:lin ang="5400000" scaled="0"/>
                  </a:gradFill>
                  <a:effectLst/>
                  <a:uLnTx/>
                  <a:uFillTx/>
                  <a:ea typeface="Segoe UI" pitchFamily="34" charset="0"/>
                  <a:cs typeface="Segoe UI" pitchFamily="34" charset="0"/>
                </a:rPr>
                <a:t>VNet</a:t>
              </a:r>
              <a:r>
                <a:rPr kumimoji="0" lang="en-US" sz="1800" b="0" i="0" u="none" strike="noStrike" kern="0" cap="none" spc="-50" normalizeH="0" baseline="0" noProof="0" dirty="0" smtClean="0">
                  <a:ln>
                    <a:noFill/>
                  </a:ln>
                  <a:gradFill>
                    <a:gsLst>
                      <a:gs pos="0">
                        <a:srgbClr val="FFFFFF"/>
                      </a:gs>
                      <a:gs pos="100000">
                        <a:srgbClr val="FFFFFF"/>
                      </a:gs>
                    </a:gsLst>
                    <a:lin ang="5400000" scaled="0"/>
                  </a:gradFill>
                  <a:effectLst/>
                  <a:uLnTx/>
                  <a:uFillTx/>
                  <a:ea typeface="Segoe UI" pitchFamily="34" charset="0"/>
                  <a:cs typeface="Segoe UI" pitchFamily="34" charset="0"/>
                </a:rPr>
                <a:t> (customer)</a:t>
              </a:r>
            </a:p>
          </p:txBody>
        </p:sp>
        <p:cxnSp>
          <p:nvCxnSpPr>
            <p:cNvPr id="58" name="Straight Connector 57"/>
            <p:cNvCxnSpPr/>
            <p:nvPr/>
          </p:nvCxnSpPr>
          <p:spPr>
            <a:xfrm>
              <a:off x="8241568" y="4087887"/>
              <a:ext cx="1828800" cy="853"/>
            </a:xfrm>
            <a:prstGeom prst="line">
              <a:avLst/>
            </a:prstGeom>
            <a:noFill/>
            <a:ln w="57150" cap="flat" cmpd="sng" algn="ctr">
              <a:solidFill>
                <a:srgbClr val="FFFFFF"/>
              </a:solidFill>
              <a:prstDash val="solid"/>
            </a:ln>
            <a:effectLst/>
          </p:spPr>
        </p:cxnSp>
        <p:pic>
          <p:nvPicPr>
            <p:cNvPr id="59" name="Picture 58"/>
            <p:cNvPicPr>
              <a:picLocks noChangeAspect="1" noChangeArrowheads="1"/>
            </p:cNvPicPr>
            <p:nvPr/>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10070368" y="3405643"/>
              <a:ext cx="926578" cy="136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oup 59"/>
            <p:cNvGrpSpPr/>
            <p:nvPr/>
          </p:nvGrpSpPr>
          <p:grpSpPr>
            <a:xfrm>
              <a:off x="5850964" y="2305531"/>
              <a:ext cx="907621" cy="3452207"/>
              <a:chOff x="4365064" y="2305531"/>
              <a:chExt cx="907621" cy="3452207"/>
            </a:xfrm>
          </p:grpSpPr>
          <p:pic>
            <p:nvPicPr>
              <p:cNvPr id="101" name="Picture 8"/>
              <p:cNvPicPr>
                <a:picLocks noChangeAspect="1" noChangeArrowheads="1"/>
              </p:cNvPicPr>
              <p:nvPr/>
            </p:nvPicPr>
            <p:blipFill>
              <a:blip r:embed="rId3"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525830" y="2305531"/>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8"/>
              <p:cNvPicPr>
                <a:picLocks noChangeAspect="1" noChangeArrowheads="1"/>
              </p:cNvPicPr>
              <p:nvPr/>
            </p:nvPicPr>
            <p:blipFill>
              <a:blip r:embed="rId3"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573488" y="4642999"/>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TextBox 102"/>
              <p:cNvSpPr txBox="1"/>
              <p:nvPr/>
            </p:nvSpPr>
            <p:spPr>
              <a:xfrm>
                <a:off x="4365064" y="3164933"/>
                <a:ext cx="90762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rPr>
                  <a:t>SQL Server 3</a:t>
                </a:r>
              </a:p>
            </p:txBody>
          </p:sp>
          <p:sp>
            <p:nvSpPr>
              <p:cNvPr id="104" name="TextBox 103"/>
              <p:cNvSpPr txBox="1"/>
              <p:nvPr/>
            </p:nvSpPr>
            <p:spPr>
              <a:xfrm>
                <a:off x="4471231" y="5496128"/>
                <a:ext cx="79060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rPr>
                  <a:t>Web VM 3</a:t>
                </a:r>
              </a:p>
            </p:txBody>
          </p:sp>
        </p:grpSp>
        <p:grpSp>
          <p:nvGrpSpPr>
            <p:cNvPr id="61" name="Group 60"/>
            <p:cNvGrpSpPr/>
            <p:nvPr/>
          </p:nvGrpSpPr>
          <p:grpSpPr>
            <a:xfrm>
              <a:off x="3690999" y="2307283"/>
              <a:ext cx="907621" cy="3457473"/>
              <a:chOff x="909699" y="2307283"/>
              <a:chExt cx="907621" cy="3457473"/>
            </a:xfrm>
          </p:grpSpPr>
          <p:pic>
            <p:nvPicPr>
              <p:cNvPr id="95" name="Picture 8"/>
              <p:cNvPicPr>
                <a:picLocks noChangeAspect="1" noChangeArrowheads="1"/>
              </p:cNvPicPr>
              <p:nvPr/>
            </p:nvPicPr>
            <p:blipFill>
              <a:blip r:embed="rId3"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089189" y="2307283"/>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8"/>
              <p:cNvPicPr>
                <a:picLocks noChangeAspect="1" noChangeArrowheads="1"/>
              </p:cNvPicPr>
              <p:nvPr/>
            </p:nvPicPr>
            <p:blipFill>
              <a:blip r:embed="rId3"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089189" y="3481491"/>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8"/>
              <p:cNvPicPr>
                <a:picLocks noChangeAspect="1" noChangeArrowheads="1"/>
              </p:cNvPicPr>
              <p:nvPr/>
            </p:nvPicPr>
            <p:blipFill>
              <a:blip r:embed="rId3"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089188" y="4655699"/>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TextBox 97"/>
              <p:cNvSpPr txBox="1"/>
              <p:nvPr/>
            </p:nvSpPr>
            <p:spPr>
              <a:xfrm>
                <a:off x="909699" y="3164933"/>
                <a:ext cx="90762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rPr>
                  <a:t>SQL Server 1</a:t>
                </a:r>
              </a:p>
            </p:txBody>
          </p:sp>
          <p:sp>
            <p:nvSpPr>
              <p:cNvPr id="99" name="TextBox 98"/>
              <p:cNvSpPr txBox="1"/>
              <p:nvPr/>
            </p:nvSpPr>
            <p:spPr>
              <a:xfrm>
                <a:off x="977433" y="4338975"/>
                <a:ext cx="79060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rPr>
                  <a:t>Web VM 1</a:t>
                </a:r>
              </a:p>
            </p:txBody>
          </p:sp>
          <p:sp>
            <p:nvSpPr>
              <p:cNvPr id="100" name="TextBox 99"/>
              <p:cNvSpPr txBox="1"/>
              <p:nvPr/>
            </p:nvSpPr>
            <p:spPr>
              <a:xfrm>
                <a:off x="988722" y="5503146"/>
                <a:ext cx="75052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rPr>
                  <a:t>App VM 1</a:t>
                </a:r>
              </a:p>
            </p:txBody>
          </p:sp>
        </p:grpSp>
        <p:grpSp>
          <p:nvGrpSpPr>
            <p:cNvPr id="62" name="Group 61"/>
            <p:cNvGrpSpPr/>
            <p:nvPr/>
          </p:nvGrpSpPr>
          <p:grpSpPr>
            <a:xfrm>
              <a:off x="4830198" y="3494191"/>
              <a:ext cx="907621" cy="2264919"/>
              <a:chOff x="2658498" y="3671991"/>
              <a:chExt cx="907621" cy="2264919"/>
            </a:xfrm>
          </p:grpSpPr>
          <p:pic>
            <p:nvPicPr>
              <p:cNvPr id="91" name="Picture 8"/>
              <p:cNvPicPr>
                <a:picLocks noChangeAspect="1" noChangeArrowheads="1"/>
              </p:cNvPicPr>
              <p:nvPr/>
            </p:nvPicPr>
            <p:blipFill>
              <a:blip r:embed="rId3"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838180" y="3671991"/>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8"/>
              <p:cNvPicPr>
                <a:picLocks noChangeAspect="1" noChangeArrowheads="1"/>
              </p:cNvPicPr>
              <p:nvPr/>
            </p:nvPicPr>
            <p:blipFill>
              <a:blip r:embed="rId3" cstate="email">
                <a:duotone>
                  <a:srgbClr val="D2D2D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807509" y="4833499"/>
                <a:ext cx="548640" cy="8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Box 92"/>
              <p:cNvSpPr txBox="1"/>
              <p:nvPr/>
            </p:nvSpPr>
            <p:spPr>
              <a:xfrm>
                <a:off x="2658498" y="4529641"/>
                <a:ext cx="90762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rPr>
                  <a:t>SQL Server 2</a:t>
                </a:r>
              </a:p>
            </p:txBody>
          </p:sp>
          <p:sp>
            <p:nvSpPr>
              <p:cNvPr id="94" name="TextBox 93"/>
              <p:cNvSpPr txBox="1"/>
              <p:nvPr/>
            </p:nvSpPr>
            <p:spPr>
              <a:xfrm>
                <a:off x="2710277" y="5675300"/>
                <a:ext cx="75052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rPr>
                  <a:t>App VM 2</a:t>
                </a:r>
              </a:p>
            </p:txBody>
          </p:sp>
        </p:grpSp>
        <p:sp>
          <p:nvSpPr>
            <p:cNvPr id="63" name="TextBox 62"/>
            <p:cNvSpPr txBox="1"/>
            <p:nvPr/>
          </p:nvSpPr>
          <p:spPr>
            <a:xfrm>
              <a:off x="9924772" y="4632714"/>
              <a:ext cx="1212396" cy="849421"/>
            </a:xfrm>
            <a:prstGeom prst="rect">
              <a:avLst/>
            </a:prstGeom>
            <a:noFill/>
          </p:spPr>
          <p:txBody>
            <a:bodyPr wrap="square" lIns="182854" tIns="146283" rIns="182854" bIns="146283" rtlCol="0">
              <a:spAutoFit/>
            </a:bodyPr>
            <a:lstStyle/>
            <a:p>
              <a:pPr marL="0" marR="0" lvl="0" indent="0" algn="ctr"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smtClean="0">
                  <a:ln>
                    <a:noFill/>
                  </a:ln>
                  <a:gradFill>
                    <a:gsLst>
                      <a:gs pos="2917">
                        <a:srgbClr val="FFFFFF"/>
                      </a:gs>
                      <a:gs pos="30000">
                        <a:srgbClr val="FFFFFF"/>
                      </a:gs>
                    </a:gsLst>
                    <a:lin ang="5400000" scaled="0"/>
                  </a:gradFill>
                  <a:effectLst/>
                  <a:uLnTx/>
                  <a:uFillTx/>
                </a:rPr>
                <a:t>Backup Vault</a:t>
              </a:r>
            </a:p>
          </p:txBody>
        </p:sp>
        <p:grpSp>
          <p:nvGrpSpPr>
            <p:cNvPr id="64" name="Group 63"/>
            <p:cNvGrpSpPr/>
            <p:nvPr/>
          </p:nvGrpSpPr>
          <p:grpSpPr>
            <a:xfrm>
              <a:off x="7397018" y="3364800"/>
              <a:ext cx="1104854" cy="2050173"/>
              <a:chOff x="7397018" y="3364800"/>
              <a:chExt cx="1104854" cy="2050173"/>
            </a:xfrm>
          </p:grpSpPr>
          <p:grpSp>
            <p:nvGrpSpPr>
              <p:cNvPr id="71" name="Group 70"/>
              <p:cNvGrpSpPr/>
              <p:nvPr/>
            </p:nvGrpSpPr>
            <p:grpSpPr>
              <a:xfrm>
                <a:off x="7397018" y="4916486"/>
                <a:ext cx="390719" cy="447214"/>
                <a:chOff x="9075030" y="3414361"/>
                <a:chExt cx="390774" cy="447277"/>
              </a:xfrm>
            </p:grpSpPr>
            <p:sp>
              <p:nvSpPr>
                <p:cNvPr id="85" name="Rounded Rectangle 84"/>
                <p:cNvSpPr/>
                <p:nvPr/>
              </p:nvSpPr>
              <p:spPr bwMode="auto">
                <a:xfrm>
                  <a:off x="9075030" y="3414361"/>
                  <a:ext cx="390774" cy="441925"/>
                </a:xfrm>
                <a:prstGeom prst="roundRect">
                  <a:avLst/>
                </a:prstGeom>
                <a:solidFill>
                  <a:srgbClr val="0072C6">
                    <a:lumMod val="60000"/>
                    <a:lumOff val="40000"/>
                  </a:srgbClr>
                </a:solidFill>
                <a:ln w="10795" cap="flat" cmpd="sng" algn="ctr">
                  <a:noFill/>
                  <a:prstDash val="solid"/>
                  <a:headEnd type="none" w="med" len="med"/>
                  <a:tailEnd type="none" w="med" len="med"/>
                </a:ln>
                <a:effectLst/>
              </p:spPr>
              <p:txBody>
                <a:bodyPr vert="horz" wrap="square" lIns="91197" tIns="45599" rIns="91197" bIns="45599" numCol="1" rtlCol="0" anchor="ctr" anchorCtr="0" compatLnSpc="1">
                  <a:prstTxWarp prst="textNoShape">
                    <a:avLst/>
                  </a:prstTxWarp>
                </a:bodyPr>
                <a:lstStyle/>
                <a:p>
                  <a:pPr marL="0" marR="0" lvl="0" indent="0" algn="ctr" defTabSz="911639" eaLnBrk="1" fontAlgn="base" latinLnBrk="0" hangingPunct="1">
                    <a:lnSpc>
                      <a:spcPct val="90000"/>
                    </a:lnSpc>
                    <a:spcBef>
                      <a:spcPct val="0"/>
                    </a:spcBef>
                    <a:spcAft>
                      <a:spcPct val="0"/>
                    </a:spcAft>
                    <a:buClrTx/>
                    <a:buSzTx/>
                    <a:buFontTx/>
                    <a:buNone/>
                    <a:tabLst/>
                    <a:defRPr/>
                  </a:pPr>
                  <a:endParaRPr kumimoji="0" lang="en-US" sz="1995" b="0" i="0" u="none" strike="noStrike" kern="0" cap="none" spc="-50" normalizeH="0" baseline="0" noProof="0" dirty="0" smtClean="0">
                    <a:ln>
                      <a:noFill/>
                    </a:ln>
                    <a:gradFill>
                      <a:gsLst>
                        <a:gs pos="0">
                          <a:srgbClr val="000000"/>
                        </a:gs>
                        <a:gs pos="100000">
                          <a:srgbClr val="000000"/>
                        </a:gs>
                      </a:gsLst>
                      <a:lin ang="5400000" scaled="0"/>
                    </a:gradFill>
                    <a:effectLst/>
                    <a:uLnTx/>
                    <a:uFillTx/>
                  </a:endParaRPr>
                </a:p>
              </p:txBody>
            </p:sp>
            <p:sp>
              <p:nvSpPr>
                <p:cNvPr id="86" name="TextBox 85"/>
                <p:cNvSpPr txBox="1"/>
                <p:nvPr/>
              </p:nvSpPr>
              <p:spPr>
                <a:xfrm>
                  <a:off x="9116796" y="3692694"/>
                  <a:ext cx="297597" cy="168944"/>
                </a:xfrm>
                <a:prstGeom prst="rect">
                  <a:avLst/>
                </a:prstGeom>
                <a:noFill/>
              </p:spPr>
              <p:txBody>
                <a:bodyPr wrap="none" lIns="0" tIns="0" rIns="0" bIns="0" rtlCol="0">
                  <a:spAutoFit/>
                </a:bodyPr>
                <a:lstStyle/>
                <a:p>
                  <a:pPr marL="0" marR="0" lvl="0" indent="0" defTabSz="932563" eaLnBrk="1" fontAlgn="auto" latinLnBrk="0" hangingPunct="1">
                    <a:lnSpc>
                      <a:spcPct val="90000"/>
                    </a:lnSpc>
                    <a:spcBef>
                      <a:spcPts val="0"/>
                    </a:spcBef>
                    <a:spcAft>
                      <a:spcPts val="0"/>
                    </a:spcAft>
                    <a:buClrTx/>
                    <a:buSzTx/>
                    <a:buFontTx/>
                    <a:buNone/>
                    <a:tabLst/>
                    <a:defRPr/>
                  </a:pPr>
                  <a:r>
                    <a:rPr kumimoji="0" lang="en-US" sz="1196" b="0" i="0" u="none" strike="noStrike" kern="0" cap="none" spc="-50" normalizeH="0" baseline="0" noProof="0" dirty="0" smtClean="0">
                      <a:ln>
                        <a:noFill/>
                      </a:ln>
                      <a:solidFill>
                        <a:srgbClr val="FFFFFF"/>
                      </a:solidFill>
                      <a:effectLst/>
                      <a:uLnTx/>
                      <a:uFillTx/>
                    </a:rPr>
                    <a:t>VHD</a:t>
                  </a:r>
                  <a:endParaRPr kumimoji="0" lang="en-US" sz="2394" b="0" i="0" u="none" strike="noStrike" kern="0" cap="none" spc="-50" normalizeH="0" baseline="0" noProof="0" dirty="0" smtClean="0">
                    <a:ln>
                      <a:noFill/>
                    </a:ln>
                    <a:solidFill>
                      <a:srgbClr val="FFFFFF"/>
                    </a:solidFill>
                    <a:effectLst/>
                    <a:uLnTx/>
                    <a:uFillTx/>
                  </a:endParaRPr>
                </a:p>
              </p:txBody>
            </p:sp>
            <p:grpSp>
              <p:nvGrpSpPr>
                <p:cNvPr id="87" name="Group 86"/>
                <p:cNvGrpSpPr/>
                <p:nvPr/>
              </p:nvGrpSpPr>
              <p:grpSpPr>
                <a:xfrm>
                  <a:off x="9100369" y="3465039"/>
                  <a:ext cx="336702" cy="188551"/>
                  <a:chOff x="4429122" y="2127251"/>
                  <a:chExt cx="1423988" cy="639762"/>
                </a:xfrm>
                <a:solidFill>
                  <a:srgbClr val="FFFFFF"/>
                </a:solidFill>
              </p:grpSpPr>
              <p:sp>
                <p:nvSpPr>
                  <p:cNvPr id="88" name="Freeform 511"/>
                  <p:cNvSpPr>
                    <a:spLocks/>
                  </p:cNvSpPr>
                  <p:nvPr/>
                </p:nvSpPr>
                <p:spPr bwMode="auto">
                  <a:xfrm>
                    <a:off x="5238750" y="2741613"/>
                    <a:ext cx="1588" cy="1587"/>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0"/>
                        </a:cubicBezTo>
                        <a:cubicBezTo>
                          <a:pt x="1"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1" tIns="45600" rIns="91201" bIns="45600"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95" b="0" i="0" u="none" strike="noStrike" kern="0" cap="none" spc="0" normalizeH="0" baseline="0" noProof="0" smtClean="0">
                      <a:ln>
                        <a:noFill/>
                      </a:ln>
                      <a:solidFill>
                        <a:srgbClr val="FFFFFF"/>
                      </a:solidFill>
                      <a:effectLst/>
                      <a:uLnTx/>
                      <a:uFillTx/>
                    </a:endParaRPr>
                  </a:p>
                </p:txBody>
              </p:sp>
              <p:sp>
                <p:nvSpPr>
                  <p:cNvPr id="89" name="Freeform 512"/>
                  <p:cNvSpPr>
                    <a:spLocks noEditPoints="1"/>
                  </p:cNvSpPr>
                  <p:nvPr/>
                </p:nvSpPr>
                <p:spPr bwMode="auto">
                  <a:xfrm>
                    <a:off x="4429122" y="2127251"/>
                    <a:ext cx="1423988" cy="639762"/>
                  </a:xfrm>
                  <a:custGeom>
                    <a:avLst/>
                    <a:gdLst>
                      <a:gd name="T0" fmla="*/ 1155 w 1179"/>
                      <a:gd name="T1" fmla="*/ 87 h 530"/>
                      <a:gd name="T2" fmla="*/ 578 w 1179"/>
                      <a:gd name="T3" fmla="*/ 0 h 530"/>
                      <a:gd name="T4" fmla="*/ 44 w 1179"/>
                      <a:gd name="T5" fmla="*/ 178 h 530"/>
                      <a:gd name="T6" fmla="*/ 53 w 1179"/>
                      <a:gd name="T7" fmla="*/ 378 h 530"/>
                      <a:gd name="T8" fmla="*/ 337 w 1179"/>
                      <a:gd name="T9" fmla="*/ 462 h 530"/>
                      <a:gd name="T10" fmla="*/ 683 w 1179"/>
                      <a:gd name="T11" fmla="*/ 530 h 530"/>
                      <a:gd name="T12" fmla="*/ 1155 w 1179"/>
                      <a:gd name="T13" fmla="*/ 224 h 530"/>
                      <a:gd name="T14" fmla="*/ 1155 w 1179"/>
                      <a:gd name="T15" fmla="*/ 87 h 530"/>
                      <a:gd name="T16" fmla="*/ 672 w 1179"/>
                      <a:gd name="T17" fmla="*/ 509 h 530"/>
                      <a:gd name="T18" fmla="*/ 670 w 1179"/>
                      <a:gd name="T19" fmla="*/ 509 h 530"/>
                      <a:gd name="T20" fmla="*/ 342 w 1179"/>
                      <a:gd name="T21" fmla="*/ 444 h 530"/>
                      <a:gd name="T22" fmla="*/ 66 w 1179"/>
                      <a:gd name="T23" fmla="*/ 362 h 530"/>
                      <a:gd name="T24" fmla="*/ 59 w 1179"/>
                      <a:gd name="T25" fmla="*/ 194 h 530"/>
                      <a:gd name="T26" fmla="*/ 671 w 1179"/>
                      <a:gd name="T27" fmla="*/ 291 h 530"/>
                      <a:gd name="T28" fmla="*/ 672 w 1179"/>
                      <a:gd name="T29" fmla="*/ 50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9" h="530">
                        <a:moveTo>
                          <a:pt x="1155" y="87"/>
                        </a:moveTo>
                        <a:cubicBezTo>
                          <a:pt x="890" y="5"/>
                          <a:pt x="578" y="0"/>
                          <a:pt x="578" y="0"/>
                        </a:cubicBezTo>
                        <a:cubicBezTo>
                          <a:pt x="44" y="178"/>
                          <a:pt x="44" y="178"/>
                          <a:pt x="44" y="178"/>
                        </a:cubicBezTo>
                        <a:cubicBezTo>
                          <a:pt x="0" y="301"/>
                          <a:pt x="53" y="378"/>
                          <a:pt x="53" y="378"/>
                        </a:cubicBezTo>
                        <a:cubicBezTo>
                          <a:pt x="53" y="378"/>
                          <a:pt x="118" y="402"/>
                          <a:pt x="337" y="462"/>
                        </a:cubicBezTo>
                        <a:cubicBezTo>
                          <a:pt x="556" y="522"/>
                          <a:pt x="683" y="530"/>
                          <a:pt x="683" y="530"/>
                        </a:cubicBezTo>
                        <a:cubicBezTo>
                          <a:pt x="1155" y="224"/>
                          <a:pt x="1155" y="224"/>
                          <a:pt x="1155" y="224"/>
                        </a:cubicBezTo>
                        <a:cubicBezTo>
                          <a:pt x="1179" y="159"/>
                          <a:pt x="1155" y="87"/>
                          <a:pt x="1155" y="87"/>
                        </a:cubicBezTo>
                        <a:close/>
                        <a:moveTo>
                          <a:pt x="672" y="509"/>
                        </a:moveTo>
                        <a:cubicBezTo>
                          <a:pt x="671" y="509"/>
                          <a:pt x="670" y="509"/>
                          <a:pt x="670" y="509"/>
                        </a:cubicBezTo>
                        <a:cubicBezTo>
                          <a:pt x="631" y="505"/>
                          <a:pt x="515" y="491"/>
                          <a:pt x="342" y="444"/>
                        </a:cubicBezTo>
                        <a:cubicBezTo>
                          <a:pt x="163" y="395"/>
                          <a:pt x="87" y="369"/>
                          <a:pt x="66" y="362"/>
                        </a:cubicBezTo>
                        <a:cubicBezTo>
                          <a:pt x="57" y="345"/>
                          <a:pt x="30" y="284"/>
                          <a:pt x="59" y="194"/>
                        </a:cubicBezTo>
                        <a:cubicBezTo>
                          <a:pt x="671" y="291"/>
                          <a:pt x="671" y="291"/>
                          <a:pt x="671" y="291"/>
                        </a:cubicBezTo>
                        <a:cubicBezTo>
                          <a:pt x="671" y="291"/>
                          <a:pt x="712" y="379"/>
                          <a:pt x="672" y="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1" tIns="45600" rIns="91201" bIns="45600"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95" b="0" i="0" u="none" strike="noStrike" kern="0" cap="none" spc="0" normalizeH="0" baseline="0" noProof="0" smtClean="0">
                      <a:ln>
                        <a:noFill/>
                      </a:ln>
                      <a:solidFill>
                        <a:srgbClr val="FFFFFF"/>
                      </a:solidFill>
                      <a:effectLst/>
                      <a:uLnTx/>
                      <a:uFillTx/>
                    </a:endParaRPr>
                  </a:p>
                </p:txBody>
              </p:sp>
              <p:sp>
                <p:nvSpPr>
                  <p:cNvPr id="90" name="Freeform 513"/>
                  <p:cNvSpPr>
                    <a:spLocks/>
                  </p:cNvSpPr>
                  <p:nvPr/>
                </p:nvSpPr>
                <p:spPr bwMode="auto">
                  <a:xfrm>
                    <a:off x="4530725" y="2452688"/>
                    <a:ext cx="638175" cy="180975"/>
                  </a:xfrm>
                  <a:custGeom>
                    <a:avLst/>
                    <a:gdLst>
                      <a:gd name="T0" fmla="*/ 402 w 402"/>
                      <a:gd name="T1" fmla="*/ 114 h 114"/>
                      <a:gd name="T2" fmla="*/ 0 w 402"/>
                      <a:gd name="T3" fmla="*/ 31 h 114"/>
                      <a:gd name="T4" fmla="*/ 0 w 402"/>
                      <a:gd name="T5" fmla="*/ 0 h 114"/>
                      <a:gd name="T6" fmla="*/ 402 w 402"/>
                      <a:gd name="T7" fmla="*/ 75 h 114"/>
                      <a:gd name="T8" fmla="*/ 402 w 402"/>
                      <a:gd name="T9" fmla="*/ 114 h 114"/>
                    </a:gdLst>
                    <a:ahLst/>
                    <a:cxnLst>
                      <a:cxn ang="0">
                        <a:pos x="T0" y="T1"/>
                      </a:cxn>
                      <a:cxn ang="0">
                        <a:pos x="T2" y="T3"/>
                      </a:cxn>
                      <a:cxn ang="0">
                        <a:pos x="T4" y="T5"/>
                      </a:cxn>
                      <a:cxn ang="0">
                        <a:pos x="T6" y="T7"/>
                      </a:cxn>
                      <a:cxn ang="0">
                        <a:pos x="T8" y="T9"/>
                      </a:cxn>
                    </a:cxnLst>
                    <a:rect l="0" t="0" r="r" b="b"/>
                    <a:pathLst>
                      <a:path w="402" h="114">
                        <a:moveTo>
                          <a:pt x="402" y="114"/>
                        </a:moveTo>
                        <a:lnTo>
                          <a:pt x="0" y="31"/>
                        </a:lnTo>
                        <a:lnTo>
                          <a:pt x="0" y="0"/>
                        </a:lnTo>
                        <a:lnTo>
                          <a:pt x="402" y="75"/>
                        </a:lnTo>
                        <a:lnTo>
                          <a:pt x="4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1" tIns="45600" rIns="91201" bIns="45600"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95" b="0" i="0" u="none" strike="noStrike" kern="0" cap="none" spc="0" normalizeH="0" baseline="0" noProof="0" smtClean="0">
                      <a:ln>
                        <a:noFill/>
                      </a:ln>
                      <a:solidFill>
                        <a:srgbClr val="FFFFFF"/>
                      </a:solidFill>
                      <a:effectLst/>
                      <a:uLnTx/>
                      <a:uFillTx/>
                    </a:endParaRPr>
                  </a:p>
                </p:txBody>
              </p:sp>
            </p:grpSp>
          </p:grpSp>
          <p:grpSp>
            <p:nvGrpSpPr>
              <p:cNvPr id="72" name="Group 71"/>
              <p:cNvGrpSpPr/>
              <p:nvPr/>
            </p:nvGrpSpPr>
            <p:grpSpPr>
              <a:xfrm>
                <a:off x="8111153" y="4932074"/>
                <a:ext cx="390719" cy="447214"/>
                <a:chOff x="9075030" y="3414361"/>
                <a:chExt cx="390774" cy="447277"/>
              </a:xfrm>
            </p:grpSpPr>
            <p:sp>
              <p:nvSpPr>
                <p:cNvPr id="79" name="Rounded Rectangle 78"/>
                <p:cNvSpPr/>
                <p:nvPr/>
              </p:nvSpPr>
              <p:spPr bwMode="auto">
                <a:xfrm>
                  <a:off x="9075030" y="3414361"/>
                  <a:ext cx="390774" cy="441925"/>
                </a:xfrm>
                <a:prstGeom prst="roundRect">
                  <a:avLst/>
                </a:prstGeom>
                <a:solidFill>
                  <a:srgbClr val="0072C6">
                    <a:lumMod val="60000"/>
                    <a:lumOff val="40000"/>
                  </a:srgbClr>
                </a:solidFill>
                <a:ln w="10795" cap="flat" cmpd="sng" algn="ctr">
                  <a:noFill/>
                  <a:prstDash val="solid"/>
                  <a:headEnd type="none" w="med" len="med"/>
                  <a:tailEnd type="none" w="med" len="med"/>
                </a:ln>
                <a:effectLst/>
              </p:spPr>
              <p:txBody>
                <a:bodyPr vert="horz" wrap="square" lIns="91197" tIns="45599" rIns="91197" bIns="45599" numCol="1" rtlCol="0" anchor="ctr" anchorCtr="0" compatLnSpc="1">
                  <a:prstTxWarp prst="textNoShape">
                    <a:avLst/>
                  </a:prstTxWarp>
                </a:bodyPr>
                <a:lstStyle/>
                <a:p>
                  <a:pPr marL="0" marR="0" lvl="0" indent="0" algn="ctr" defTabSz="911639" eaLnBrk="1" fontAlgn="base" latinLnBrk="0" hangingPunct="1">
                    <a:lnSpc>
                      <a:spcPct val="90000"/>
                    </a:lnSpc>
                    <a:spcBef>
                      <a:spcPct val="0"/>
                    </a:spcBef>
                    <a:spcAft>
                      <a:spcPct val="0"/>
                    </a:spcAft>
                    <a:buClrTx/>
                    <a:buSzTx/>
                    <a:buFontTx/>
                    <a:buNone/>
                    <a:tabLst/>
                    <a:defRPr/>
                  </a:pPr>
                  <a:endParaRPr kumimoji="0" lang="en-US" sz="1995" b="0" i="0" u="none" strike="noStrike" kern="0" cap="none" spc="-50" normalizeH="0" baseline="0" noProof="0" dirty="0" smtClean="0">
                    <a:ln>
                      <a:noFill/>
                    </a:ln>
                    <a:gradFill>
                      <a:gsLst>
                        <a:gs pos="0">
                          <a:srgbClr val="000000"/>
                        </a:gs>
                        <a:gs pos="100000">
                          <a:srgbClr val="000000"/>
                        </a:gs>
                      </a:gsLst>
                      <a:lin ang="5400000" scaled="0"/>
                    </a:gradFill>
                    <a:effectLst/>
                    <a:uLnTx/>
                    <a:uFillTx/>
                  </a:endParaRPr>
                </a:p>
              </p:txBody>
            </p:sp>
            <p:sp>
              <p:nvSpPr>
                <p:cNvPr id="80" name="TextBox 79"/>
                <p:cNvSpPr txBox="1"/>
                <p:nvPr/>
              </p:nvSpPr>
              <p:spPr>
                <a:xfrm>
                  <a:off x="9116796" y="3692694"/>
                  <a:ext cx="297597" cy="168944"/>
                </a:xfrm>
                <a:prstGeom prst="rect">
                  <a:avLst/>
                </a:prstGeom>
                <a:noFill/>
              </p:spPr>
              <p:txBody>
                <a:bodyPr wrap="none" lIns="0" tIns="0" rIns="0" bIns="0" rtlCol="0">
                  <a:spAutoFit/>
                </a:bodyPr>
                <a:lstStyle/>
                <a:p>
                  <a:pPr marL="0" marR="0" lvl="0" indent="0" defTabSz="932563" eaLnBrk="1" fontAlgn="auto" latinLnBrk="0" hangingPunct="1">
                    <a:lnSpc>
                      <a:spcPct val="90000"/>
                    </a:lnSpc>
                    <a:spcBef>
                      <a:spcPts val="0"/>
                    </a:spcBef>
                    <a:spcAft>
                      <a:spcPts val="0"/>
                    </a:spcAft>
                    <a:buClrTx/>
                    <a:buSzTx/>
                    <a:buFontTx/>
                    <a:buNone/>
                    <a:tabLst/>
                    <a:defRPr/>
                  </a:pPr>
                  <a:r>
                    <a:rPr kumimoji="0" lang="en-US" sz="1196" b="0" i="0" u="none" strike="noStrike" kern="0" cap="none" spc="-50" normalizeH="0" baseline="0" noProof="0" dirty="0" smtClean="0">
                      <a:ln>
                        <a:noFill/>
                      </a:ln>
                      <a:solidFill>
                        <a:srgbClr val="FFFFFF"/>
                      </a:solidFill>
                      <a:effectLst/>
                      <a:uLnTx/>
                      <a:uFillTx/>
                    </a:rPr>
                    <a:t>VHD</a:t>
                  </a:r>
                  <a:endParaRPr kumimoji="0" lang="en-US" sz="2394" b="0" i="0" u="none" strike="noStrike" kern="0" cap="none" spc="-50" normalizeH="0" baseline="0" noProof="0" dirty="0" smtClean="0">
                    <a:ln>
                      <a:noFill/>
                    </a:ln>
                    <a:solidFill>
                      <a:srgbClr val="FFFFFF"/>
                    </a:solidFill>
                    <a:effectLst/>
                    <a:uLnTx/>
                    <a:uFillTx/>
                  </a:endParaRPr>
                </a:p>
              </p:txBody>
            </p:sp>
            <p:grpSp>
              <p:nvGrpSpPr>
                <p:cNvPr id="81" name="Group 80"/>
                <p:cNvGrpSpPr/>
                <p:nvPr/>
              </p:nvGrpSpPr>
              <p:grpSpPr>
                <a:xfrm>
                  <a:off x="9100369" y="3465039"/>
                  <a:ext cx="336702" cy="188551"/>
                  <a:chOff x="4429122" y="2127251"/>
                  <a:chExt cx="1423988" cy="639762"/>
                </a:xfrm>
                <a:solidFill>
                  <a:srgbClr val="FFFFFF"/>
                </a:solidFill>
              </p:grpSpPr>
              <p:sp>
                <p:nvSpPr>
                  <p:cNvPr id="82" name="Freeform 511"/>
                  <p:cNvSpPr>
                    <a:spLocks/>
                  </p:cNvSpPr>
                  <p:nvPr/>
                </p:nvSpPr>
                <p:spPr bwMode="auto">
                  <a:xfrm>
                    <a:off x="5238750" y="2741613"/>
                    <a:ext cx="1588" cy="1587"/>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0"/>
                        </a:cubicBezTo>
                        <a:cubicBezTo>
                          <a:pt x="1"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1" tIns="45600" rIns="91201" bIns="45600"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95" b="0" i="0" u="none" strike="noStrike" kern="0" cap="none" spc="0" normalizeH="0" baseline="0" noProof="0" smtClean="0">
                      <a:ln>
                        <a:noFill/>
                      </a:ln>
                      <a:solidFill>
                        <a:srgbClr val="FFFFFF"/>
                      </a:solidFill>
                      <a:effectLst/>
                      <a:uLnTx/>
                      <a:uFillTx/>
                    </a:endParaRPr>
                  </a:p>
                </p:txBody>
              </p:sp>
              <p:sp>
                <p:nvSpPr>
                  <p:cNvPr id="83" name="Freeform 512"/>
                  <p:cNvSpPr>
                    <a:spLocks noEditPoints="1"/>
                  </p:cNvSpPr>
                  <p:nvPr/>
                </p:nvSpPr>
                <p:spPr bwMode="auto">
                  <a:xfrm>
                    <a:off x="4429122" y="2127251"/>
                    <a:ext cx="1423988" cy="639762"/>
                  </a:xfrm>
                  <a:custGeom>
                    <a:avLst/>
                    <a:gdLst>
                      <a:gd name="T0" fmla="*/ 1155 w 1179"/>
                      <a:gd name="T1" fmla="*/ 87 h 530"/>
                      <a:gd name="T2" fmla="*/ 578 w 1179"/>
                      <a:gd name="T3" fmla="*/ 0 h 530"/>
                      <a:gd name="T4" fmla="*/ 44 w 1179"/>
                      <a:gd name="T5" fmla="*/ 178 h 530"/>
                      <a:gd name="T6" fmla="*/ 53 w 1179"/>
                      <a:gd name="T7" fmla="*/ 378 h 530"/>
                      <a:gd name="T8" fmla="*/ 337 w 1179"/>
                      <a:gd name="T9" fmla="*/ 462 h 530"/>
                      <a:gd name="T10" fmla="*/ 683 w 1179"/>
                      <a:gd name="T11" fmla="*/ 530 h 530"/>
                      <a:gd name="T12" fmla="*/ 1155 w 1179"/>
                      <a:gd name="T13" fmla="*/ 224 h 530"/>
                      <a:gd name="T14" fmla="*/ 1155 w 1179"/>
                      <a:gd name="T15" fmla="*/ 87 h 530"/>
                      <a:gd name="T16" fmla="*/ 672 w 1179"/>
                      <a:gd name="T17" fmla="*/ 509 h 530"/>
                      <a:gd name="T18" fmla="*/ 670 w 1179"/>
                      <a:gd name="T19" fmla="*/ 509 h 530"/>
                      <a:gd name="T20" fmla="*/ 342 w 1179"/>
                      <a:gd name="T21" fmla="*/ 444 h 530"/>
                      <a:gd name="T22" fmla="*/ 66 w 1179"/>
                      <a:gd name="T23" fmla="*/ 362 h 530"/>
                      <a:gd name="T24" fmla="*/ 59 w 1179"/>
                      <a:gd name="T25" fmla="*/ 194 h 530"/>
                      <a:gd name="T26" fmla="*/ 671 w 1179"/>
                      <a:gd name="T27" fmla="*/ 291 h 530"/>
                      <a:gd name="T28" fmla="*/ 672 w 1179"/>
                      <a:gd name="T29" fmla="*/ 50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9" h="530">
                        <a:moveTo>
                          <a:pt x="1155" y="87"/>
                        </a:moveTo>
                        <a:cubicBezTo>
                          <a:pt x="890" y="5"/>
                          <a:pt x="578" y="0"/>
                          <a:pt x="578" y="0"/>
                        </a:cubicBezTo>
                        <a:cubicBezTo>
                          <a:pt x="44" y="178"/>
                          <a:pt x="44" y="178"/>
                          <a:pt x="44" y="178"/>
                        </a:cubicBezTo>
                        <a:cubicBezTo>
                          <a:pt x="0" y="301"/>
                          <a:pt x="53" y="378"/>
                          <a:pt x="53" y="378"/>
                        </a:cubicBezTo>
                        <a:cubicBezTo>
                          <a:pt x="53" y="378"/>
                          <a:pt x="118" y="402"/>
                          <a:pt x="337" y="462"/>
                        </a:cubicBezTo>
                        <a:cubicBezTo>
                          <a:pt x="556" y="522"/>
                          <a:pt x="683" y="530"/>
                          <a:pt x="683" y="530"/>
                        </a:cubicBezTo>
                        <a:cubicBezTo>
                          <a:pt x="1155" y="224"/>
                          <a:pt x="1155" y="224"/>
                          <a:pt x="1155" y="224"/>
                        </a:cubicBezTo>
                        <a:cubicBezTo>
                          <a:pt x="1179" y="159"/>
                          <a:pt x="1155" y="87"/>
                          <a:pt x="1155" y="87"/>
                        </a:cubicBezTo>
                        <a:close/>
                        <a:moveTo>
                          <a:pt x="672" y="509"/>
                        </a:moveTo>
                        <a:cubicBezTo>
                          <a:pt x="671" y="509"/>
                          <a:pt x="670" y="509"/>
                          <a:pt x="670" y="509"/>
                        </a:cubicBezTo>
                        <a:cubicBezTo>
                          <a:pt x="631" y="505"/>
                          <a:pt x="515" y="491"/>
                          <a:pt x="342" y="444"/>
                        </a:cubicBezTo>
                        <a:cubicBezTo>
                          <a:pt x="163" y="395"/>
                          <a:pt x="87" y="369"/>
                          <a:pt x="66" y="362"/>
                        </a:cubicBezTo>
                        <a:cubicBezTo>
                          <a:pt x="57" y="345"/>
                          <a:pt x="30" y="284"/>
                          <a:pt x="59" y="194"/>
                        </a:cubicBezTo>
                        <a:cubicBezTo>
                          <a:pt x="671" y="291"/>
                          <a:pt x="671" y="291"/>
                          <a:pt x="671" y="291"/>
                        </a:cubicBezTo>
                        <a:cubicBezTo>
                          <a:pt x="671" y="291"/>
                          <a:pt x="712" y="379"/>
                          <a:pt x="672" y="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1" tIns="45600" rIns="91201" bIns="45600"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95" b="0" i="0" u="none" strike="noStrike" kern="0" cap="none" spc="0" normalizeH="0" baseline="0" noProof="0" smtClean="0">
                      <a:ln>
                        <a:noFill/>
                      </a:ln>
                      <a:solidFill>
                        <a:srgbClr val="FFFFFF"/>
                      </a:solidFill>
                      <a:effectLst/>
                      <a:uLnTx/>
                      <a:uFillTx/>
                    </a:endParaRPr>
                  </a:p>
                </p:txBody>
              </p:sp>
              <p:sp>
                <p:nvSpPr>
                  <p:cNvPr id="84" name="Freeform 513"/>
                  <p:cNvSpPr>
                    <a:spLocks/>
                  </p:cNvSpPr>
                  <p:nvPr/>
                </p:nvSpPr>
                <p:spPr bwMode="auto">
                  <a:xfrm>
                    <a:off x="4530725" y="2452688"/>
                    <a:ext cx="638175" cy="180975"/>
                  </a:xfrm>
                  <a:custGeom>
                    <a:avLst/>
                    <a:gdLst>
                      <a:gd name="T0" fmla="*/ 402 w 402"/>
                      <a:gd name="T1" fmla="*/ 114 h 114"/>
                      <a:gd name="T2" fmla="*/ 0 w 402"/>
                      <a:gd name="T3" fmla="*/ 31 h 114"/>
                      <a:gd name="T4" fmla="*/ 0 w 402"/>
                      <a:gd name="T5" fmla="*/ 0 h 114"/>
                      <a:gd name="T6" fmla="*/ 402 w 402"/>
                      <a:gd name="T7" fmla="*/ 75 h 114"/>
                      <a:gd name="T8" fmla="*/ 402 w 402"/>
                      <a:gd name="T9" fmla="*/ 114 h 114"/>
                    </a:gdLst>
                    <a:ahLst/>
                    <a:cxnLst>
                      <a:cxn ang="0">
                        <a:pos x="T0" y="T1"/>
                      </a:cxn>
                      <a:cxn ang="0">
                        <a:pos x="T2" y="T3"/>
                      </a:cxn>
                      <a:cxn ang="0">
                        <a:pos x="T4" y="T5"/>
                      </a:cxn>
                      <a:cxn ang="0">
                        <a:pos x="T6" y="T7"/>
                      </a:cxn>
                      <a:cxn ang="0">
                        <a:pos x="T8" y="T9"/>
                      </a:cxn>
                    </a:cxnLst>
                    <a:rect l="0" t="0" r="r" b="b"/>
                    <a:pathLst>
                      <a:path w="402" h="114">
                        <a:moveTo>
                          <a:pt x="402" y="114"/>
                        </a:moveTo>
                        <a:lnTo>
                          <a:pt x="0" y="31"/>
                        </a:lnTo>
                        <a:lnTo>
                          <a:pt x="0" y="0"/>
                        </a:lnTo>
                        <a:lnTo>
                          <a:pt x="402" y="75"/>
                        </a:lnTo>
                        <a:lnTo>
                          <a:pt x="4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1" tIns="45600" rIns="91201" bIns="45600"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795" b="0" i="0" u="none" strike="noStrike" kern="0" cap="none" spc="0" normalizeH="0" baseline="0" noProof="0" smtClean="0">
                      <a:ln>
                        <a:noFill/>
                      </a:ln>
                      <a:solidFill>
                        <a:srgbClr val="FFFFFF"/>
                      </a:solidFill>
                      <a:effectLst/>
                      <a:uLnTx/>
                      <a:uFillTx/>
                    </a:endParaRPr>
                  </a:p>
                </p:txBody>
              </p:sp>
            </p:grpSp>
          </p:grpSp>
          <p:grpSp>
            <p:nvGrpSpPr>
              <p:cNvPr id="73" name="Group 72"/>
              <p:cNvGrpSpPr/>
              <p:nvPr/>
            </p:nvGrpSpPr>
            <p:grpSpPr>
              <a:xfrm>
                <a:off x="7437793" y="3364800"/>
                <a:ext cx="1005840" cy="1305055"/>
                <a:chOff x="2918887" y="2307283"/>
                <a:chExt cx="1005840" cy="1305055"/>
              </a:xfrm>
            </p:grpSpPr>
            <p:pic>
              <p:nvPicPr>
                <p:cNvPr id="7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3227" y="2307283"/>
                  <a:ext cx="797667" cy="130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Box 77"/>
                <p:cNvSpPr txBox="1"/>
                <p:nvPr/>
              </p:nvSpPr>
              <p:spPr>
                <a:xfrm>
                  <a:off x="2918887" y="2542637"/>
                  <a:ext cx="1005840" cy="572422"/>
                </a:xfrm>
                <a:prstGeom prst="rect">
                  <a:avLst/>
                </a:prstGeom>
                <a:noFill/>
              </p:spPr>
              <p:txBody>
                <a:bodyPr wrap="squar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smtClean="0">
                      <a:ln>
                        <a:noFill/>
                      </a:ln>
                      <a:gradFill>
                        <a:gsLst>
                          <a:gs pos="2917">
                            <a:srgbClr val="FFFFFF"/>
                          </a:gs>
                          <a:gs pos="30000">
                            <a:srgbClr val="FFFFFF"/>
                          </a:gs>
                        </a:gsLst>
                        <a:lin ang="5400000" scaled="0"/>
                      </a:gradFill>
                      <a:effectLst/>
                      <a:uLnTx/>
                      <a:uFillTx/>
                    </a:rPr>
                    <a:t>DPM</a:t>
                  </a:r>
                </a:p>
              </p:txBody>
            </p:sp>
          </p:grpSp>
          <p:cxnSp>
            <p:nvCxnSpPr>
              <p:cNvPr id="74" name="Straight Connector 73"/>
              <p:cNvCxnSpPr>
                <a:stCxn id="77" idx="2"/>
                <a:endCxn id="85" idx="0"/>
              </p:cNvCxnSpPr>
              <p:nvPr/>
            </p:nvCxnSpPr>
            <p:spPr>
              <a:xfrm flipH="1">
                <a:off x="7592378" y="4669855"/>
                <a:ext cx="328589" cy="246631"/>
              </a:xfrm>
              <a:prstGeom prst="line">
                <a:avLst/>
              </a:prstGeom>
              <a:noFill/>
              <a:ln w="6350" cap="flat" cmpd="sng" algn="ctr">
                <a:solidFill>
                  <a:srgbClr val="5B9BD5"/>
                </a:solidFill>
                <a:prstDash val="solid"/>
                <a:miter lim="800000"/>
              </a:ln>
              <a:effectLst/>
            </p:spPr>
          </p:cxnSp>
          <p:cxnSp>
            <p:nvCxnSpPr>
              <p:cNvPr id="75" name="Straight Connector 74"/>
              <p:cNvCxnSpPr>
                <a:stCxn id="77" idx="2"/>
                <a:endCxn id="79" idx="0"/>
              </p:cNvCxnSpPr>
              <p:nvPr/>
            </p:nvCxnSpPr>
            <p:spPr>
              <a:xfrm>
                <a:off x="7920967" y="4669855"/>
                <a:ext cx="385546" cy="262219"/>
              </a:xfrm>
              <a:prstGeom prst="line">
                <a:avLst/>
              </a:prstGeom>
              <a:noFill/>
              <a:ln w="6350" cap="flat" cmpd="sng" algn="ctr">
                <a:solidFill>
                  <a:srgbClr val="5B9BD5"/>
                </a:solidFill>
                <a:prstDash val="solid"/>
                <a:miter lim="800000"/>
              </a:ln>
              <a:effectLst/>
            </p:spPr>
          </p:cxnSp>
          <p:sp>
            <p:nvSpPr>
              <p:cNvPr id="76" name="TextBox 75"/>
              <p:cNvSpPr txBox="1"/>
              <p:nvPr/>
            </p:nvSpPr>
            <p:spPr>
              <a:xfrm>
                <a:off x="7783037" y="5045641"/>
                <a:ext cx="34817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5B9BD5">
                        <a:lumMod val="60000"/>
                        <a:lumOff val="40000"/>
                      </a:srgbClr>
                    </a:solidFill>
                    <a:effectLst/>
                    <a:uLnTx/>
                    <a:uFillTx/>
                    <a:latin typeface="Calibri" panose="020F0502020204030204"/>
                  </a:rPr>
                  <a:t>…</a:t>
                </a:r>
              </a:p>
            </p:txBody>
          </p:sp>
        </p:grpSp>
        <p:cxnSp>
          <p:nvCxnSpPr>
            <p:cNvPr id="65" name="Straight Arrow Connector 64"/>
            <p:cNvCxnSpPr>
              <a:stCxn id="95" idx="3"/>
              <a:endCxn id="77" idx="1"/>
            </p:cNvCxnSpPr>
            <p:nvPr/>
          </p:nvCxnSpPr>
          <p:spPr>
            <a:xfrm>
              <a:off x="4419129" y="2756096"/>
              <a:ext cx="3103004" cy="1261232"/>
            </a:xfrm>
            <a:prstGeom prst="straightConnector1">
              <a:avLst/>
            </a:prstGeom>
            <a:noFill/>
            <a:ln w="6350" cap="flat" cmpd="sng" algn="ctr">
              <a:solidFill>
                <a:srgbClr val="5B9BD5"/>
              </a:solidFill>
              <a:prstDash val="solid"/>
              <a:miter lim="800000"/>
              <a:tailEnd type="triangle"/>
            </a:ln>
            <a:effectLst/>
          </p:spPr>
        </p:cxnSp>
        <p:cxnSp>
          <p:nvCxnSpPr>
            <p:cNvPr id="66" name="Straight Arrow Connector 65"/>
            <p:cNvCxnSpPr>
              <a:stCxn id="101" idx="3"/>
              <a:endCxn id="77" idx="1"/>
            </p:cNvCxnSpPr>
            <p:nvPr/>
          </p:nvCxnSpPr>
          <p:spPr>
            <a:xfrm>
              <a:off x="6560370" y="2754344"/>
              <a:ext cx="961763" cy="1262984"/>
            </a:xfrm>
            <a:prstGeom prst="straightConnector1">
              <a:avLst/>
            </a:prstGeom>
            <a:noFill/>
            <a:ln w="6350" cap="flat" cmpd="sng" algn="ctr">
              <a:solidFill>
                <a:srgbClr val="5B9BD5"/>
              </a:solidFill>
              <a:prstDash val="solid"/>
              <a:miter lim="800000"/>
              <a:tailEnd type="triangle"/>
            </a:ln>
            <a:effectLst/>
          </p:spPr>
        </p:cxnSp>
        <p:cxnSp>
          <p:nvCxnSpPr>
            <p:cNvPr id="67" name="Straight Arrow Connector 66"/>
            <p:cNvCxnSpPr>
              <a:stCxn id="91" idx="3"/>
              <a:endCxn id="77" idx="1"/>
            </p:cNvCxnSpPr>
            <p:nvPr/>
          </p:nvCxnSpPr>
          <p:spPr>
            <a:xfrm>
              <a:off x="5558520" y="3943004"/>
              <a:ext cx="1963613" cy="74324"/>
            </a:xfrm>
            <a:prstGeom prst="straightConnector1">
              <a:avLst/>
            </a:prstGeom>
            <a:noFill/>
            <a:ln w="6350" cap="flat" cmpd="sng" algn="ctr">
              <a:solidFill>
                <a:srgbClr val="5B9BD5"/>
              </a:solidFill>
              <a:prstDash val="solid"/>
              <a:miter lim="800000"/>
              <a:tailEnd type="triangle"/>
            </a:ln>
            <a:effectLst/>
          </p:spPr>
        </p:cxnSp>
        <p:sp>
          <p:nvSpPr>
            <p:cNvPr id="68" name="Rounded Rectangle 67"/>
            <p:cNvSpPr/>
            <p:nvPr/>
          </p:nvSpPr>
          <p:spPr>
            <a:xfrm>
              <a:off x="3690999" y="1765301"/>
              <a:ext cx="858335" cy="3993809"/>
            </a:xfrm>
            <a:prstGeom prst="roundRect">
              <a:avLst/>
            </a:prstGeom>
            <a:noFill/>
            <a:ln w="12700" cap="flat" cmpd="sng" algn="ctr">
              <a:solidFill>
                <a:sysClr val="window" lastClr="FFFFFF">
                  <a:lumMod val="50000"/>
                </a:sysClr>
              </a:solidFill>
              <a:prstDash val="dash"/>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ea typeface="+mn-ea"/>
                  <a:cs typeface="+mn-cs"/>
                </a:rPr>
                <a:t>Cloud service 1</a:t>
              </a:r>
            </a:p>
          </p:txBody>
        </p:sp>
        <p:sp>
          <p:nvSpPr>
            <p:cNvPr id="69" name="Rounded Rectangle 68"/>
            <p:cNvSpPr/>
            <p:nvPr/>
          </p:nvSpPr>
          <p:spPr>
            <a:xfrm>
              <a:off x="4821621" y="1753972"/>
              <a:ext cx="858335" cy="4005138"/>
            </a:xfrm>
            <a:prstGeom prst="roundRect">
              <a:avLst/>
            </a:prstGeom>
            <a:noFill/>
            <a:ln w="12700" cap="flat" cmpd="sng" algn="ctr">
              <a:solidFill>
                <a:sysClr val="window" lastClr="FFFFFF">
                  <a:lumMod val="50000"/>
                </a:sysClr>
              </a:solidFill>
              <a:prstDash val="dash"/>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ea typeface="+mn-ea"/>
                  <a:cs typeface="+mn-cs"/>
                </a:rPr>
                <a:t>Cloud service 2</a:t>
              </a:r>
            </a:p>
          </p:txBody>
        </p:sp>
        <p:sp>
          <p:nvSpPr>
            <p:cNvPr id="70" name="Rounded Rectangle 69"/>
            <p:cNvSpPr/>
            <p:nvPr/>
          </p:nvSpPr>
          <p:spPr>
            <a:xfrm>
              <a:off x="5875316" y="1765301"/>
              <a:ext cx="858335" cy="3993809"/>
            </a:xfrm>
            <a:prstGeom prst="roundRect">
              <a:avLst/>
            </a:prstGeom>
            <a:noFill/>
            <a:ln w="12700" cap="flat" cmpd="sng" algn="ctr">
              <a:solidFill>
                <a:sysClr val="window" lastClr="FFFFFF">
                  <a:lumMod val="50000"/>
                </a:sysClr>
              </a:solidFill>
              <a:prstDash val="dash"/>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lumMod val="85000"/>
                    </a:prstClr>
                  </a:solidFill>
                  <a:effectLst/>
                  <a:uLnTx/>
                  <a:uFillTx/>
                  <a:latin typeface="Calibri" panose="020F0502020204030204"/>
                  <a:ea typeface="+mn-ea"/>
                  <a:cs typeface="+mn-cs"/>
                </a:rPr>
                <a:t>Cloud service 3</a:t>
              </a:r>
            </a:p>
          </p:txBody>
        </p:sp>
      </p:grpSp>
      <p:sp>
        <p:nvSpPr>
          <p:cNvPr id="105" name="TextBox 104"/>
          <p:cNvSpPr txBox="1"/>
          <p:nvPr/>
        </p:nvSpPr>
        <p:spPr>
          <a:xfrm>
            <a:off x="1570037" y="6011862"/>
            <a:ext cx="8993076" cy="683222"/>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2800" b="1" dirty="0">
                <a:gradFill>
                  <a:gsLst>
                    <a:gs pos="2917">
                      <a:srgbClr val="FFFFFF"/>
                    </a:gs>
                    <a:gs pos="30000">
                      <a:srgbClr val="FFFFFF"/>
                    </a:gs>
                  </a:gsLst>
                  <a:lin ang="5400000" scaled="0"/>
                </a:gradFill>
              </a:rPr>
              <a:t>Deploy an Azure IaaS VM </a:t>
            </a:r>
            <a:r>
              <a:rPr lang="en-US" sz="2800" b="1" dirty="0" smtClean="0">
                <a:gradFill>
                  <a:gsLst>
                    <a:gs pos="2917">
                      <a:srgbClr val="FFFFFF"/>
                    </a:gs>
                    <a:gs pos="30000">
                      <a:srgbClr val="FFFFFF"/>
                    </a:gs>
                  </a:gsLst>
                  <a:lin ang="5400000" scaled="0"/>
                </a:gradFill>
              </a:rPr>
              <a:t>with System </a:t>
            </a:r>
            <a:r>
              <a:rPr lang="en-US" sz="2800" b="1" dirty="0" smtClean="0">
                <a:gradFill>
                  <a:gsLst>
                    <a:gs pos="2917">
                      <a:srgbClr val="FFFFFF"/>
                    </a:gs>
                    <a:gs pos="30000">
                      <a:srgbClr val="FFFFFF"/>
                    </a:gs>
                  </a:gsLst>
                  <a:lin ang="5400000" scaled="0"/>
                </a:gradFill>
                <a:latin typeface="Segoe UI"/>
              </a:rPr>
              <a:t>Center DPM</a:t>
            </a:r>
            <a:endParaRPr lang="en-US" sz="2800" b="1" dirty="0">
              <a:gradFill>
                <a:gsLst>
                  <a:gs pos="2917">
                    <a:srgbClr val="FFFFFF"/>
                  </a:gs>
                  <a:gs pos="30000">
                    <a:srgbClr val="FFFFFF"/>
                  </a:gs>
                </a:gsLst>
                <a:lin ang="5400000" scaled="0"/>
              </a:gradFill>
              <a:latin typeface="Segoe UI"/>
            </a:endParaRPr>
          </a:p>
        </p:txBody>
      </p:sp>
      <p:sp>
        <p:nvSpPr>
          <p:cNvPr id="106" name="TextBox 105"/>
          <p:cNvSpPr txBox="1"/>
          <p:nvPr/>
        </p:nvSpPr>
        <p:spPr>
          <a:xfrm>
            <a:off x="7296778" y="3511431"/>
            <a:ext cx="1359859"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Offsite/LTR</a:t>
            </a:r>
          </a:p>
        </p:txBody>
      </p:sp>
      <p:sp>
        <p:nvSpPr>
          <p:cNvPr id="107" name="Rectangle 106"/>
          <p:cNvSpPr/>
          <p:nvPr/>
        </p:nvSpPr>
        <p:spPr>
          <a:xfrm>
            <a:off x="9596941" y="6662818"/>
            <a:ext cx="2869696" cy="338554"/>
          </a:xfrm>
          <a:prstGeom prst="rect">
            <a:avLst/>
          </a:prstGeom>
        </p:spPr>
        <p:txBody>
          <a:bodyPr wrap="none">
            <a:spAutoFit/>
          </a:bodyPr>
          <a:lstStyle/>
          <a:p>
            <a:r>
              <a:rPr lang="en-US" sz="1600" dirty="0"/>
              <a:t>http://aka.ms/ar2_dpmiaasvm</a:t>
            </a:r>
          </a:p>
        </p:txBody>
      </p:sp>
    </p:spTree>
    <p:extLst>
      <p:ext uri="{BB962C8B-B14F-4D97-AF65-F5344CB8AC3E}">
        <p14:creationId xmlns:p14="http://schemas.microsoft.com/office/powerpoint/2010/main" val="415671999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Deployment guidance</a:t>
            </a:r>
            <a:endParaRPr lang="en-US" dirty="0"/>
          </a:p>
        </p:txBody>
      </p:sp>
      <p:sp>
        <p:nvSpPr>
          <p:cNvPr id="6" name="Text Placeholder 5"/>
          <p:cNvSpPr>
            <a:spLocks noGrp="1"/>
          </p:cNvSpPr>
          <p:nvPr>
            <p:ph type="body" sz="quarter" idx="11"/>
          </p:nvPr>
        </p:nvSpPr>
        <p:spPr>
          <a:xfrm>
            <a:off x="274639" y="1212850"/>
            <a:ext cx="11889564" cy="4462375"/>
          </a:xfrm>
        </p:spPr>
        <p:txBody>
          <a:bodyPr/>
          <a:lstStyle/>
          <a:p>
            <a:r>
              <a:rPr lang="en-US" dirty="0" smtClean="0"/>
              <a:t>Installation prerequisites</a:t>
            </a: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Virtual network of DPM VM = Virtual network of VMs to be protected</a:t>
            </a: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Domain of DPM VM = Domain of VMs to be protected</a:t>
            </a: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Separate storage account for the DPM VM’s storage</a:t>
            </a: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System Center license mobility to run DPM in an IaaS VM</a:t>
            </a:r>
          </a:p>
          <a:p>
            <a:pPr marL="571500" indent="-571500">
              <a:buFont typeface="Arial" panose="020B0604020202020204" pitchFamily="34" charset="0"/>
              <a:buChar char="•"/>
            </a:pPr>
            <a:endParaRPr lang="en-US" sz="2800" spc="-102" dirty="0" smtClean="0">
              <a:ln w="3175">
                <a:noFill/>
              </a:ln>
              <a:gradFill>
                <a:gsLst>
                  <a:gs pos="1250">
                    <a:schemeClr val="tx1"/>
                  </a:gs>
                  <a:gs pos="100000">
                    <a:schemeClr val="tx1"/>
                  </a:gs>
                </a:gsLst>
                <a:lin ang="5400000" scaled="0"/>
              </a:gradFill>
              <a:cs typeface="Segoe UI" pitchFamily="34" charset="0"/>
            </a:endParaRPr>
          </a:p>
          <a:p>
            <a:r>
              <a:rPr lang="en-US" dirty="0" smtClean="0"/>
              <a:t>Scale as needed</a:t>
            </a:r>
          </a:p>
          <a:p>
            <a:endParaRPr lang="en-US" dirty="0"/>
          </a:p>
        </p:txBody>
      </p:sp>
      <p:graphicFrame>
        <p:nvGraphicFramePr>
          <p:cNvPr id="9" name="Table 8"/>
          <p:cNvGraphicFramePr>
            <a:graphicFrameLocks noGrp="1"/>
          </p:cNvGraphicFramePr>
          <p:nvPr>
            <p:extLst/>
          </p:nvPr>
        </p:nvGraphicFramePr>
        <p:xfrm>
          <a:off x="350837" y="4868862"/>
          <a:ext cx="6956850" cy="1828800"/>
        </p:xfrm>
        <a:graphic>
          <a:graphicData uri="http://schemas.openxmlformats.org/drawingml/2006/table">
            <a:tbl>
              <a:tblPr firstRow="1">
                <a:tableStyleId>{3B4B98B0-60AC-42C2-AFA5-B58CD77FA1E5}</a:tableStyleId>
              </a:tblPr>
              <a:tblGrid>
                <a:gridCol w="2772926"/>
                <a:gridCol w="4183924"/>
              </a:tblGrid>
              <a:tr h="370840">
                <a:tc>
                  <a:txBody>
                    <a:bodyPr/>
                    <a:lstStyle/>
                    <a:p>
                      <a:r>
                        <a:rPr lang="en-US" sz="2400" dirty="0" smtClean="0"/>
                        <a:t>DPM VM size</a:t>
                      </a:r>
                      <a:endParaRPr lang="en-US" sz="2400" dirty="0"/>
                    </a:p>
                  </a:txBody>
                  <a:tcPr/>
                </a:tc>
                <a:tc>
                  <a:txBody>
                    <a:bodyPr/>
                    <a:lstStyle/>
                    <a:p>
                      <a:r>
                        <a:rPr lang="en-US" sz="2400" dirty="0" smtClean="0"/>
                        <a:t>Backup scale</a:t>
                      </a:r>
                      <a:endParaRPr lang="en-US" sz="2400" dirty="0"/>
                    </a:p>
                  </a:txBody>
                  <a:tcPr/>
                </a:tc>
              </a:tr>
              <a:tr h="370840">
                <a:tc>
                  <a:txBody>
                    <a:bodyPr/>
                    <a:lstStyle/>
                    <a:p>
                      <a:r>
                        <a:rPr lang="en-US" sz="2400" dirty="0" smtClean="0"/>
                        <a:t>Standard tier -</a:t>
                      </a:r>
                      <a:r>
                        <a:rPr lang="en-US" sz="2400" baseline="0" dirty="0" smtClean="0"/>
                        <a:t> </a:t>
                      </a:r>
                      <a:r>
                        <a:rPr lang="en-US" sz="2400" dirty="0" smtClean="0"/>
                        <a:t>A2</a:t>
                      </a:r>
                      <a:endParaRPr lang="en-US" sz="2400" dirty="0"/>
                    </a:p>
                  </a:txBody>
                  <a:tcPr/>
                </a:tc>
                <a:tc>
                  <a:txBody>
                    <a:bodyPr/>
                    <a:lstStyle/>
                    <a:p>
                      <a:r>
                        <a:rPr lang="en-US" sz="2400" dirty="0" smtClean="0"/>
                        <a:t>Up to 20 workloads (or)</a:t>
                      </a:r>
                      <a:r>
                        <a:rPr lang="en-US" sz="2400" baseline="0" dirty="0" smtClean="0"/>
                        <a:t> 2TB</a:t>
                      </a:r>
                      <a:endParaRPr lang="en-US" sz="2400" dirty="0"/>
                    </a:p>
                  </a:txBody>
                  <a:tcPr/>
                </a:tc>
              </a:tr>
              <a:tr h="370840">
                <a:tc>
                  <a:txBody>
                    <a:bodyPr/>
                    <a:lstStyle/>
                    <a:p>
                      <a:r>
                        <a:rPr lang="en-US" sz="2400" dirty="0" smtClean="0"/>
                        <a:t>Standard tier</a:t>
                      </a:r>
                      <a:r>
                        <a:rPr lang="en-US" sz="2400" baseline="0" dirty="0" smtClean="0"/>
                        <a:t> - </a:t>
                      </a:r>
                      <a:r>
                        <a:rPr lang="en-US" sz="2400" dirty="0" smtClean="0"/>
                        <a:t>A3</a:t>
                      </a:r>
                      <a:endParaRPr lang="en-US" sz="2400" dirty="0"/>
                    </a:p>
                  </a:txBody>
                  <a:tcPr/>
                </a:tc>
                <a:tc>
                  <a:txBody>
                    <a:bodyPr/>
                    <a:lstStyle/>
                    <a:p>
                      <a:r>
                        <a:rPr lang="en-US" sz="2400" dirty="0" smtClean="0"/>
                        <a:t>Up to 40 workloads (or)</a:t>
                      </a:r>
                      <a:r>
                        <a:rPr lang="en-US" sz="2400" baseline="0" dirty="0" smtClean="0"/>
                        <a:t> 6TB</a:t>
                      </a:r>
                      <a:endParaRPr lang="en-US" sz="2400" dirty="0"/>
                    </a:p>
                  </a:txBody>
                  <a:tcPr/>
                </a:tc>
              </a:tr>
              <a:tr h="370840">
                <a:tc>
                  <a:txBody>
                    <a:bodyPr/>
                    <a:lstStyle/>
                    <a:p>
                      <a:r>
                        <a:rPr lang="en-US" sz="2400" dirty="0" smtClean="0"/>
                        <a:t>Standard tier - A4</a:t>
                      </a:r>
                      <a:endParaRPr lang="en-US" sz="2400" dirty="0"/>
                    </a:p>
                  </a:txBody>
                  <a:tcPr/>
                </a:tc>
                <a:tc>
                  <a:txBody>
                    <a:bodyPr/>
                    <a:lstStyle/>
                    <a:p>
                      <a:r>
                        <a:rPr lang="en-US" sz="2400" dirty="0" smtClean="0"/>
                        <a:t>Up to</a:t>
                      </a:r>
                      <a:r>
                        <a:rPr lang="en-US" sz="2400" baseline="0" dirty="0" smtClean="0"/>
                        <a:t> </a:t>
                      </a:r>
                      <a:r>
                        <a:rPr lang="en-US" sz="2400" dirty="0" smtClean="0"/>
                        <a:t>60 workloads (or)</a:t>
                      </a:r>
                      <a:r>
                        <a:rPr lang="en-US" sz="2400" baseline="0" dirty="0" smtClean="0"/>
                        <a:t> 12TB</a:t>
                      </a:r>
                      <a:endParaRPr lang="en-US" sz="2400" dirty="0"/>
                    </a:p>
                  </a:txBody>
                  <a:tcPr/>
                </a:tc>
              </a:tr>
            </a:tbl>
          </a:graphicData>
        </a:graphic>
      </p:graphicFrame>
      <p:sp>
        <p:nvSpPr>
          <p:cNvPr id="10" name="Rectangle 9"/>
          <p:cNvSpPr/>
          <p:nvPr/>
        </p:nvSpPr>
        <p:spPr>
          <a:xfrm>
            <a:off x="9037637" y="6088062"/>
            <a:ext cx="3258732" cy="830997"/>
          </a:xfrm>
          <a:prstGeom prst="rect">
            <a:avLst/>
          </a:prstGeom>
        </p:spPr>
        <p:txBody>
          <a:bodyPr wrap="square">
            <a:spAutoFit/>
          </a:bodyPr>
          <a:lstStyle/>
          <a:p>
            <a:r>
              <a:rPr lang="en-US" sz="1600" spc="-102" dirty="0">
                <a:ln w="3175">
                  <a:noFill/>
                </a:ln>
                <a:gradFill>
                  <a:gsLst>
                    <a:gs pos="1250">
                      <a:schemeClr val="tx1"/>
                    </a:gs>
                    <a:gs pos="100000">
                      <a:schemeClr val="tx1"/>
                    </a:gs>
                  </a:gsLst>
                  <a:lin ang="5400000" scaled="0"/>
                </a:gradFill>
                <a:cs typeface="Segoe UI" pitchFamily="34" charset="0"/>
              </a:rPr>
              <a:t>More details here:  </a:t>
            </a:r>
            <a:endParaRPr lang="en-US" sz="1600" spc="-102" dirty="0" smtClean="0">
              <a:ln w="3175">
                <a:noFill/>
              </a:ln>
              <a:gradFill>
                <a:gsLst>
                  <a:gs pos="1250">
                    <a:schemeClr val="tx1"/>
                  </a:gs>
                  <a:gs pos="100000">
                    <a:schemeClr val="tx1"/>
                  </a:gs>
                </a:gsLst>
                <a:lin ang="5400000" scaled="0"/>
              </a:gradFill>
              <a:cs typeface="Segoe UI" pitchFamily="34" charset="0"/>
            </a:endParaRPr>
          </a:p>
          <a:p>
            <a:r>
              <a:rPr lang="en-US" sz="1600" spc="-102" dirty="0" smtClean="0">
                <a:ln w="3175">
                  <a:noFill/>
                </a:ln>
                <a:gradFill>
                  <a:gsLst>
                    <a:gs pos="1250">
                      <a:schemeClr val="tx1"/>
                    </a:gs>
                    <a:gs pos="100000">
                      <a:schemeClr val="tx1"/>
                    </a:gs>
                  </a:gsLst>
                  <a:lin ang="5400000" scaled="0"/>
                </a:gradFill>
                <a:cs typeface="Segoe UI" pitchFamily="34" charset="0"/>
                <a:hlinkClick r:id="rId2"/>
              </a:rPr>
              <a:t>http</a:t>
            </a:r>
            <a:r>
              <a:rPr lang="en-US" sz="1600" spc="-102" dirty="0">
                <a:ln w="3175">
                  <a:noFill/>
                </a:ln>
                <a:gradFill>
                  <a:gsLst>
                    <a:gs pos="1250">
                      <a:schemeClr val="tx1"/>
                    </a:gs>
                    <a:gs pos="100000">
                      <a:schemeClr val="tx1"/>
                    </a:gs>
                  </a:gsLst>
                  <a:lin ang="5400000" scaled="0"/>
                </a:gradFill>
                <a:cs typeface="Segoe UI" pitchFamily="34" charset="0"/>
                <a:hlinkClick r:id="rId2"/>
              </a:rPr>
              <a:t>://aka.ms/ar1_dpmsupportmatrix</a:t>
            </a:r>
            <a:r>
              <a:rPr lang="en-US" sz="1600" spc="-102" dirty="0">
                <a:ln w="3175">
                  <a:noFill/>
                </a:ln>
                <a:gradFill>
                  <a:gsLst>
                    <a:gs pos="1250">
                      <a:schemeClr val="tx1"/>
                    </a:gs>
                    <a:gs pos="100000">
                      <a:schemeClr val="tx1"/>
                    </a:gs>
                  </a:gsLst>
                  <a:lin ang="5400000" scaled="0"/>
                </a:gradFill>
                <a:cs typeface="Segoe UI" pitchFamily="34" charset="0"/>
              </a:rPr>
              <a:t> </a:t>
            </a:r>
          </a:p>
          <a:p>
            <a:r>
              <a:rPr lang="en-US" sz="1600" dirty="0" smtClean="0"/>
              <a:t>http</a:t>
            </a:r>
            <a:r>
              <a:rPr lang="en-US" sz="1600" dirty="0"/>
              <a:t>://aka.ms/ar1_faqdpmiaas</a:t>
            </a:r>
          </a:p>
        </p:txBody>
      </p:sp>
    </p:spTree>
    <p:extLst>
      <p:ext uri="{BB962C8B-B14F-4D97-AF65-F5344CB8AC3E}">
        <p14:creationId xmlns:p14="http://schemas.microsoft.com/office/powerpoint/2010/main" val="9432948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p:cNvSpPr>
            <a:spLocks noGrp="1"/>
          </p:cNvSpPr>
          <p:nvPr>
            <p:ph type="body" sz="quarter" idx="11"/>
          </p:nvPr>
        </p:nvSpPr>
        <p:spPr>
          <a:xfrm>
            <a:off x="274639" y="1212850"/>
            <a:ext cx="11889564" cy="6155275"/>
          </a:xfrm>
        </p:spPr>
        <p:txBody>
          <a:bodyPr/>
          <a:lstStyle/>
          <a:p>
            <a:r>
              <a:rPr lang="en-US" dirty="0" smtClean="0"/>
              <a:t>Prerequisites</a:t>
            </a: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The workload version/edition must be supported in Azure</a:t>
            </a:r>
          </a:p>
          <a:p>
            <a:pPr marL="571500" indent="-571500">
              <a:buFont typeface="Arial" panose="020B0604020202020204" pitchFamily="34" charset="0"/>
              <a:buChar char="•"/>
            </a:pPr>
            <a:r>
              <a:rPr lang="en-US" sz="2800" spc="-102" dirty="0" smtClean="0">
                <a:ln w="3175">
                  <a:noFill/>
                </a:ln>
                <a:gradFill>
                  <a:gsLst>
                    <a:gs pos="1250">
                      <a:schemeClr val="tx1"/>
                    </a:gs>
                    <a:gs pos="100000">
                      <a:schemeClr val="tx1"/>
                    </a:gs>
                  </a:gsLst>
                  <a:lin ang="5400000" scaled="0"/>
                </a:gradFill>
                <a:cs typeface="Segoe UI" pitchFamily="34" charset="0"/>
              </a:rPr>
              <a:t>The workload version/edition must be supported by DPM</a:t>
            </a:r>
          </a:p>
          <a:p>
            <a:pPr lvl="0">
              <a:buClr>
                <a:srgbClr val="FFFFFF"/>
              </a:buClr>
            </a:pPr>
            <a:r>
              <a:rPr lang="en-US" dirty="0" smtClean="0">
                <a:gradFill>
                  <a:gsLst>
                    <a:gs pos="2920">
                      <a:srgbClr val="00BCF2"/>
                    </a:gs>
                    <a:gs pos="39000">
                      <a:srgbClr val="00BCF2"/>
                    </a:gs>
                  </a:gsLst>
                  <a:lin ang="5400000" scaled="0"/>
                </a:gradFill>
              </a:rPr>
              <a:t>Support matrix</a:t>
            </a:r>
            <a:endParaRPr lang="en-US" dirty="0">
              <a:gradFill>
                <a:gsLst>
                  <a:gs pos="2920">
                    <a:srgbClr val="00BCF2"/>
                  </a:gs>
                  <a:gs pos="39000">
                    <a:srgbClr val="00BCF2"/>
                  </a:gs>
                </a:gsLst>
                <a:lin ang="5400000" scaled="0"/>
              </a:gradFill>
            </a:endParaRPr>
          </a:p>
          <a:p>
            <a:pPr marL="571500" indent="-571500">
              <a:buFont typeface="Arial" panose="020B0604020202020204" pitchFamily="34" charset="0"/>
              <a:buChar char="•"/>
            </a:pPr>
            <a:endParaRPr lang="en-US" sz="2800" spc="-102" dirty="0">
              <a:ln w="3175">
                <a:noFill/>
              </a:ln>
              <a:gradFill>
                <a:gsLst>
                  <a:gs pos="1250">
                    <a:schemeClr val="tx1"/>
                  </a:gs>
                  <a:gs pos="100000">
                    <a:schemeClr val="tx1"/>
                  </a:gs>
                </a:gsLst>
                <a:lin ang="5400000" scaled="0"/>
              </a:gradFill>
              <a:cs typeface="Segoe UI" pitchFamily="34" charset="0"/>
            </a:endParaRPr>
          </a:p>
          <a:p>
            <a:pPr marL="571500" indent="-571500">
              <a:buFont typeface="Arial" panose="020B0604020202020204" pitchFamily="34" charset="0"/>
              <a:buChar char="•"/>
            </a:pPr>
            <a:endParaRPr lang="en-US" sz="2800" spc="-102" dirty="0" smtClean="0">
              <a:ln w="3175">
                <a:noFill/>
              </a:ln>
              <a:gradFill>
                <a:gsLst>
                  <a:gs pos="1250">
                    <a:schemeClr val="tx1"/>
                  </a:gs>
                  <a:gs pos="100000">
                    <a:schemeClr val="tx1"/>
                  </a:gs>
                </a:gsLst>
                <a:lin ang="5400000" scaled="0"/>
              </a:gradFill>
              <a:cs typeface="Segoe UI" pitchFamily="34" charset="0"/>
            </a:endParaRPr>
          </a:p>
          <a:p>
            <a:pPr marL="571500" indent="-571500">
              <a:buFont typeface="Arial" panose="020B0604020202020204" pitchFamily="34" charset="0"/>
              <a:buChar char="•"/>
            </a:pPr>
            <a:endParaRPr lang="en-US" sz="2800" spc="-102" dirty="0">
              <a:ln w="3175">
                <a:noFill/>
              </a:ln>
              <a:gradFill>
                <a:gsLst>
                  <a:gs pos="1250">
                    <a:schemeClr val="tx1"/>
                  </a:gs>
                  <a:gs pos="100000">
                    <a:schemeClr val="tx1"/>
                  </a:gs>
                </a:gsLst>
                <a:lin ang="5400000" scaled="0"/>
              </a:gradFill>
              <a:cs typeface="Segoe UI" pitchFamily="34" charset="0"/>
            </a:endParaRPr>
          </a:p>
          <a:p>
            <a:pPr marL="571500" indent="-571500">
              <a:buFont typeface="Arial" panose="020B0604020202020204" pitchFamily="34" charset="0"/>
              <a:buChar char="•"/>
            </a:pPr>
            <a:endParaRPr lang="en-US" sz="2800" spc="-102" dirty="0" smtClean="0">
              <a:ln w="3175">
                <a:noFill/>
              </a:ln>
              <a:gradFill>
                <a:gsLst>
                  <a:gs pos="1250">
                    <a:schemeClr val="tx1"/>
                  </a:gs>
                  <a:gs pos="100000">
                    <a:schemeClr val="tx1"/>
                  </a:gs>
                </a:gsLst>
                <a:lin ang="5400000" scaled="0"/>
              </a:gradFill>
              <a:cs typeface="Segoe UI" pitchFamily="34" charset="0"/>
            </a:endParaRPr>
          </a:p>
          <a:p>
            <a:pPr marL="571500" indent="-571500">
              <a:buFont typeface="Arial" panose="020B0604020202020204" pitchFamily="34" charset="0"/>
              <a:buChar char="•"/>
            </a:pPr>
            <a:endParaRPr lang="en-US" sz="2800" spc="-102" dirty="0">
              <a:ln w="3175">
                <a:noFill/>
              </a:ln>
              <a:gradFill>
                <a:gsLst>
                  <a:gs pos="1250">
                    <a:schemeClr val="tx1"/>
                  </a:gs>
                  <a:gs pos="100000">
                    <a:schemeClr val="tx1"/>
                  </a:gs>
                </a:gsLst>
                <a:lin ang="5400000" scaled="0"/>
              </a:gradFill>
              <a:cs typeface="Segoe UI" pitchFamily="34" charset="0"/>
            </a:endParaRPr>
          </a:p>
          <a:p>
            <a:endParaRPr lang="en-US" sz="2800" spc="-102" dirty="0" smtClean="0">
              <a:ln w="3175">
                <a:noFill/>
              </a:ln>
              <a:gradFill>
                <a:gsLst>
                  <a:gs pos="1250">
                    <a:schemeClr val="tx1"/>
                  </a:gs>
                  <a:gs pos="100000">
                    <a:schemeClr val="tx1"/>
                  </a:gs>
                </a:gsLst>
                <a:lin ang="5400000" scaled="0"/>
              </a:gradFill>
              <a:cs typeface="Segoe UI" pitchFamily="34" charset="0"/>
            </a:endParaRPr>
          </a:p>
          <a:p>
            <a:r>
              <a:rPr lang="en-US" sz="2800" spc="-102" dirty="0" smtClean="0">
                <a:ln w="3175">
                  <a:noFill/>
                </a:ln>
                <a:gradFill>
                  <a:gsLst>
                    <a:gs pos="1250">
                      <a:schemeClr val="tx1"/>
                    </a:gs>
                    <a:gs pos="100000">
                      <a:schemeClr val="tx1"/>
                    </a:gs>
                  </a:gsLst>
                  <a:lin ang="5400000" scaled="0"/>
                </a:gradFill>
                <a:cs typeface="Segoe UI" pitchFamily="34" charset="0"/>
              </a:rPr>
              <a:t>More details here:  </a:t>
            </a:r>
            <a:r>
              <a:rPr lang="en-US" sz="2800" spc="-102" dirty="0" smtClean="0">
                <a:ln w="3175">
                  <a:noFill/>
                </a:ln>
                <a:gradFill>
                  <a:gsLst>
                    <a:gs pos="1250">
                      <a:schemeClr val="tx1"/>
                    </a:gs>
                    <a:gs pos="100000">
                      <a:schemeClr val="tx1"/>
                    </a:gs>
                  </a:gsLst>
                  <a:lin ang="5400000" scaled="0"/>
                </a:gradFill>
                <a:cs typeface="Segoe UI" pitchFamily="34" charset="0"/>
                <a:hlinkClick r:id="rId2"/>
              </a:rPr>
              <a:t>http://aka.ms/ar1_dpmsupportmatrix</a:t>
            </a:r>
            <a:r>
              <a:rPr lang="en-US" sz="2800" spc="-102" dirty="0" smtClean="0">
                <a:ln w="3175">
                  <a:noFill/>
                </a:ln>
                <a:gradFill>
                  <a:gsLst>
                    <a:gs pos="1250">
                      <a:schemeClr val="tx1"/>
                    </a:gs>
                    <a:gs pos="100000">
                      <a:schemeClr val="tx1"/>
                    </a:gs>
                  </a:gsLst>
                  <a:lin ang="5400000" scaled="0"/>
                </a:gradFill>
                <a:cs typeface="Segoe UI" pitchFamily="34" charset="0"/>
              </a:rPr>
              <a:t> </a:t>
            </a:r>
          </a:p>
          <a:p>
            <a:pPr marL="571500" indent="-571500">
              <a:buFont typeface="Arial" panose="020B0604020202020204" pitchFamily="34" charset="0"/>
              <a:buChar char="•"/>
            </a:pPr>
            <a:endParaRPr lang="en-US" sz="2800" spc="-102" dirty="0">
              <a:ln w="3175">
                <a:noFill/>
              </a:ln>
              <a:gradFill>
                <a:gsLst>
                  <a:gs pos="1250">
                    <a:schemeClr val="tx1"/>
                  </a:gs>
                  <a:gs pos="100000">
                    <a:schemeClr val="tx1"/>
                  </a:gs>
                </a:gsLst>
                <a:lin ang="5400000" scaled="0"/>
              </a:gradFill>
              <a:cs typeface="Segoe UI" pitchFamily="34" charset="0"/>
            </a:endParaRPr>
          </a:p>
        </p:txBody>
      </p:sp>
      <p:sp>
        <p:nvSpPr>
          <p:cNvPr id="2" name="Title 1"/>
          <p:cNvSpPr>
            <a:spLocks noGrp="1"/>
          </p:cNvSpPr>
          <p:nvPr>
            <p:ph type="title"/>
          </p:nvPr>
        </p:nvSpPr>
        <p:spPr/>
        <p:txBody>
          <a:bodyPr/>
          <a:lstStyle/>
          <a:p>
            <a:r>
              <a:rPr lang="en-US" dirty="0" smtClean="0"/>
              <a:t>Workload support</a:t>
            </a:r>
            <a:endParaRPr lang="en-US" dirty="0"/>
          </a:p>
        </p:txBody>
      </p:sp>
      <p:graphicFrame>
        <p:nvGraphicFramePr>
          <p:cNvPr id="7" name="Table 6"/>
          <p:cNvGraphicFramePr>
            <a:graphicFrameLocks noGrp="1"/>
          </p:cNvGraphicFramePr>
          <p:nvPr>
            <p:extLst/>
          </p:nvPr>
        </p:nvGraphicFramePr>
        <p:xfrm>
          <a:off x="435399" y="3421062"/>
          <a:ext cx="10583438" cy="2164080"/>
        </p:xfrm>
        <a:graphic>
          <a:graphicData uri="http://schemas.openxmlformats.org/drawingml/2006/table">
            <a:tbl>
              <a:tblPr firstRow="1">
                <a:tableStyleId>{3B4B98B0-60AC-42C2-AFA5-B58CD77FA1E5}</a:tableStyleId>
              </a:tblPr>
              <a:tblGrid>
                <a:gridCol w="3420638"/>
                <a:gridCol w="3581400"/>
                <a:gridCol w="3581400"/>
              </a:tblGrid>
              <a:tr h="370840">
                <a:tc>
                  <a:txBody>
                    <a:bodyPr/>
                    <a:lstStyle/>
                    <a:p>
                      <a:r>
                        <a:rPr lang="en-US" sz="2000" dirty="0" smtClean="0"/>
                        <a:t>Workload</a:t>
                      </a:r>
                      <a:endParaRPr lang="en-US" sz="2000" dirty="0"/>
                    </a:p>
                  </a:txBody>
                  <a:tcPr/>
                </a:tc>
                <a:tc>
                  <a:txBody>
                    <a:bodyPr/>
                    <a:lstStyle/>
                    <a:p>
                      <a:r>
                        <a:rPr lang="en-US" sz="2000" dirty="0" smtClean="0"/>
                        <a:t>Public</a:t>
                      </a:r>
                      <a:r>
                        <a:rPr lang="en-US" sz="2000" baseline="0" dirty="0" smtClean="0"/>
                        <a:t> cloud (Azure)</a:t>
                      </a:r>
                      <a:endParaRPr lang="en-US" sz="2000" dirty="0"/>
                    </a:p>
                  </a:txBody>
                  <a:tcPr/>
                </a:tc>
                <a:tc>
                  <a:txBody>
                    <a:bodyPr/>
                    <a:lstStyle/>
                    <a:p>
                      <a:r>
                        <a:rPr lang="en-US" sz="2000" dirty="0" smtClean="0"/>
                        <a:t>Private cloud</a:t>
                      </a:r>
                      <a:endParaRPr lang="en-US" sz="2000" dirty="0"/>
                    </a:p>
                  </a:txBody>
                  <a:tcPr/>
                </a:tc>
              </a:tr>
              <a:tr h="370840">
                <a:tc>
                  <a:txBody>
                    <a:bodyPr/>
                    <a:lstStyle/>
                    <a:p>
                      <a:r>
                        <a:rPr lang="en-US" sz="2000" dirty="0" smtClean="0"/>
                        <a:t>Windows</a:t>
                      </a:r>
                      <a:r>
                        <a:rPr lang="en-US" sz="2000" baseline="0" dirty="0" smtClean="0"/>
                        <a:t> Server</a:t>
                      </a:r>
                      <a:endParaRPr lang="en-US" sz="2000" dirty="0" smtClean="0"/>
                    </a:p>
                  </a:txBody>
                  <a:tcPr marT="91440"/>
                </a:tc>
                <a:tc>
                  <a:txBody>
                    <a:bodyPr/>
                    <a:lstStyle/>
                    <a:p>
                      <a:r>
                        <a:rPr lang="en-US" sz="2000" dirty="0" smtClean="0"/>
                        <a:t>Yes*</a:t>
                      </a:r>
                      <a:endParaRPr lang="en-US" sz="2000" dirty="0"/>
                    </a:p>
                  </a:txBody>
                  <a:tcPr marT="91440"/>
                </a:tc>
                <a:tc>
                  <a:txBody>
                    <a:bodyPr/>
                    <a:lstStyle/>
                    <a:p>
                      <a:r>
                        <a:rPr lang="en-US" sz="2000" dirty="0" smtClean="0"/>
                        <a:t>Yes</a:t>
                      </a:r>
                      <a:endParaRPr lang="en-US" sz="2000" dirty="0"/>
                    </a:p>
                  </a:txBody>
                  <a:tcPr marT="91440"/>
                </a:tc>
              </a:tr>
              <a:tr h="370840">
                <a:tc>
                  <a:txBody>
                    <a:bodyPr/>
                    <a:lstStyle/>
                    <a:p>
                      <a:r>
                        <a:rPr lang="en-US" sz="2000" dirty="0" smtClean="0"/>
                        <a:t>SQL</a:t>
                      </a:r>
                      <a:r>
                        <a:rPr lang="en-US" sz="2000" baseline="0" dirty="0" smtClean="0"/>
                        <a:t> Server</a:t>
                      </a:r>
                    </a:p>
                  </a:txBody>
                  <a:tcPr marT="91440"/>
                </a:tc>
                <a:tc>
                  <a:txBody>
                    <a:bodyPr/>
                    <a:lstStyle/>
                    <a:p>
                      <a:r>
                        <a:rPr lang="en-US" sz="2000" dirty="0" smtClean="0"/>
                        <a:t>Yes</a:t>
                      </a:r>
                      <a:endParaRPr lang="en-US" sz="2000" dirty="0"/>
                    </a:p>
                  </a:txBody>
                  <a:tcPr marT="91440"/>
                </a:tc>
                <a:tc>
                  <a:txBody>
                    <a:bodyPr/>
                    <a:lstStyle/>
                    <a:p>
                      <a:r>
                        <a:rPr lang="en-US" sz="2000" dirty="0" smtClean="0"/>
                        <a:t>Yes</a:t>
                      </a:r>
                      <a:endParaRPr lang="en-US" sz="2000" dirty="0"/>
                    </a:p>
                  </a:txBody>
                  <a:tcPr marT="91440"/>
                </a:tc>
              </a:tr>
              <a:tr h="370840">
                <a:tc>
                  <a:txBody>
                    <a:bodyPr/>
                    <a:lstStyle/>
                    <a:p>
                      <a:r>
                        <a:rPr lang="en-US" sz="2000" baseline="0" dirty="0" smtClean="0"/>
                        <a:t>Exchange</a:t>
                      </a:r>
                    </a:p>
                  </a:txBody>
                  <a:tcPr marT="91440"/>
                </a:tc>
                <a:tc>
                  <a:txBody>
                    <a:bodyPr/>
                    <a:lstStyle/>
                    <a:p>
                      <a:r>
                        <a:rPr lang="en-US" sz="2000" dirty="0" smtClean="0"/>
                        <a:t>Not supported by</a:t>
                      </a:r>
                      <a:r>
                        <a:rPr lang="en-US" sz="2000" baseline="0" dirty="0" smtClean="0"/>
                        <a:t> Azure</a:t>
                      </a:r>
                      <a:endParaRPr lang="en-US" sz="2000" dirty="0"/>
                    </a:p>
                  </a:txBody>
                  <a:tcPr marT="91440"/>
                </a:tc>
                <a:tc>
                  <a:txBody>
                    <a:bodyPr/>
                    <a:lstStyle/>
                    <a:p>
                      <a:r>
                        <a:rPr lang="en-US" sz="2000" dirty="0" smtClean="0"/>
                        <a:t>Yes</a:t>
                      </a:r>
                      <a:endParaRPr lang="en-US" sz="2000" dirty="0"/>
                    </a:p>
                  </a:txBody>
                  <a:tcPr marT="91440"/>
                </a:tc>
              </a:tr>
              <a:tr h="370840">
                <a:tc>
                  <a:txBody>
                    <a:bodyPr/>
                    <a:lstStyle/>
                    <a:p>
                      <a:r>
                        <a:rPr lang="en-US" sz="2000" baseline="0" dirty="0" smtClean="0"/>
                        <a:t>SharePoint</a:t>
                      </a:r>
                    </a:p>
                  </a:txBody>
                  <a:tcPr marT="91440"/>
                </a:tc>
                <a:tc>
                  <a:txBody>
                    <a:bodyPr/>
                    <a:lstStyle/>
                    <a:p>
                      <a:r>
                        <a:rPr lang="en-US" sz="2000" dirty="0" smtClean="0"/>
                        <a:t>Yes*</a:t>
                      </a:r>
                      <a:endParaRPr lang="en-US" sz="2000" dirty="0"/>
                    </a:p>
                  </a:txBody>
                  <a:tcPr marT="91440"/>
                </a:tc>
                <a:tc>
                  <a:txBody>
                    <a:bodyPr/>
                    <a:lstStyle/>
                    <a:p>
                      <a:r>
                        <a:rPr lang="en-US" sz="2000" dirty="0" smtClean="0"/>
                        <a:t>Yes</a:t>
                      </a:r>
                      <a:endParaRPr lang="en-US" sz="2000" dirty="0"/>
                    </a:p>
                  </a:txBody>
                  <a:tcPr marT="91440"/>
                </a:tc>
              </a:tr>
            </a:tbl>
          </a:graphicData>
        </a:graphic>
      </p:graphicFrame>
      <p:sp>
        <p:nvSpPr>
          <p:cNvPr id="11" name="TextBox 10"/>
          <p:cNvSpPr txBox="1"/>
          <p:nvPr/>
        </p:nvSpPr>
        <p:spPr>
          <a:xfrm>
            <a:off x="380480" y="5478462"/>
            <a:ext cx="4085157" cy="489365"/>
          </a:xfrm>
          <a:prstGeom prst="rect">
            <a:avLst/>
          </a:prstGeom>
          <a:noFill/>
        </p:spPr>
        <p:txBody>
          <a:bodyPr wrap="none" lIns="182880" tIns="146304" rIns="182880" bIns="146304" rtlCol="0">
            <a:spAutoFit/>
          </a:bodyPr>
          <a:lstStyle/>
          <a:p>
            <a:pPr>
              <a:lnSpc>
                <a:spcPct val="90000"/>
              </a:lnSpc>
              <a:spcAft>
                <a:spcPts val="600"/>
              </a:spcAft>
            </a:pPr>
            <a:r>
              <a:rPr lang="en-US" sz="1400" i="1" dirty="0" smtClean="0">
                <a:gradFill>
                  <a:gsLst>
                    <a:gs pos="2917">
                      <a:schemeClr val="tx1"/>
                    </a:gs>
                    <a:gs pos="30000">
                      <a:schemeClr val="tx1"/>
                    </a:gs>
                  </a:gsLst>
                  <a:lin ang="5400000" scaled="0"/>
                </a:gradFill>
              </a:rPr>
              <a:t>(*subset of editions supported on private clouds)</a:t>
            </a:r>
          </a:p>
        </p:txBody>
      </p:sp>
    </p:spTree>
    <p:extLst>
      <p:ext uri="{BB962C8B-B14F-4D97-AF65-F5344CB8AC3E}">
        <p14:creationId xmlns:p14="http://schemas.microsoft.com/office/powerpoint/2010/main" val="207213718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Sneak Preview</a:t>
            </a:r>
            <a:br>
              <a:rPr lang="en-US" dirty="0" smtClean="0"/>
            </a:br>
            <a:r>
              <a:rPr lang="en-US" dirty="0" err="1" smtClean="0"/>
              <a:t>IaaS</a:t>
            </a:r>
            <a:r>
              <a:rPr lang="en-US" dirty="0" smtClean="0"/>
              <a:t> VM Protection</a:t>
            </a:r>
            <a:endParaRPr lang="en-US" dirty="0"/>
          </a:p>
        </p:txBody>
      </p:sp>
    </p:spTree>
    <p:extLst>
      <p:ext uri="{BB962C8B-B14F-4D97-AF65-F5344CB8AC3E}">
        <p14:creationId xmlns:p14="http://schemas.microsoft.com/office/powerpoint/2010/main" val="370814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Testimonial</a:t>
            </a:r>
            <a:endParaRPr lang="en-US" dirty="0"/>
          </a:p>
        </p:txBody>
      </p:sp>
    </p:spTree>
    <p:extLst>
      <p:ext uri="{BB962C8B-B14F-4D97-AF65-F5344CB8AC3E}">
        <p14:creationId xmlns:p14="http://schemas.microsoft.com/office/powerpoint/2010/main" val="333893096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8" y="1439862"/>
            <a:ext cx="11887200" cy="3277820"/>
          </a:xfrm>
        </p:spPr>
        <p:txBody>
          <a:bodyPr/>
          <a:lstStyle/>
          <a:p>
            <a:pPr marL="400050" indent="-742950">
              <a:spcBef>
                <a:spcPts val="300"/>
              </a:spcBef>
              <a:spcAft>
                <a:spcPts val="600"/>
              </a:spcAft>
              <a:buClr>
                <a:schemeClr val="tx1"/>
              </a:buClr>
              <a:buFont typeface="+mj-lt"/>
              <a:buAutoNum type="arabicPeriod"/>
            </a:pPr>
            <a:r>
              <a:rPr lang="en-US" sz="3800" dirty="0" smtClean="0">
                <a:gradFill>
                  <a:gsLst>
                    <a:gs pos="1250">
                      <a:schemeClr val="tx1"/>
                    </a:gs>
                    <a:gs pos="100000">
                      <a:schemeClr val="tx1"/>
                    </a:gs>
                  </a:gsLst>
                  <a:lin ang="5400000" scaled="0"/>
                </a:gradFill>
              </a:rPr>
              <a:t>Protect Hyper V at Scale (Cloud Platform System)</a:t>
            </a:r>
          </a:p>
          <a:p>
            <a:pPr marL="400050" indent="-742950">
              <a:spcBef>
                <a:spcPts val="300"/>
              </a:spcBef>
              <a:spcAft>
                <a:spcPts val="600"/>
              </a:spcAft>
              <a:buClr>
                <a:schemeClr val="tx1"/>
              </a:buClr>
              <a:buFont typeface="+mj-lt"/>
              <a:buAutoNum type="arabicPeriod"/>
            </a:pPr>
            <a:endParaRPr lang="en-US" sz="3800" dirty="0">
              <a:gradFill>
                <a:gsLst>
                  <a:gs pos="1250">
                    <a:schemeClr val="tx1"/>
                  </a:gs>
                  <a:gs pos="100000">
                    <a:schemeClr val="tx1"/>
                  </a:gs>
                </a:gsLst>
                <a:lin ang="5400000" scaled="0"/>
              </a:gradFill>
            </a:endParaRPr>
          </a:p>
          <a:p>
            <a:pPr marL="400050" indent="-742950">
              <a:spcBef>
                <a:spcPts val="300"/>
              </a:spcBef>
              <a:spcAft>
                <a:spcPts val="600"/>
              </a:spcAft>
              <a:buClr>
                <a:schemeClr val="tx1"/>
              </a:buClr>
              <a:buFont typeface="+mj-lt"/>
              <a:buAutoNum type="arabicPeriod"/>
            </a:pPr>
            <a:r>
              <a:rPr lang="en-US" sz="3800" dirty="0" smtClean="0">
                <a:gradFill>
                  <a:gsLst>
                    <a:gs pos="1250">
                      <a:schemeClr val="tx1"/>
                    </a:gs>
                    <a:gs pos="100000">
                      <a:schemeClr val="tx1"/>
                    </a:gs>
                  </a:gsLst>
                  <a:lin ang="5400000" scaled="0"/>
                </a:gradFill>
              </a:rPr>
              <a:t>Leverage Azure for Long Term Retention (LTR)</a:t>
            </a:r>
          </a:p>
          <a:p>
            <a:pPr marL="400050" indent="-742950">
              <a:spcBef>
                <a:spcPts val="300"/>
              </a:spcBef>
              <a:spcAft>
                <a:spcPts val="600"/>
              </a:spcAft>
              <a:buClr>
                <a:schemeClr val="tx1"/>
              </a:buClr>
              <a:buFont typeface="+mj-lt"/>
              <a:buAutoNum type="arabicPeriod"/>
            </a:pPr>
            <a:endParaRPr lang="en-US" sz="3800" dirty="0">
              <a:gradFill>
                <a:gsLst>
                  <a:gs pos="1250">
                    <a:schemeClr val="tx1"/>
                  </a:gs>
                  <a:gs pos="100000">
                    <a:schemeClr val="tx1"/>
                  </a:gs>
                </a:gsLst>
                <a:lin ang="5400000" scaled="0"/>
              </a:gradFill>
            </a:endParaRPr>
          </a:p>
          <a:p>
            <a:pPr marL="400050" indent="-742950">
              <a:spcBef>
                <a:spcPts val="300"/>
              </a:spcBef>
              <a:spcAft>
                <a:spcPts val="600"/>
              </a:spcAft>
              <a:buClr>
                <a:schemeClr val="tx1"/>
              </a:buClr>
              <a:buFont typeface="+mj-lt"/>
              <a:buAutoNum type="arabicPeriod"/>
            </a:pPr>
            <a:r>
              <a:rPr lang="en-US" sz="3800" dirty="0" smtClean="0">
                <a:gradFill>
                  <a:gsLst>
                    <a:gs pos="1250">
                      <a:schemeClr val="tx1"/>
                    </a:gs>
                    <a:gs pos="100000">
                      <a:schemeClr val="tx1"/>
                    </a:gs>
                  </a:gsLst>
                  <a:lin ang="5400000" scaled="0"/>
                </a:gradFill>
              </a:rPr>
              <a:t>Protect workloads on VMWare &amp; Azure</a:t>
            </a:r>
          </a:p>
        </p:txBody>
      </p:sp>
      <p:sp>
        <p:nvSpPr>
          <p:cNvPr id="6" name="Title 5"/>
          <p:cNvSpPr>
            <a:spLocks noGrp="1"/>
          </p:cNvSpPr>
          <p:nvPr>
            <p:ph type="title"/>
          </p:nvPr>
        </p:nvSpPr>
        <p:spPr>
          <a:xfrm>
            <a:off x="122237" y="8671"/>
            <a:ext cx="11889564" cy="917575"/>
          </a:xfrm>
        </p:spPr>
        <p:txBody>
          <a:bodyPr/>
          <a:lstStyle/>
          <a:p>
            <a:r>
              <a:rPr lang="en-US" dirty="0" smtClean="0"/>
              <a:t>Key Takeaways</a:t>
            </a:r>
            <a:endParaRPr lang="en-US" dirty="0"/>
          </a:p>
        </p:txBody>
      </p:sp>
    </p:spTree>
    <p:extLst>
      <p:ext uri="{BB962C8B-B14F-4D97-AF65-F5344CB8AC3E}">
        <p14:creationId xmlns:p14="http://schemas.microsoft.com/office/powerpoint/2010/main" val="6841381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nl-NL" dirty="0" smtClean="0"/>
              <a:t>Operational Excellence</a:t>
            </a:r>
            <a:endParaRPr lang="nl-NL" dirty="0"/>
          </a:p>
        </p:txBody>
      </p:sp>
      <p:sp>
        <p:nvSpPr>
          <p:cNvPr id="3" name="Subtitle 2"/>
          <p:cNvSpPr>
            <a:spLocks noGrp="1"/>
          </p:cNvSpPr>
          <p:nvPr>
            <p:ph type="subTitle" idx="1"/>
          </p:nvPr>
        </p:nvSpPr>
        <p:spPr/>
        <p:txBody>
          <a:bodyPr/>
          <a:lstStyle/>
          <a:p>
            <a:r>
              <a:rPr lang="nl-NL" dirty="0" smtClean="0"/>
              <a:t>Dik van Brummen, CTO</a:t>
            </a:r>
          </a:p>
          <a:p>
            <a:r>
              <a:rPr lang="nl-NL" dirty="0" smtClean="0"/>
              <a:t>October 31st, 2014</a:t>
            </a:r>
          </a:p>
        </p:txBody>
      </p:sp>
      <p:pic>
        <p:nvPicPr>
          <p:cNvPr id="1026" name="Picture 2" descr="http://i1-news.softpedia-static.com/images/news2/Microsoft-Redesigns-Its-Logo-for-the-First-Time-in-25-Years-Here-It-Is-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5893" y="-449475"/>
            <a:ext cx="3796172" cy="3796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pbs.twimg.com/profile_images/2301714463/di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893" y="2939489"/>
            <a:ext cx="2013798" cy="192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0965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1985434" y="1034307"/>
            <a:ext cx="7846923" cy="4254839"/>
          </a:xfrm>
        </p:spPr>
        <p:txBody>
          <a:bodyPr>
            <a:normAutofit/>
          </a:bodyPr>
          <a:lstStyle/>
          <a:p>
            <a:pPr>
              <a:buFont typeface="Arial" panose="020B0604020202020204" pitchFamily="34" charset="0"/>
              <a:buChar char="•"/>
            </a:pPr>
            <a:endParaRPr lang="en-US" sz="1904" dirty="0"/>
          </a:p>
          <a:p>
            <a:r>
              <a:rPr lang="nl-NL" sz="1904" dirty="0"/>
              <a:t>#1 Partner for Microsoft Dynamics in the cloud worldwide</a:t>
            </a:r>
          </a:p>
          <a:p>
            <a:endParaRPr lang="nl-NL" sz="1904" dirty="0"/>
          </a:p>
          <a:p>
            <a:r>
              <a:rPr lang="nl-NL" sz="1904" dirty="0"/>
              <a:t>Global cloud platform for Microsoft Partners</a:t>
            </a:r>
          </a:p>
          <a:p>
            <a:endParaRPr lang="nl-NL" sz="1904" dirty="0"/>
          </a:p>
          <a:p>
            <a:r>
              <a:rPr lang="nl-NL" sz="1904" dirty="0"/>
              <a:t>Provisioning Microsoft Dynamics in a matter of minutes through the SaaSplaza Provisioning Panel, on Private Cloud and Azure</a:t>
            </a:r>
          </a:p>
          <a:p>
            <a:endParaRPr lang="nl-NL" sz="1904" dirty="0"/>
          </a:p>
          <a:p>
            <a:r>
              <a:rPr lang="nl-NL" sz="1904" dirty="0"/>
              <a:t>Highest levels of quality, security and innovation</a:t>
            </a:r>
          </a:p>
          <a:p>
            <a:endParaRPr lang="nl-NL" sz="1904" dirty="0"/>
          </a:p>
          <a:p>
            <a:r>
              <a:rPr lang="nl-NL" sz="1904" dirty="0"/>
              <a:t>Maintaining economy of scale and specialization</a:t>
            </a:r>
            <a:endParaRPr lang="en-US" sz="1904" dirty="0"/>
          </a:p>
          <a:p>
            <a:endParaRPr lang="nl-NL" dirty="0"/>
          </a:p>
        </p:txBody>
      </p:sp>
      <p:sp>
        <p:nvSpPr>
          <p:cNvPr id="6" name="Text Placeholder 5"/>
          <p:cNvSpPr>
            <a:spLocks noGrp="1"/>
          </p:cNvSpPr>
          <p:nvPr>
            <p:ph type="body" sz="quarter" idx="13"/>
          </p:nvPr>
        </p:nvSpPr>
        <p:spPr/>
        <p:txBody>
          <a:bodyPr/>
          <a:lstStyle/>
          <a:p>
            <a:r>
              <a:rPr lang="nl-NL" sz="2720"/>
              <a:t>Company profile</a:t>
            </a:r>
            <a:endParaRPr lang="nl-NL" sz="2720" dirty="0"/>
          </a:p>
        </p:txBody>
      </p:sp>
    </p:spTree>
    <p:extLst>
      <p:ext uri="{BB962C8B-B14F-4D97-AF65-F5344CB8AC3E}">
        <p14:creationId xmlns:p14="http://schemas.microsoft.com/office/powerpoint/2010/main" val="393319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nl-NL" sz="2720" dirty="0"/>
              <a:t>Global reach</a:t>
            </a:r>
          </a:p>
        </p:txBody>
      </p:sp>
      <p:pic>
        <p:nvPicPr>
          <p:cNvPr id="8" name="Picture 7"/>
          <p:cNvPicPr>
            <a:picLocks noChangeAspect="1"/>
          </p:cNvPicPr>
          <p:nvPr/>
        </p:nvPicPr>
        <p:blipFill>
          <a:blip r:embed="rId2"/>
          <a:stretch>
            <a:fillRect/>
          </a:stretch>
        </p:blipFill>
        <p:spPr>
          <a:xfrm>
            <a:off x="3029465" y="1588211"/>
            <a:ext cx="6370748" cy="3430403"/>
          </a:xfrm>
          <a:prstGeom prst="rect">
            <a:avLst/>
          </a:prstGeom>
        </p:spPr>
      </p:pic>
    </p:spTree>
    <p:extLst>
      <p:ext uri="{BB962C8B-B14F-4D97-AF65-F5344CB8AC3E}">
        <p14:creationId xmlns:p14="http://schemas.microsoft.com/office/powerpoint/2010/main" val="6954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1985434" y="1034307"/>
            <a:ext cx="6961283" cy="4254839"/>
          </a:xfrm>
        </p:spPr>
        <p:txBody>
          <a:bodyPr>
            <a:normAutofit fontScale="62500" lnSpcReduction="20000"/>
          </a:bodyPr>
          <a:lstStyle/>
          <a:p>
            <a:pPr>
              <a:buFont typeface="Arial" panose="020B0604020202020204" pitchFamily="34" charset="0"/>
              <a:buChar char="•"/>
            </a:pPr>
            <a:endParaRPr lang="en-US" sz="1904" dirty="0"/>
          </a:p>
          <a:p>
            <a:r>
              <a:rPr lang="en-US" dirty="0"/>
              <a:t>Reliable back-up at </a:t>
            </a:r>
            <a:r>
              <a:rPr lang="en-US" dirty="0" smtClean="0"/>
              <a:t>scale</a:t>
            </a:r>
            <a:endParaRPr lang="en-US" dirty="0"/>
          </a:p>
          <a:p>
            <a:pPr lvl="1"/>
            <a:r>
              <a:rPr lang="en-US" dirty="0"/>
              <a:t>Protect VMs at scale &gt; 3000 VMs</a:t>
            </a:r>
          </a:p>
          <a:p>
            <a:pPr lvl="1"/>
            <a:r>
              <a:rPr lang="en-US" dirty="0"/>
              <a:t>Meet 100% backup SLA (at least one daily back-up)</a:t>
            </a:r>
          </a:p>
          <a:p>
            <a:r>
              <a:rPr lang="en-US" dirty="0"/>
              <a:t>Minimal impact on production systems </a:t>
            </a:r>
          </a:p>
          <a:p>
            <a:pPr lvl="1"/>
            <a:r>
              <a:rPr lang="en-US" dirty="0"/>
              <a:t>IOPS</a:t>
            </a:r>
          </a:p>
          <a:p>
            <a:pPr lvl="1"/>
            <a:r>
              <a:rPr lang="en-US" dirty="0"/>
              <a:t>CPU</a:t>
            </a:r>
          </a:p>
          <a:p>
            <a:pPr lvl="1"/>
            <a:r>
              <a:rPr lang="en-US" dirty="0"/>
              <a:t>Network</a:t>
            </a:r>
          </a:p>
          <a:p>
            <a:r>
              <a:rPr lang="en-US" dirty="0"/>
              <a:t>Deduplication</a:t>
            </a:r>
          </a:p>
          <a:p>
            <a:endParaRPr lang="nl-NL" dirty="0"/>
          </a:p>
        </p:txBody>
      </p:sp>
      <p:sp>
        <p:nvSpPr>
          <p:cNvPr id="6" name="Text Placeholder 5"/>
          <p:cNvSpPr>
            <a:spLocks noGrp="1"/>
          </p:cNvSpPr>
          <p:nvPr>
            <p:ph type="body" sz="quarter" idx="13"/>
          </p:nvPr>
        </p:nvSpPr>
        <p:spPr>
          <a:xfrm>
            <a:off x="2500583" y="322933"/>
            <a:ext cx="6446133" cy="399804"/>
          </a:xfrm>
        </p:spPr>
        <p:txBody>
          <a:bodyPr/>
          <a:lstStyle/>
          <a:p>
            <a:r>
              <a:rPr lang="nl-NL" sz="2720" dirty="0"/>
              <a:t>Backup Challenges/Expectations</a:t>
            </a:r>
          </a:p>
        </p:txBody>
      </p:sp>
      <p:pic>
        <p:nvPicPr>
          <p:cNvPr id="2052" name="Picture 4" descr="http://www.dewerkplekonline.nl/userfiles/image/Backup%20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6717" y="635156"/>
            <a:ext cx="3259421" cy="260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841213" y="331877"/>
            <a:ext cx="5639343" cy="399804"/>
          </a:xfrm>
        </p:spPr>
        <p:txBody>
          <a:bodyPr/>
          <a:lstStyle/>
          <a:p>
            <a:r>
              <a:rPr lang="nl-NL" sz="2720" dirty="0"/>
              <a:t>Backup @ SaaSplaza</a:t>
            </a:r>
          </a:p>
        </p:txBody>
      </p:sp>
      <p:pic>
        <p:nvPicPr>
          <p:cNvPr id="9" name="Picture 6" descr="http://quest4belonging.com/wordpress/wp-content/uploads/2009/03/albert-problem-300x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684" y="1538668"/>
            <a:ext cx="5014401" cy="317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3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1869139" y="1839431"/>
            <a:ext cx="6961283" cy="3053940"/>
          </a:xfrm>
        </p:spPr>
        <p:txBody>
          <a:bodyPr>
            <a:normAutofit/>
          </a:bodyPr>
          <a:lstStyle/>
          <a:p>
            <a:r>
              <a:rPr lang="en-US" sz="1904" dirty="0">
                <a:gradFill>
                  <a:gsLst>
                    <a:gs pos="1250">
                      <a:schemeClr val="tx1"/>
                    </a:gs>
                    <a:gs pos="100000">
                      <a:schemeClr val="tx1"/>
                    </a:gs>
                  </a:gsLst>
                  <a:lin ang="5400000" scaled="0"/>
                </a:gradFill>
              </a:rPr>
              <a:t>Backup took 3-4 hours for DPM versus 9 </a:t>
            </a:r>
            <a:r>
              <a:rPr lang="en-US" sz="1904" dirty="0" err="1">
                <a:gradFill>
                  <a:gsLst>
                    <a:gs pos="1250">
                      <a:schemeClr val="tx1"/>
                    </a:gs>
                    <a:gs pos="100000">
                      <a:schemeClr val="tx1"/>
                    </a:gs>
                  </a:gsLst>
                  <a:lin ang="5400000" scaled="0"/>
                </a:gradFill>
              </a:rPr>
              <a:t>hrs</a:t>
            </a:r>
            <a:r>
              <a:rPr lang="en-US" sz="1904" dirty="0">
                <a:gradFill>
                  <a:gsLst>
                    <a:gs pos="1250">
                      <a:schemeClr val="tx1"/>
                    </a:gs>
                    <a:gs pos="100000">
                      <a:schemeClr val="tx1"/>
                    </a:gs>
                  </a:gsLst>
                  <a:lin ang="5400000" scaled="0"/>
                </a:gradFill>
              </a:rPr>
              <a:t> with previous backup solution</a:t>
            </a:r>
          </a:p>
          <a:p>
            <a:r>
              <a:rPr lang="en-US" sz="1904" dirty="0" err="1">
                <a:gradFill>
                  <a:gsLst>
                    <a:gs pos="1250">
                      <a:schemeClr val="tx1"/>
                    </a:gs>
                    <a:gs pos="100000">
                      <a:schemeClr val="tx1"/>
                    </a:gs>
                  </a:gsLst>
                  <a:lin ang="5400000" scaled="0"/>
                </a:gradFill>
              </a:rPr>
              <a:t>Dedup</a:t>
            </a:r>
            <a:r>
              <a:rPr lang="en-US" sz="1904" dirty="0">
                <a:gradFill>
                  <a:gsLst>
                    <a:gs pos="1250">
                      <a:schemeClr val="tx1"/>
                    </a:gs>
                    <a:gs pos="100000">
                      <a:schemeClr val="tx1"/>
                    </a:gs>
                  </a:gsLst>
                  <a:lin ang="5400000" scaled="0"/>
                </a:gradFill>
              </a:rPr>
              <a:t> savings for DPM was ~75</a:t>
            </a:r>
            <a:r>
              <a:rPr lang="en-US" sz="1904" dirty="0" smtClean="0">
                <a:gradFill>
                  <a:gsLst>
                    <a:gs pos="1250">
                      <a:schemeClr val="tx1"/>
                    </a:gs>
                    <a:gs pos="100000">
                      <a:schemeClr val="tx1"/>
                    </a:gs>
                  </a:gsLst>
                  <a:lin ang="5400000" scaled="0"/>
                </a:gradFill>
              </a:rPr>
              <a:t>%</a:t>
            </a:r>
            <a:endParaRPr lang="en-US" sz="1904" dirty="0">
              <a:gradFill>
                <a:gsLst>
                  <a:gs pos="1250">
                    <a:schemeClr val="tx1"/>
                  </a:gs>
                  <a:gs pos="100000">
                    <a:schemeClr val="tx1"/>
                  </a:gs>
                </a:gsLst>
                <a:lin ang="5400000" scaled="0"/>
              </a:gradFill>
            </a:endParaRPr>
          </a:p>
        </p:txBody>
      </p:sp>
      <p:sp>
        <p:nvSpPr>
          <p:cNvPr id="6" name="Text Placeholder 5"/>
          <p:cNvSpPr>
            <a:spLocks noGrp="1"/>
          </p:cNvSpPr>
          <p:nvPr>
            <p:ph type="body" sz="quarter" idx="13"/>
          </p:nvPr>
        </p:nvSpPr>
        <p:spPr>
          <a:xfrm>
            <a:off x="2500583" y="322933"/>
            <a:ext cx="6446133" cy="399804"/>
          </a:xfrm>
        </p:spPr>
        <p:txBody>
          <a:bodyPr/>
          <a:lstStyle/>
          <a:p>
            <a:r>
              <a:rPr lang="nl-NL" sz="2720" dirty="0"/>
              <a:t>Results with SCDPM</a:t>
            </a:r>
          </a:p>
        </p:txBody>
      </p:sp>
      <p:pic>
        <p:nvPicPr>
          <p:cNvPr id="2052" name="Picture 4" descr="http://www.dewerkplekonline.nl/userfiles/image/Backup%20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6717" y="635156"/>
            <a:ext cx="3259421" cy="260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02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dewerkplekonline.nl/userfiles/image/Backup%20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6717" y="322933"/>
            <a:ext cx="3259421" cy="26088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493"/>
          <a:stretch/>
        </p:blipFill>
        <p:spPr>
          <a:xfrm>
            <a:off x="569892" y="3007709"/>
            <a:ext cx="10758491" cy="1339125"/>
          </a:xfrm>
          <a:prstGeom prst="rect">
            <a:avLst/>
          </a:prstGeom>
        </p:spPr>
      </p:pic>
      <p:sp>
        <p:nvSpPr>
          <p:cNvPr id="7" name="Content Placeholder 6"/>
          <p:cNvSpPr>
            <a:spLocks noGrp="1"/>
          </p:cNvSpPr>
          <p:nvPr>
            <p:ph sz="quarter" idx="14"/>
          </p:nvPr>
        </p:nvSpPr>
        <p:spPr>
          <a:xfrm>
            <a:off x="1869136" y="1717024"/>
            <a:ext cx="6961283" cy="3578302"/>
          </a:xfrm>
        </p:spPr>
        <p:txBody>
          <a:bodyPr>
            <a:normAutofit/>
          </a:bodyPr>
          <a:lstStyle/>
          <a:p>
            <a:r>
              <a:rPr lang="en-US" sz="1904" dirty="0">
                <a:gradFill>
                  <a:gsLst>
                    <a:gs pos="1250">
                      <a:schemeClr val="tx1"/>
                    </a:gs>
                    <a:gs pos="100000">
                      <a:schemeClr val="tx1"/>
                    </a:gs>
                  </a:gsLst>
                  <a:lin ang="5400000" scaled="0"/>
                </a:gradFill>
              </a:rPr>
              <a:t>Previous Solution Backup Job</a:t>
            </a:r>
          </a:p>
          <a:p>
            <a:pPr marL="0" indent="0">
              <a:buNone/>
            </a:pPr>
            <a:r>
              <a:rPr lang="en-US" sz="1904" dirty="0">
                <a:gradFill>
                  <a:gsLst>
                    <a:gs pos="1250">
                      <a:schemeClr val="tx1"/>
                    </a:gs>
                    <a:gs pos="100000">
                      <a:schemeClr val="tx1"/>
                    </a:gs>
                  </a:gsLst>
                  <a:lin ang="5400000" scaled="0"/>
                </a:gradFill>
              </a:rPr>
              <a:t>	44 VM’s with a total 1.5TB of storage </a:t>
            </a:r>
            <a:br>
              <a:rPr lang="en-US" sz="1904" dirty="0">
                <a:gradFill>
                  <a:gsLst>
                    <a:gs pos="1250">
                      <a:schemeClr val="tx1"/>
                    </a:gs>
                    <a:gs pos="100000">
                      <a:schemeClr val="tx1"/>
                    </a:gs>
                  </a:gsLst>
                  <a:lin ang="5400000" scaled="0"/>
                </a:gradFill>
              </a:rPr>
            </a:br>
            <a:r>
              <a:rPr lang="en-US" sz="1904" dirty="0">
                <a:gradFill>
                  <a:gsLst>
                    <a:gs pos="1250">
                      <a:schemeClr val="tx1"/>
                    </a:gs>
                    <a:gs pos="100000">
                      <a:schemeClr val="tx1"/>
                    </a:gs>
                  </a:gsLst>
                  <a:lin ang="5400000" scaled="0"/>
                </a:gradFill>
              </a:rPr>
              <a:t>	Backup runs for 10 hours with inline deduplication</a:t>
            </a: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r>
              <a:rPr lang="en-US" sz="1904" dirty="0">
                <a:gradFill>
                  <a:gsLst>
                    <a:gs pos="1250">
                      <a:schemeClr val="tx1"/>
                    </a:gs>
                    <a:gs pos="100000">
                      <a:schemeClr val="tx1"/>
                    </a:gs>
                  </a:gsLst>
                  <a:lin ang="5400000" scaled="0"/>
                </a:gradFill>
              </a:rPr>
              <a:t>									</a:t>
            </a: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r>
              <a:rPr lang="en-US" sz="1904" dirty="0">
                <a:solidFill>
                  <a:srgbClr val="FF0000"/>
                </a:solidFill>
              </a:rPr>
              <a:t>*</a:t>
            </a:r>
            <a:r>
              <a:rPr lang="en-US" sz="952" dirty="0">
                <a:gradFill>
                  <a:gsLst>
                    <a:gs pos="1250">
                      <a:schemeClr val="tx1"/>
                    </a:gs>
                    <a:gs pos="100000">
                      <a:schemeClr val="tx1"/>
                    </a:gs>
                  </a:gsLst>
                  <a:lin ang="5400000" scaled="0"/>
                </a:gradFill>
              </a:rPr>
              <a:t> Previous solution reports 6.3TB because we use Dynamically expanding VHDX files</a:t>
            </a:r>
            <a:r>
              <a:rPr lang="en-US" sz="1904" dirty="0">
                <a:gradFill>
                  <a:gsLst>
                    <a:gs pos="1250">
                      <a:schemeClr val="tx1"/>
                    </a:gs>
                    <a:gs pos="100000">
                      <a:schemeClr val="tx1"/>
                    </a:gs>
                  </a:gsLst>
                  <a:lin ang="5400000" scaled="0"/>
                </a:gradFill>
              </a:rPr>
              <a:t> </a:t>
            </a: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p:txBody>
      </p:sp>
      <p:sp>
        <p:nvSpPr>
          <p:cNvPr id="6" name="Text Placeholder 5"/>
          <p:cNvSpPr>
            <a:spLocks noGrp="1"/>
          </p:cNvSpPr>
          <p:nvPr>
            <p:ph type="body" sz="quarter" idx="13"/>
          </p:nvPr>
        </p:nvSpPr>
        <p:spPr>
          <a:xfrm>
            <a:off x="2500583" y="322933"/>
            <a:ext cx="6446133" cy="399804"/>
          </a:xfrm>
        </p:spPr>
        <p:txBody>
          <a:bodyPr/>
          <a:lstStyle/>
          <a:p>
            <a:r>
              <a:rPr lang="nl-NL" sz="2720" dirty="0"/>
              <a:t>Previous Solution Backup Run</a:t>
            </a:r>
          </a:p>
        </p:txBody>
      </p:sp>
      <p:sp>
        <p:nvSpPr>
          <p:cNvPr id="2" name="Rectangle 1"/>
          <p:cNvSpPr/>
          <p:nvPr/>
        </p:nvSpPr>
        <p:spPr>
          <a:xfrm>
            <a:off x="8167858" y="3426149"/>
            <a:ext cx="306494" cy="469039"/>
          </a:xfrm>
          <a:prstGeom prst="rect">
            <a:avLst/>
          </a:prstGeom>
        </p:spPr>
        <p:txBody>
          <a:bodyPr wrap="none">
            <a:spAutoFit/>
          </a:bodyPr>
          <a:lstStyle/>
          <a:p>
            <a:pPr defTabSz="621746"/>
            <a:r>
              <a:rPr lang="en-US" sz="2448" dirty="0">
                <a:solidFill>
                  <a:srgbClr val="FF0000"/>
                </a:solidFill>
              </a:rPr>
              <a:t>*</a:t>
            </a:r>
            <a:endParaRPr lang="en-US" sz="2448" dirty="0">
              <a:solidFill>
                <a:prstClr val="black"/>
              </a:solidFill>
            </a:endParaRPr>
          </a:p>
        </p:txBody>
      </p:sp>
    </p:spTree>
    <p:extLst>
      <p:ext uri="{BB962C8B-B14F-4D97-AF65-F5344CB8AC3E}">
        <p14:creationId xmlns:p14="http://schemas.microsoft.com/office/powerpoint/2010/main" val="47173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1994499" y="952117"/>
            <a:ext cx="6961283" cy="3053940"/>
          </a:xfrm>
        </p:spPr>
        <p:txBody>
          <a:bodyPr>
            <a:normAutofit/>
          </a:bodyPr>
          <a:lstStyle/>
          <a:p>
            <a:r>
              <a:rPr lang="en-US" sz="1904" dirty="0">
                <a:gradFill>
                  <a:gsLst>
                    <a:gs pos="1250">
                      <a:schemeClr val="tx1"/>
                    </a:gs>
                    <a:gs pos="100000">
                      <a:schemeClr val="tx1"/>
                    </a:gs>
                  </a:gsLst>
                  <a:lin ang="5400000" scaled="0"/>
                </a:gradFill>
              </a:rPr>
              <a:t>61 VM’s with a total of almost 3TB storage </a:t>
            </a:r>
          </a:p>
          <a:p>
            <a:r>
              <a:rPr lang="en-US" sz="1904" dirty="0">
                <a:gradFill>
                  <a:gsLst>
                    <a:gs pos="1250">
                      <a:schemeClr val="tx1"/>
                    </a:gs>
                    <a:gs pos="100000">
                      <a:schemeClr val="tx1"/>
                    </a:gs>
                  </a:gsLst>
                  <a:lin ang="5400000" scaled="0"/>
                </a:gradFill>
              </a:rPr>
              <a:t>Backup runs between 3 – 4 hours</a:t>
            </a:r>
          </a:p>
          <a:p>
            <a:r>
              <a:rPr lang="en-US" sz="1904" dirty="0">
                <a:gradFill>
                  <a:gsLst>
                    <a:gs pos="1250">
                      <a:schemeClr val="tx1"/>
                    </a:gs>
                    <a:gs pos="100000">
                      <a:schemeClr val="tx1"/>
                    </a:gs>
                  </a:gsLst>
                  <a:lin ang="5400000" scaled="0"/>
                </a:gradFill>
              </a:rPr>
              <a:t>7 VHDX files, consuming 4.68TB of backup storage</a:t>
            </a:r>
          </a:p>
          <a:p>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p:txBody>
      </p:sp>
      <p:sp>
        <p:nvSpPr>
          <p:cNvPr id="6" name="Text Placeholder 5"/>
          <p:cNvSpPr>
            <a:spLocks noGrp="1"/>
          </p:cNvSpPr>
          <p:nvPr>
            <p:ph type="body" sz="quarter" idx="13"/>
          </p:nvPr>
        </p:nvSpPr>
        <p:spPr>
          <a:xfrm>
            <a:off x="2500583" y="322933"/>
            <a:ext cx="6446133" cy="399804"/>
          </a:xfrm>
        </p:spPr>
        <p:txBody>
          <a:bodyPr/>
          <a:lstStyle/>
          <a:p>
            <a:r>
              <a:rPr lang="nl-NL" sz="2720" dirty="0"/>
              <a:t>DPM Backup Run</a:t>
            </a:r>
          </a:p>
        </p:txBody>
      </p:sp>
      <p:pic>
        <p:nvPicPr>
          <p:cNvPr id="2052" name="Picture 4" descr="http://www.dewerkplekonline.nl/userfiles/image/Backup%20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025" y="652074"/>
            <a:ext cx="3259421" cy="26088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491" y="2143318"/>
            <a:ext cx="6642737" cy="3356479"/>
          </a:xfrm>
          <a:prstGeom prst="rect">
            <a:avLst/>
          </a:prstGeom>
        </p:spPr>
      </p:pic>
    </p:spTree>
    <p:extLst>
      <p:ext uri="{BB962C8B-B14F-4D97-AF65-F5344CB8AC3E}">
        <p14:creationId xmlns:p14="http://schemas.microsoft.com/office/powerpoint/2010/main" val="355179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211267" y="1483504"/>
            <a:ext cx="4423405" cy="3053940"/>
          </a:xfrm>
        </p:spPr>
        <p:txBody>
          <a:bodyPr>
            <a:normAutofit/>
          </a:bodyPr>
          <a:lstStyle/>
          <a:p>
            <a:r>
              <a:rPr lang="en-US" sz="1904" dirty="0">
                <a:gradFill>
                  <a:gsLst>
                    <a:gs pos="1250">
                      <a:schemeClr val="tx1"/>
                    </a:gs>
                    <a:gs pos="100000">
                      <a:schemeClr val="tx1"/>
                    </a:gs>
                  </a:gsLst>
                  <a:lin ang="5400000" scaled="0"/>
                </a:gradFill>
              </a:rPr>
              <a:t>DPM Backup Job</a:t>
            </a:r>
            <a:br>
              <a:rPr lang="en-US" sz="1904" dirty="0">
                <a:gradFill>
                  <a:gsLst>
                    <a:gs pos="1250">
                      <a:schemeClr val="tx1"/>
                    </a:gs>
                    <a:gs pos="100000">
                      <a:schemeClr val="tx1"/>
                    </a:gs>
                  </a:gsLst>
                  <a:lin ang="5400000" scaled="0"/>
                </a:gradFill>
              </a:rPr>
            </a:br>
            <a:r>
              <a:rPr lang="en-US" sz="1904" dirty="0">
                <a:gradFill>
                  <a:gsLst>
                    <a:gs pos="1250">
                      <a:schemeClr val="tx1"/>
                    </a:gs>
                    <a:gs pos="100000">
                      <a:schemeClr val="tx1"/>
                    </a:gs>
                  </a:gsLst>
                  <a:lin ang="5400000" scaled="0"/>
                </a:gradFill>
              </a:rPr>
              <a:t>After the </a:t>
            </a:r>
            <a:r>
              <a:rPr lang="en-US" sz="1904" dirty="0" err="1">
                <a:gradFill>
                  <a:gsLst>
                    <a:gs pos="1250">
                      <a:schemeClr val="tx1"/>
                    </a:gs>
                    <a:gs pos="100000">
                      <a:schemeClr val="tx1"/>
                    </a:gs>
                  </a:gsLst>
                  <a:lin ang="5400000" scaled="0"/>
                </a:gradFill>
              </a:rPr>
              <a:t>Dedupe</a:t>
            </a:r>
            <a:r>
              <a:rPr lang="en-US" sz="1904" dirty="0">
                <a:gradFill>
                  <a:gsLst>
                    <a:gs pos="1250">
                      <a:schemeClr val="tx1"/>
                    </a:gs>
                    <a:gs pos="100000">
                      <a:schemeClr val="tx1"/>
                    </a:gs>
                  </a:gsLst>
                  <a:lin ang="5400000" scaled="0"/>
                </a:gradFill>
              </a:rPr>
              <a:t> Job is finished </a:t>
            </a:r>
            <a:br>
              <a:rPr lang="en-US" sz="1904" dirty="0">
                <a:gradFill>
                  <a:gsLst>
                    <a:gs pos="1250">
                      <a:schemeClr val="tx1"/>
                    </a:gs>
                    <a:gs pos="100000">
                      <a:schemeClr val="tx1"/>
                    </a:gs>
                  </a:gsLst>
                  <a:lin ang="5400000" scaled="0"/>
                </a:gradFill>
              </a:rPr>
            </a:br>
            <a:r>
              <a:rPr lang="en-US" sz="1904" dirty="0">
                <a:gradFill>
                  <a:gsLst>
                    <a:gs pos="1250">
                      <a:schemeClr val="tx1"/>
                    </a:gs>
                    <a:gs pos="100000">
                      <a:schemeClr val="tx1"/>
                    </a:gs>
                  </a:gsLst>
                  <a:lin ang="5400000" scaled="0"/>
                </a:gradFill>
              </a:rPr>
              <a:t>DPM consumes 1.21TB of backup space</a:t>
            </a:r>
          </a:p>
          <a:p>
            <a:r>
              <a:rPr lang="en-US" sz="1904" dirty="0">
                <a:solidFill>
                  <a:srgbClr val="FF0000"/>
                </a:solidFill>
              </a:rPr>
              <a:t>74% </a:t>
            </a:r>
            <a:r>
              <a:rPr lang="en-US" sz="1904" dirty="0" err="1">
                <a:solidFill>
                  <a:srgbClr val="FF0000"/>
                </a:solidFill>
              </a:rPr>
              <a:t>Dedupe</a:t>
            </a:r>
            <a:r>
              <a:rPr lang="en-US" sz="1904" dirty="0">
                <a:solidFill>
                  <a:srgbClr val="FF0000"/>
                </a:solidFill>
              </a:rPr>
              <a:t>!</a:t>
            </a: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a:p>
            <a:pPr marL="0" indent="0">
              <a:buNone/>
            </a:pPr>
            <a:endParaRPr lang="en-US" sz="1904" dirty="0">
              <a:gradFill>
                <a:gsLst>
                  <a:gs pos="1250">
                    <a:schemeClr val="tx1"/>
                  </a:gs>
                  <a:gs pos="100000">
                    <a:schemeClr val="tx1"/>
                  </a:gs>
                </a:gsLst>
                <a:lin ang="5400000" scaled="0"/>
              </a:gradFill>
            </a:endParaRPr>
          </a:p>
        </p:txBody>
      </p:sp>
      <p:sp>
        <p:nvSpPr>
          <p:cNvPr id="6" name="Text Placeholder 5"/>
          <p:cNvSpPr>
            <a:spLocks noGrp="1"/>
          </p:cNvSpPr>
          <p:nvPr>
            <p:ph type="body" sz="quarter" idx="13"/>
          </p:nvPr>
        </p:nvSpPr>
        <p:spPr>
          <a:xfrm>
            <a:off x="2500583" y="322933"/>
            <a:ext cx="6446133" cy="399804"/>
          </a:xfrm>
        </p:spPr>
        <p:txBody>
          <a:bodyPr/>
          <a:lstStyle/>
          <a:p>
            <a:r>
              <a:rPr lang="nl-NL" sz="2720" dirty="0"/>
              <a:t>DPM Backup Run</a:t>
            </a:r>
          </a:p>
        </p:txBody>
      </p:sp>
      <p:pic>
        <p:nvPicPr>
          <p:cNvPr id="2052" name="Picture 4" descr="http://www.dewerkplekonline.nl/userfiles/image/Backup%20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025" y="652074"/>
            <a:ext cx="3259421" cy="2608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604" y="988110"/>
            <a:ext cx="4227021" cy="4411608"/>
          </a:xfrm>
          <a:prstGeom prst="rect">
            <a:avLst/>
          </a:prstGeom>
        </p:spPr>
      </p:pic>
    </p:spTree>
    <p:extLst>
      <p:ext uri="{BB962C8B-B14F-4D97-AF65-F5344CB8AC3E}">
        <p14:creationId xmlns:p14="http://schemas.microsoft.com/office/powerpoint/2010/main" val="178002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871" y="1242895"/>
            <a:ext cx="12274069" cy="5272213"/>
          </a:xfrm>
        </p:spPr>
        <p:txBody>
          <a:bodyPr/>
          <a:lstStyle/>
          <a:p>
            <a:pPr>
              <a:lnSpc>
                <a:spcPct val="100000"/>
              </a:lnSpc>
              <a:spcBef>
                <a:spcPts val="600"/>
              </a:spcBef>
            </a:pPr>
            <a:r>
              <a:rPr lang="en-US" sz="2040" dirty="0"/>
              <a:t>CDP-B319 Building Disaster Recovery-as-a-Service: New Opportunities for Service Providers with the Azure Pack and Azure Site Recovery</a:t>
            </a:r>
          </a:p>
          <a:p>
            <a:pPr>
              <a:lnSpc>
                <a:spcPct val="100000"/>
              </a:lnSpc>
              <a:spcBef>
                <a:spcPts val="600"/>
              </a:spcBef>
            </a:pPr>
            <a:r>
              <a:rPr lang="en-US" sz="2040" dirty="0"/>
              <a:t>CDP-B328 Microsoft Migration Accelerator and Microsoft Azure Site Recovery Using InMage Scout</a:t>
            </a:r>
          </a:p>
          <a:p>
            <a:pPr>
              <a:lnSpc>
                <a:spcPct val="100000"/>
              </a:lnSpc>
              <a:spcBef>
                <a:spcPts val="600"/>
              </a:spcBef>
            </a:pPr>
            <a:r>
              <a:rPr lang="en-US" sz="2040" dirty="0"/>
              <a:t>CDP-B314 </a:t>
            </a:r>
            <a:r>
              <a:rPr lang="en-US" sz="2040" dirty="0">
                <a:gradFill>
                  <a:gsLst>
                    <a:gs pos="1250">
                      <a:schemeClr val="tx1"/>
                    </a:gs>
                    <a:gs pos="100000">
                      <a:schemeClr val="tx1"/>
                    </a:gs>
                  </a:gsLst>
                  <a:lin ang="5400000" scaled="0"/>
                </a:gradFill>
              </a:rPr>
              <a:t>Microsoft Azure Site Recovery: Leveraging Microsoft Azure as your Disaster Recovery Site</a:t>
            </a:r>
          </a:p>
          <a:p>
            <a:pPr>
              <a:lnSpc>
                <a:spcPct val="100000"/>
              </a:lnSpc>
              <a:spcBef>
                <a:spcPts val="600"/>
              </a:spcBef>
            </a:pPr>
            <a:r>
              <a:rPr lang="en-US" sz="2040" dirty="0">
                <a:gradFill>
                  <a:gsLst>
                    <a:gs pos="1250">
                      <a:schemeClr val="tx1"/>
                    </a:gs>
                    <a:gs pos="100000">
                      <a:schemeClr val="tx1"/>
                    </a:gs>
                  </a:gsLst>
                  <a:lin ang="5400000" scaled="0"/>
                </a:gradFill>
              </a:rPr>
              <a:t>CDP-B339 Leveraging SAN Replication for Enterprise Grade Disaster Recovery with Azure Site Recovery and System Center</a:t>
            </a:r>
          </a:p>
          <a:p>
            <a:pPr>
              <a:lnSpc>
                <a:spcPct val="100000"/>
              </a:lnSpc>
              <a:spcBef>
                <a:spcPts val="600"/>
              </a:spcBef>
            </a:pPr>
            <a:r>
              <a:rPr lang="en-US" sz="2040" dirty="0">
                <a:gradFill>
                  <a:gsLst>
                    <a:gs pos="1250">
                      <a:schemeClr val="tx1"/>
                    </a:gs>
                    <a:gs pos="100000">
                      <a:schemeClr val="tx1"/>
                    </a:gs>
                  </a:gsLst>
                  <a:lin ang="5400000" scaled="0"/>
                </a:gradFill>
              </a:rPr>
              <a:t>CDP-B239 How to Stay Calm When the Lights Go Out: Business Continuity in the Real World</a:t>
            </a:r>
          </a:p>
          <a:p>
            <a:pPr>
              <a:lnSpc>
                <a:spcPct val="100000"/>
              </a:lnSpc>
              <a:spcBef>
                <a:spcPts val="600"/>
              </a:spcBef>
            </a:pPr>
            <a:r>
              <a:rPr lang="en-US" sz="2040" dirty="0"/>
              <a:t>CDP-B352 Stretching Failover Clusters and Using Storage Replica for Disaster Recovery in the Next Release of Windows Server </a:t>
            </a:r>
            <a:endParaRPr lang="en-US" sz="2040" dirty="0">
              <a:gradFill>
                <a:gsLst>
                  <a:gs pos="1250">
                    <a:schemeClr val="tx1"/>
                  </a:gs>
                  <a:gs pos="100000">
                    <a:schemeClr val="tx1"/>
                  </a:gs>
                </a:gsLst>
                <a:lin ang="5400000" scaled="0"/>
              </a:gradFill>
            </a:endParaRPr>
          </a:p>
          <a:p>
            <a:pPr>
              <a:lnSpc>
                <a:spcPct val="100000"/>
              </a:lnSpc>
              <a:spcBef>
                <a:spcPts val="600"/>
              </a:spcBef>
            </a:pPr>
            <a:r>
              <a:rPr lang="en-US" sz="2040" dirty="0"/>
              <a:t>CDP-B334 Cloud Integrated Data Protection with System Center Data Protection Manager and Microsoft Azure Backup</a:t>
            </a:r>
          </a:p>
          <a:p>
            <a:pPr>
              <a:lnSpc>
                <a:spcPct val="100000"/>
              </a:lnSpc>
              <a:spcBef>
                <a:spcPts val="600"/>
              </a:spcBef>
            </a:pPr>
            <a:r>
              <a:rPr lang="en-US" sz="2040" dirty="0"/>
              <a:t>CDP-B318 Building Scalable and Reliable Backup Solutions in the Next Release of Windows Server Hyper-V</a:t>
            </a:r>
          </a:p>
          <a:p>
            <a:pPr>
              <a:lnSpc>
                <a:spcPct val="100000"/>
              </a:lnSpc>
              <a:spcBef>
                <a:spcPts val="600"/>
              </a:spcBef>
            </a:pPr>
            <a:r>
              <a:rPr lang="en-US" sz="2040" dirty="0">
                <a:gradFill>
                  <a:gsLst>
                    <a:gs pos="1250">
                      <a:schemeClr val="tx1"/>
                    </a:gs>
                    <a:gs pos="100000">
                      <a:schemeClr val="tx1"/>
                    </a:gs>
                  </a:gsLst>
                  <a:lin ang="5400000" scaled="0"/>
                </a:gradFill>
              </a:rPr>
              <a:t>CDP-B335 Hyper-V Best Practices for High-Availability with Failover Clustering</a:t>
            </a:r>
          </a:p>
          <a:p>
            <a:pPr>
              <a:lnSpc>
                <a:spcPct val="100000"/>
              </a:lnSpc>
              <a:spcBef>
                <a:spcPts val="600"/>
              </a:spcBef>
            </a:pPr>
            <a:r>
              <a:rPr lang="en-US" sz="2040" dirty="0">
                <a:gradFill>
                  <a:gsLst>
                    <a:gs pos="1250">
                      <a:schemeClr val="tx1"/>
                    </a:gs>
                    <a:gs pos="100000">
                      <a:schemeClr val="tx1"/>
                    </a:gs>
                  </a:gsLst>
                  <a:lin ang="5400000" scaled="0"/>
                </a:gradFill>
              </a:rPr>
              <a:t>Find me later at the Business Continuity booth at the Microsoft Solutions Experience Location (MSE)</a:t>
            </a:r>
          </a:p>
        </p:txBody>
      </p:sp>
      <p:sp>
        <p:nvSpPr>
          <p:cNvPr id="2" name="Title 1"/>
          <p:cNvSpPr>
            <a:spLocks noGrp="1"/>
          </p:cNvSpPr>
          <p:nvPr>
            <p:ph type="title"/>
          </p:nvPr>
        </p:nvSpPr>
        <p:spPr/>
        <p:txBody>
          <a:bodyPr/>
          <a:lstStyle/>
          <a:p>
            <a:r>
              <a:rPr lang="en-US" dirty="0" smtClean="0">
                <a:solidFill>
                  <a:srgbClr val="92D050"/>
                </a:solidFill>
              </a:rPr>
              <a:t>Related content</a:t>
            </a:r>
            <a:endParaRPr lang="en-US" dirty="0">
              <a:solidFill>
                <a:srgbClr val="92D050"/>
              </a:solidFill>
            </a:endParaRPr>
          </a:p>
        </p:txBody>
      </p:sp>
      <p:sp>
        <p:nvSpPr>
          <p:cNvPr id="10" name="Text Placeholder 7"/>
          <p:cNvSpPr txBox="1">
            <a:spLocks/>
          </p:cNvSpPr>
          <p:nvPr/>
        </p:nvSpPr>
        <p:spPr>
          <a:xfrm>
            <a:off x="267872" y="2232736"/>
            <a:ext cx="12068300" cy="4123474"/>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endParaRPr lang="en-US" sz="3799" dirty="0">
              <a:gradFill>
                <a:gsLst>
                  <a:gs pos="1250">
                    <a:srgbClr val="FFFFFF"/>
                  </a:gs>
                  <a:gs pos="100000">
                    <a:srgbClr val="FFFFFF"/>
                  </a:gs>
                </a:gsLst>
                <a:lin ang="5400000" scaled="0"/>
              </a:gradFill>
            </a:endParaRPr>
          </a:p>
          <a:p>
            <a:pPr>
              <a:spcBef>
                <a:spcPts val="2400"/>
              </a:spcBef>
              <a:buClr>
                <a:srgbClr val="68217A"/>
              </a:buClr>
            </a:pPr>
            <a:endParaRPr lang="en-US" sz="3799" dirty="0">
              <a:gradFill>
                <a:gsLst>
                  <a:gs pos="1250">
                    <a:srgbClr val="FFFFFF"/>
                  </a:gs>
                  <a:gs pos="100000">
                    <a:srgbClr val="FFFFFF"/>
                  </a:gs>
                </a:gsLst>
                <a:lin ang="5400000" scaled="0"/>
              </a:gradFill>
            </a:endParaRPr>
          </a:p>
          <a:p>
            <a:pPr>
              <a:spcBef>
                <a:spcPts val="2400"/>
              </a:spcBef>
              <a:buClr>
                <a:srgbClr val="68217A"/>
              </a:buClr>
            </a:pPr>
            <a:endParaRPr lang="en-US" sz="3799" dirty="0">
              <a:gradFill>
                <a:gsLst>
                  <a:gs pos="1250">
                    <a:srgbClr val="FFFFFF"/>
                  </a:gs>
                  <a:gs pos="100000">
                    <a:srgbClr val="FFFFFF"/>
                  </a:gs>
                </a:gsLst>
                <a:lin ang="5400000" scaled="0"/>
              </a:gradFill>
            </a:endParaRPr>
          </a:p>
          <a:p>
            <a:pPr>
              <a:spcBef>
                <a:spcPts val="2400"/>
              </a:spcBef>
              <a:buClr>
                <a:srgbClr val="68217A"/>
              </a:buClr>
            </a:pPr>
            <a:endParaRPr lang="en-US" sz="3799" dirty="0">
              <a:gradFill>
                <a:gsLst>
                  <a:gs pos="1250">
                    <a:srgbClr val="FFFFFF"/>
                  </a:gs>
                  <a:gs pos="100000">
                    <a:srgbClr val="FFFFFF"/>
                  </a:gs>
                </a:gsLst>
                <a:lin ang="5400000" scaled="0"/>
              </a:gradFill>
            </a:endParaRPr>
          </a:p>
          <a:p>
            <a:pPr>
              <a:spcBef>
                <a:spcPts val="2400"/>
              </a:spcBef>
              <a:buClr>
                <a:srgbClr val="68217A"/>
              </a:buClr>
            </a:pPr>
            <a:endParaRPr lang="en-US" sz="3799" dirty="0">
              <a:gradFill>
                <a:gsLst>
                  <a:gs pos="1250">
                    <a:srgbClr val="FFFFFF"/>
                  </a:gs>
                  <a:gs pos="100000">
                    <a:srgbClr val="FFFFFF"/>
                  </a:gs>
                </a:gsLst>
                <a:lin ang="5400000" scaled="0"/>
              </a:gradFill>
            </a:endParaRPr>
          </a:p>
        </p:txBody>
      </p:sp>
      <p:sp>
        <p:nvSpPr>
          <p:cNvPr id="11" name="Text Placeholder 7"/>
          <p:cNvSpPr txBox="1">
            <a:spLocks/>
          </p:cNvSpPr>
          <p:nvPr/>
        </p:nvSpPr>
        <p:spPr>
          <a:xfrm>
            <a:off x="267872" y="3252296"/>
            <a:ext cx="12068300" cy="2422379"/>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endParaRPr lang="en-US" sz="3799" dirty="0">
              <a:gradFill>
                <a:gsLst>
                  <a:gs pos="1250">
                    <a:srgbClr val="FFFFFF"/>
                  </a:gs>
                  <a:gs pos="100000">
                    <a:srgbClr val="FFFFFF"/>
                  </a:gs>
                </a:gsLst>
                <a:lin ang="5400000" scaled="0"/>
              </a:gradFill>
            </a:endParaRPr>
          </a:p>
          <a:p>
            <a:pPr>
              <a:spcBef>
                <a:spcPts val="2400"/>
              </a:spcBef>
              <a:buClr>
                <a:srgbClr val="68217A"/>
              </a:buClr>
            </a:pPr>
            <a:endParaRPr lang="en-US" sz="3799" dirty="0">
              <a:gradFill>
                <a:gsLst>
                  <a:gs pos="1250">
                    <a:srgbClr val="FFFFFF"/>
                  </a:gs>
                  <a:gs pos="100000">
                    <a:srgbClr val="FFFFFF"/>
                  </a:gs>
                </a:gsLst>
                <a:lin ang="5400000" scaled="0"/>
              </a:gradFill>
            </a:endParaRPr>
          </a:p>
          <a:p>
            <a:pPr marL="0" indent="0">
              <a:spcBef>
                <a:spcPts val="2400"/>
              </a:spcBef>
              <a:buClr>
                <a:srgbClr val="68217A"/>
              </a:buClr>
              <a:buNone/>
            </a:pPr>
            <a:endParaRPr lang="en-US" sz="3799"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1105513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nodePh="1">
                                  <p:stCondLst>
                                    <p:cond delay="25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nodePh="1">
                                  <p:stCondLst>
                                    <p:cond delay="250"/>
                                  </p:stCondLst>
                                  <p:endCondLst>
                                    <p:cond evt="begin" delay="0">
                                      <p:tn val="13"/>
                                    </p:cond>
                                  </p:end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nodePh="1">
                                  <p:stCondLst>
                                    <p:cond delay="50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nodePh="1">
                                  <p:stCondLst>
                                    <p:cond delay="500"/>
                                  </p:stCondLst>
                                  <p:endCondLst>
                                    <p:cond evt="begin" delay="0">
                                      <p:tn val="18"/>
                                    </p:cond>
                                  </p:end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253777" y="1293892"/>
            <a:ext cx="11887200" cy="2769989"/>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chemeClr val="bg2">
                    <a:lumMod val="90000"/>
                    <a:lumOff val="10000"/>
                  </a:schemeClr>
                </a:solidFill>
              </a:rPr>
              <a:t>Cloud Inflection</a:t>
            </a:r>
          </a:p>
          <a:p>
            <a:r>
              <a:rPr lang="en-US" b="1" dirty="0" smtClean="0">
                <a:solidFill>
                  <a:schemeClr val="bg2">
                    <a:lumMod val="90000"/>
                    <a:lumOff val="10000"/>
                  </a:schemeClr>
                </a:solidFill>
              </a:rPr>
              <a:t>Hyper-V Share</a:t>
            </a:r>
          </a:p>
          <a:p>
            <a:r>
              <a:rPr lang="en-US" b="1" dirty="0" smtClean="0">
                <a:solidFill>
                  <a:schemeClr val="bg2">
                    <a:lumMod val="90000"/>
                    <a:lumOff val="10000"/>
                  </a:schemeClr>
                </a:solidFill>
              </a:rPr>
              <a:t>Service Provider Mindset  </a:t>
            </a:r>
          </a:p>
          <a:p>
            <a:endParaRPr lang="en-US" dirty="0">
              <a:solidFill>
                <a:schemeClr val="bg2">
                  <a:lumMod val="90000"/>
                  <a:lumOff val="10000"/>
                </a:schemeClr>
              </a:solidFill>
            </a:endParaRPr>
          </a:p>
        </p:txBody>
      </p:sp>
    </p:spTree>
    <p:extLst>
      <p:ext uri="{BB962C8B-B14F-4D97-AF65-F5344CB8AC3E}">
        <p14:creationId xmlns:p14="http://schemas.microsoft.com/office/powerpoint/2010/main" val="23589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7278947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None/>
            </a:pPr>
            <a:r>
              <a:rPr lang="en-US" sz="2800" u="sng" dirty="0"/>
              <a:t>TechEd Schedule Builder </a:t>
            </a:r>
            <a:endParaRPr lang="en-US" sz="2800" u="sng" dirty="0" smtClean="0"/>
          </a:p>
          <a:p>
            <a:pPr marL="101600" indent="0" algn="ctr">
              <a:spcBef>
                <a:spcPts val="0"/>
              </a:spcBef>
              <a:buNone/>
            </a:pPr>
            <a:r>
              <a:rPr lang="en-US" sz="2400" dirty="0" smtClean="0"/>
              <a:t>CommNet </a:t>
            </a:r>
            <a:r>
              <a:rPr lang="en-US" sz="2400" dirty="0"/>
              <a:t>station </a:t>
            </a:r>
            <a:r>
              <a:rPr lang="en-US" sz="2400" dirty="0" smtClean="0"/>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grpSp>
        <p:nvGrpSpPr>
          <p:cNvPr id="6" name="Group 5"/>
          <p:cNvGrpSpPr/>
          <p:nvPr/>
        </p:nvGrpSpPr>
        <p:grpSpPr>
          <a:xfrm>
            <a:off x="8986982" y="3581318"/>
            <a:ext cx="3177222" cy="3119115"/>
            <a:chOff x="4190683" y="2133976"/>
            <a:chExt cx="4473593" cy="4391779"/>
          </a:xfrm>
        </p:grpSpPr>
        <p:pic>
          <p:nvPicPr>
            <p:cNvPr id="13" name="Picture 2"/>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4190683" y="2133976"/>
              <a:ext cx="4391779" cy="43917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19033581">
              <a:off x="4528501" y="3709380"/>
              <a:ext cx="4135775" cy="1469077"/>
            </a:xfrm>
            <a:prstGeom prst="rect">
              <a:avLst/>
            </a:prstGeom>
            <a:gradFill>
              <a:gsLst>
                <a:gs pos="0">
                  <a:schemeClr val="tx1">
                    <a:alpha val="80000"/>
                  </a:schemeClr>
                </a:gs>
                <a:gs pos="40000">
                  <a:schemeClr val="tx1">
                    <a:alpha val="80000"/>
                  </a:schemeClr>
                </a:gs>
              </a:gsLst>
              <a:lin ang="2700000" scaled="1"/>
            </a:gradFill>
          </p:spPr>
          <p:txBody>
            <a:bodyPr wrap="square" lIns="182880" tIns="146304" rIns="182880" bIns="146304" rtlCol="0">
              <a:spAutoFit/>
            </a:bodyPr>
            <a:lstStyle/>
            <a:p>
              <a:pPr>
                <a:lnSpc>
                  <a:spcPct val="90000"/>
                </a:lnSpc>
                <a:spcAft>
                  <a:spcPts val="600"/>
                </a:spcAft>
              </a:pPr>
              <a:r>
                <a:rPr lang="en-US" sz="5400" dirty="0" smtClean="0">
                  <a:solidFill>
                    <a:schemeClr val="bg1">
                      <a:lumMod val="75000"/>
                      <a:lumOff val="25000"/>
                    </a:schemeClr>
                  </a:solidFill>
                </a:rPr>
                <a:t>SAMPLE</a:t>
              </a:r>
            </a:p>
          </p:txBody>
        </p:sp>
      </p:grpSp>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None/>
            </a:pPr>
            <a:r>
              <a:rPr lang="en-US" sz="2800" u="sng" dirty="0"/>
              <a:t>TechEd Mobile </a:t>
            </a:r>
            <a:r>
              <a:rPr lang="en-US" sz="2800" u="sng" dirty="0" smtClean="0"/>
              <a:t>app</a:t>
            </a:r>
          </a:p>
          <a:p>
            <a:pPr marL="101600" indent="0" algn="ctr">
              <a:lnSpc>
                <a:spcPct val="100000"/>
              </a:lnSpc>
              <a:spcBef>
                <a:spcPts val="0"/>
              </a:spcBef>
              <a:buNone/>
            </a:pPr>
            <a:r>
              <a:rPr lang="en-US" sz="2400" dirty="0" smtClean="0"/>
              <a:t>Phone or Tablet</a:t>
            </a:r>
            <a:r>
              <a:rPr lang="en-US" sz="2800" u="sng" dirty="0" smtClean="0"/>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FontTx/>
              <a:buNone/>
            </a:pPr>
            <a:r>
              <a:rPr lang="en-US" sz="2800" u="sng" dirty="0" smtClean="0"/>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49210455"/>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9033581">
            <a:off x="4316015" y="3190942"/>
            <a:ext cx="4135775" cy="1403461"/>
          </a:xfrm>
          <a:prstGeom prst="rect">
            <a:avLst/>
          </a:prstGeom>
          <a:gradFill>
            <a:gsLst>
              <a:gs pos="0">
                <a:schemeClr val="tx1">
                  <a:alpha val="80000"/>
                </a:schemeClr>
              </a:gs>
              <a:gs pos="40000">
                <a:schemeClr val="tx1">
                  <a:alpha val="80000"/>
                </a:schemeClr>
              </a:gs>
            </a:gsLst>
            <a:lin ang="2700000" scaled="1"/>
          </a:gradFill>
        </p:spPr>
        <p:txBody>
          <a:bodyPr wrap="square" lIns="182880" tIns="146304" rIns="182880" bIns="146304" rtlCol="0">
            <a:spAutoFit/>
          </a:bodyPr>
          <a:lstStyle/>
          <a:p>
            <a:pPr>
              <a:lnSpc>
                <a:spcPct val="90000"/>
              </a:lnSpc>
              <a:spcAft>
                <a:spcPts val="600"/>
              </a:spcAft>
            </a:pPr>
            <a:r>
              <a:rPr lang="en-US" sz="8000" dirty="0" smtClean="0">
                <a:solidFill>
                  <a:schemeClr val="bg1">
                    <a:lumMod val="75000"/>
                    <a:lumOff val="25000"/>
                  </a:schemeClr>
                </a:solidFill>
              </a:rPr>
              <a:t>SAMPLE</a:t>
            </a:r>
          </a:p>
        </p:txBody>
      </p:sp>
    </p:spTree>
    <p:extLst>
      <p:ext uri="{BB962C8B-B14F-4D97-AF65-F5344CB8AC3E}">
        <p14:creationId xmlns:p14="http://schemas.microsoft.com/office/powerpoint/2010/main" val="3675596377"/>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70854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Solutions</a:t>
            </a:r>
            <a:endParaRPr lang="en-US" dirty="0"/>
          </a:p>
        </p:txBody>
      </p:sp>
      <p:sp>
        <p:nvSpPr>
          <p:cNvPr id="3" name="Title 1"/>
          <p:cNvSpPr txBox="1">
            <a:spLocks/>
          </p:cNvSpPr>
          <p:nvPr/>
        </p:nvSpPr>
        <p:spPr>
          <a:xfrm>
            <a:off x="236396" y="799760"/>
            <a:ext cx="11849241" cy="1097302"/>
          </a:xfrm>
          <a:prstGeom prst="rect">
            <a:avLst/>
          </a:prstGeom>
        </p:spPr>
        <p:txBody>
          <a:bodyPr vert="horz" wrap="square" lIns="198955" tIns="124347" rIns="198955" bIns="124347" rtlCol="0" anchor="t">
            <a:noAutofit/>
          </a:bodyPr>
          <a:lstStyle>
            <a:lvl1pPr algn="l" defTabSz="685870" rtl="0" eaLnBrk="1" latinLnBrk="0" hangingPunct="1">
              <a:lnSpc>
                <a:spcPts val="4632"/>
              </a:lnSpc>
              <a:spcBef>
                <a:spcPct val="0"/>
              </a:spcBef>
              <a:buNone/>
              <a:defRPr lang="en-US" sz="4265" b="0" kern="1200" cap="none" spc="-75" baseline="0">
                <a:ln w="3175">
                  <a:noFill/>
                </a:ln>
                <a:solidFill>
                  <a:schemeClr val="accent2"/>
                </a:solidFill>
                <a:effectLst/>
                <a:latin typeface="+mj-lt"/>
                <a:ea typeface="+mn-ea"/>
                <a:cs typeface="Segoe UI" pitchFamily="34" charset="0"/>
              </a:defRPr>
            </a:lvl1pPr>
          </a:lstStyle>
          <a:p>
            <a:r>
              <a:rPr sz="3264" dirty="0">
                <a:solidFill>
                  <a:srgbClr val="505050">
                    <a:lumMod val="40000"/>
                    <a:lumOff val="60000"/>
                  </a:srgbClr>
                </a:solidFill>
              </a:rPr>
              <a:t>Breadth &amp; depth solutions for business continuity &amp; disaster recovery</a:t>
            </a:r>
          </a:p>
        </p:txBody>
      </p:sp>
      <p:grpSp>
        <p:nvGrpSpPr>
          <p:cNvPr id="4" name="Group 3"/>
          <p:cNvGrpSpPr/>
          <p:nvPr/>
        </p:nvGrpSpPr>
        <p:grpSpPr>
          <a:xfrm>
            <a:off x="3892849" y="4323230"/>
            <a:ext cx="4228626" cy="2274859"/>
            <a:chOff x="2862001" y="3179135"/>
            <a:chExt cx="3109566" cy="1672842"/>
          </a:xfrm>
        </p:grpSpPr>
        <p:cxnSp>
          <p:nvCxnSpPr>
            <p:cNvPr id="5" name="Straight Connector 4"/>
            <p:cNvCxnSpPr/>
            <p:nvPr/>
          </p:nvCxnSpPr>
          <p:spPr>
            <a:xfrm flipH="1">
              <a:off x="4619960" y="3787921"/>
              <a:ext cx="643535" cy="453262"/>
            </a:xfrm>
            <a:prstGeom prst="line">
              <a:avLst/>
            </a:prstGeom>
            <a:ln w="28575">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10" idx="0"/>
            </p:cNvCxnSpPr>
            <p:nvPr/>
          </p:nvCxnSpPr>
          <p:spPr>
            <a:xfrm>
              <a:off x="4388164" y="3913079"/>
              <a:ext cx="2886" cy="268336"/>
            </a:xfrm>
            <a:prstGeom prst="line">
              <a:avLst/>
            </a:prstGeom>
            <a:ln w="28575">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09902" y="3758501"/>
              <a:ext cx="581098" cy="455523"/>
            </a:xfrm>
            <a:prstGeom prst="line">
              <a:avLst/>
            </a:prstGeom>
            <a:ln w="28575">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Freeform 207"/>
            <p:cNvSpPr>
              <a:spLocks noEditPoints="1"/>
            </p:cNvSpPr>
            <p:nvPr/>
          </p:nvSpPr>
          <p:spPr bwMode="gray">
            <a:xfrm>
              <a:off x="3916948" y="3190355"/>
              <a:ext cx="999672" cy="766766"/>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bg1">
                <a:lumMod val="20000"/>
                <a:lumOff val="80000"/>
              </a:schemeClr>
            </a:solidFill>
            <a:ln>
              <a:noFill/>
            </a:ln>
            <a:extLst/>
          </p:spPr>
          <p:txBody>
            <a:bodyPr vert="horz" wrap="square" lIns="932603" tIns="0" rIns="0" bIns="214499" numCol="1" anchor="b" anchorCtr="0" compatLnSpc="1">
              <a:prstTxWarp prst="textNoShape">
                <a:avLst/>
              </a:prstTxWarp>
            </a:bodyPr>
            <a:lstStyle/>
            <a:p>
              <a:endParaRPr lang="en-US" sz="1428" dirty="0">
                <a:solidFill>
                  <a:srgbClr val="EFEFEF"/>
                </a:solidFill>
              </a:endParaRPr>
            </a:p>
          </p:txBody>
        </p:sp>
        <p:sp>
          <p:nvSpPr>
            <p:cNvPr id="9" name="Freeform 207"/>
            <p:cNvSpPr>
              <a:spLocks noEditPoints="1"/>
            </p:cNvSpPr>
            <p:nvPr/>
          </p:nvSpPr>
          <p:spPr bwMode="gray">
            <a:xfrm>
              <a:off x="2862001" y="3179135"/>
              <a:ext cx="999672" cy="766766"/>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bg1">
                <a:lumMod val="20000"/>
                <a:lumOff val="80000"/>
              </a:schemeClr>
            </a:solidFill>
            <a:ln>
              <a:noFill/>
            </a:ln>
            <a:extLst/>
          </p:spPr>
          <p:txBody>
            <a:bodyPr vert="horz" wrap="square" lIns="932603" tIns="0" rIns="0" bIns="214499" numCol="1" anchor="b" anchorCtr="0" compatLnSpc="1">
              <a:prstTxWarp prst="textNoShape">
                <a:avLst/>
              </a:prstTxWarp>
            </a:bodyPr>
            <a:lstStyle/>
            <a:p>
              <a:endParaRPr lang="en-US" sz="1428" dirty="0">
                <a:solidFill>
                  <a:srgbClr val="EFEFEF"/>
                </a:solidFill>
              </a:endParaRPr>
            </a:p>
          </p:txBody>
        </p:sp>
        <p:pic>
          <p:nvPicPr>
            <p:cNvPr id="10" name="Hyper-V logo"/>
            <p:cNvPicPr>
              <a:picLocks noChangeAspect="1" noChangeArrowheads="1"/>
            </p:cNvPicPr>
            <p:nvPr/>
          </p:nvPicPr>
          <p:blipFill>
            <a:blip r:embed="rId3" cstate="print">
              <a:lum bright="70000" contrast="-70000"/>
              <a:extLst>
                <a:ext uri="{28A0092B-C50C-407E-A947-70E740481C1C}">
                  <a14:useLocalDpi xmlns:a14="http://schemas.microsoft.com/office/drawing/2010/main"/>
                </a:ext>
              </a:extLst>
            </a:blip>
            <a:stretch>
              <a:fillRect/>
            </a:stretch>
          </p:blipFill>
          <p:spPr bwMode="auto">
            <a:xfrm>
              <a:off x="4075074" y="4181415"/>
              <a:ext cx="631952" cy="670562"/>
            </a:xfrm>
            <a:prstGeom prst="rect">
              <a:avLst/>
            </a:prstGeom>
            <a:noFill/>
            <a:ln>
              <a:noFill/>
            </a:ln>
          </p:spPr>
        </p:pic>
        <p:sp>
          <p:nvSpPr>
            <p:cNvPr id="11" name="Freeform 207"/>
            <p:cNvSpPr>
              <a:spLocks noEditPoints="1"/>
            </p:cNvSpPr>
            <p:nvPr/>
          </p:nvSpPr>
          <p:spPr bwMode="gray">
            <a:xfrm>
              <a:off x="4971895" y="3190355"/>
              <a:ext cx="999672" cy="766766"/>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bg1">
                <a:lumMod val="20000"/>
                <a:lumOff val="80000"/>
              </a:schemeClr>
            </a:solidFill>
            <a:ln>
              <a:noFill/>
            </a:ln>
            <a:extLst/>
          </p:spPr>
          <p:txBody>
            <a:bodyPr vert="horz" wrap="square" lIns="932603" tIns="0" rIns="0" bIns="214499" numCol="1" anchor="b" anchorCtr="0" compatLnSpc="1">
              <a:prstTxWarp prst="textNoShape">
                <a:avLst/>
              </a:prstTxWarp>
            </a:bodyPr>
            <a:lstStyle/>
            <a:p>
              <a:endParaRPr lang="en-US" sz="1428" dirty="0">
                <a:solidFill>
                  <a:srgbClr val="EFEFEF"/>
                </a:solidFill>
              </a:endParaRPr>
            </a:p>
          </p:txBody>
        </p:sp>
      </p:grpSp>
      <p:cxnSp>
        <p:nvCxnSpPr>
          <p:cNvPr id="12" name="Straight Connector 11"/>
          <p:cNvCxnSpPr/>
          <p:nvPr/>
        </p:nvCxnSpPr>
        <p:spPr>
          <a:xfrm>
            <a:off x="6126448" y="4385601"/>
            <a:ext cx="1477985" cy="0"/>
          </a:xfrm>
          <a:prstGeom prst="line">
            <a:avLst/>
          </a:prstGeom>
          <a:ln w="28575">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5179" y="1692337"/>
            <a:ext cx="5338568" cy="337208"/>
          </a:xfrm>
          <a:prstGeom prst="rect">
            <a:avLst/>
          </a:prstGeom>
          <a:noFill/>
        </p:spPr>
        <p:txBody>
          <a:bodyPr wrap="square">
            <a:spAutoFit/>
          </a:bodyPr>
          <a:lstStyle/>
          <a:p>
            <a:pPr marL="0" lvl="1" defTabSz="471608">
              <a:lnSpc>
                <a:spcPct val="90000"/>
              </a:lnSpc>
              <a:spcBef>
                <a:spcPts val="306"/>
              </a:spcBef>
              <a:spcAft>
                <a:spcPts val="612"/>
              </a:spcAft>
              <a:buClr>
                <a:srgbClr val="EFEFEF"/>
              </a:buClr>
            </a:pPr>
            <a:endParaRPr lang="en-US" sz="1768" dirty="0">
              <a:solidFill>
                <a:srgbClr val="505050"/>
              </a:solidFill>
              <a:cs typeface="Segoe UI" pitchFamily="34" charset="0"/>
            </a:endParaRPr>
          </a:p>
        </p:txBody>
      </p:sp>
      <p:cxnSp>
        <p:nvCxnSpPr>
          <p:cNvPr id="14" name="Straight Connector 13"/>
          <p:cNvCxnSpPr/>
          <p:nvPr/>
        </p:nvCxnSpPr>
        <p:spPr>
          <a:xfrm>
            <a:off x="4490258" y="4391446"/>
            <a:ext cx="1477985" cy="0"/>
          </a:xfrm>
          <a:prstGeom prst="line">
            <a:avLst/>
          </a:prstGeom>
          <a:ln w="28575">
            <a:solidFill>
              <a:srgbClr val="00B0F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9474"/>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bwMode="auto">
          <a:xfrm>
            <a:off x="5737897" y="3932386"/>
            <a:ext cx="576555" cy="96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4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271182" y="3915351"/>
            <a:ext cx="576555" cy="96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6567694" y="5940764"/>
            <a:ext cx="2026681" cy="621517"/>
            <a:chOff x="4828977" y="4368602"/>
            <a:chExt cx="1490342" cy="457039"/>
          </a:xfrm>
        </p:grpSpPr>
        <p:sp>
          <p:nvSpPr>
            <p:cNvPr id="18" name="TextBox 17"/>
            <p:cNvSpPr txBox="1"/>
            <p:nvPr/>
          </p:nvSpPr>
          <p:spPr>
            <a:xfrm>
              <a:off x="5172198" y="4368602"/>
              <a:ext cx="1147121" cy="457039"/>
            </a:xfrm>
            <a:prstGeom prst="rect">
              <a:avLst/>
            </a:prstGeom>
            <a:noFill/>
          </p:spPr>
          <p:txBody>
            <a:bodyPr wrap="square" lIns="0" tIns="0" rIns="0" bIns="0" rtlCol="0">
              <a:spAutoFit/>
            </a:bodyPr>
            <a:lstStyle/>
            <a:p>
              <a:pPr defTabSz="932581">
                <a:lnSpc>
                  <a:spcPct val="90000"/>
                </a:lnSpc>
              </a:pPr>
              <a:r>
                <a:rPr lang="en-US" sz="1496" b="1" spc="-52" dirty="0">
                  <a:solidFill>
                    <a:srgbClr val="FFFFFF">
                      <a:lumMod val="95000"/>
                    </a:srgbClr>
                  </a:solidFill>
                </a:rPr>
                <a:t>Hyper-V Failover</a:t>
              </a:r>
              <a:br>
                <a:rPr lang="en-US" sz="1496" b="1" spc="-52" dirty="0">
                  <a:solidFill>
                    <a:srgbClr val="FFFFFF">
                      <a:lumMod val="95000"/>
                    </a:srgbClr>
                  </a:solidFill>
                </a:rPr>
              </a:br>
              <a:r>
                <a:rPr lang="en-US" sz="1496" b="1" spc="-52" dirty="0">
                  <a:solidFill>
                    <a:srgbClr val="FFFFFF">
                      <a:lumMod val="95000"/>
                    </a:srgbClr>
                  </a:solidFill>
                </a:rPr>
                <a:t>Clustering for VM Resilience</a:t>
              </a:r>
              <a:endParaRPr lang="en-US" sz="1496" b="1" spc="-52" baseline="-25000" dirty="0">
                <a:solidFill>
                  <a:srgbClr val="FFFFFF">
                    <a:lumMod val="95000"/>
                  </a:srgbClr>
                </a:solidFill>
              </a:endParaRPr>
            </a:p>
          </p:txBody>
        </p:sp>
        <p:sp>
          <p:nvSpPr>
            <p:cNvPr id="19" name="Oval 18"/>
            <p:cNvSpPr/>
            <p:nvPr/>
          </p:nvSpPr>
          <p:spPr bwMode="auto">
            <a:xfrm>
              <a:off x="4828977" y="4385463"/>
              <a:ext cx="262466" cy="262466"/>
            </a:xfrm>
            <a:prstGeom prst="ellipse">
              <a:avLst/>
            </a:prstGeom>
            <a:solidFill>
              <a:srgbClr val="FF9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r>
                <a:rPr lang="en-US" sz="1904" b="1" dirty="0">
                  <a:solidFill>
                    <a:srgbClr val="FFFFFF">
                      <a:lumMod val="95000"/>
                    </a:srgbClr>
                  </a:solidFill>
                  <a:ea typeface="Segoe UI" pitchFamily="34" charset="0"/>
                  <a:cs typeface="Segoe UI" pitchFamily="34" charset="0"/>
                </a:rPr>
                <a:t>1</a:t>
              </a:r>
              <a:endParaRPr lang="en-US" sz="2448" b="1" dirty="0">
                <a:solidFill>
                  <a:srgbClr val="FFFFFF">
                    <a:lumMod val="95000"/>
                  </a:srgbClr>
                </a:solidFill>
                <a:ea typeface="Segoe UI" pitchFamily="34" charset="0"/>
                <a:cs typeface="Segoe UI" pitchFamily="34" charset="0"/>
              </a:endParaRPr>
            </a:p>
          </p:txBody>
        </p:sp>
      </p:grpSp>
      <p:grpSp>
        <p:nvGrpSpPr>
          <p:cNvPr id="20" name="Group 19"/>
          <p:cNvGrpSpPr/>
          <p:nvPr/>
        </p:nvGrpSpPr>
        <p:grpSpPr>
          <a:xfrm>
            <a:off x="4292328" y="3525617"/>
            <a:ext cx="3927318" cy="414343"/>
            <a:chOff x="3717073" y="2574497"/>
            <a:chExt cx="2887996" cy="304692"/>
          </a:xfrm>
        </p:grpSpPr>
        <p:sp>
          <p:nvSpPr>
            <p:cNvPr id="21" name="TextBox 20"/>
            <p:cNvSpPr txBox="1"/>
            <p:nvPr/>
          </p:nvSpPr>
          <p:spPr>
            <a:xfrm>
              <a:off x="4032737" y="2574497"/>
              <a:ext cx="2572332" cy="304692"/>
            </a:xfrm>
            <a:prstGeom prst="rect">
              <a:avLst/>
            </a:prstGeom>
            <a:noFill/>
          </p:spPr>
          <p:txBody>
            <a:bodyPr wrap="square" lIns="0" tIns="0" rIns="0" bIns="0" rtlCol="0">
              <a:spAutoFit/>
            </a:bodyPr>
            <a:lstStyle/>
            <a:p>
              <a:pPr defTabSz="932581">
                <a:lnSpc>
                  <a:spcPct val="90000"/>
                </a:lnSpc>
              </a:pPr>
              <a:r>
                <a:rPr lang="en-US" sz="1496" b="1" spc="-52" dirty="0">
                  <a:solidFill>
                    <a:srgbClr val="FFFFFF">
                      <a:lumMod val="95000"/>
                    </a:srgbClr>
                  </a:solidFill>
                </a:rPr>
                <a:t>Hyper-V Guest Clustering for app-</a:t>
              </a:r>
              <a:br>
                <a:rPr lang="en-US" sz="1496" b="1" spc="-52" dirty="0">
                  <a:solidFill>
                    <a:srgbClr val="FFFFFF">
                      <a:lumMod val="95000"/>
                    </a:srgbClr>
                  </a:solidFill>
                </a:rPr>
              </a:br>
              <a:r>
                <a:rPr lang="en-US" sz="1496" b="1" spc="-52" dirty="0">
                  <a:solidFill>
                    <a:srgbClr val="FFFFFF">
                      <a:lumMod val="95000"/>
                    </a:srgbClr>
                  </a:solidFill>
                </a:rPr>
                <a:t>level HA, i.e. SQL Server AlwaysOn FCI</a:t>
              </a:r>
              <a:endParaRPr lang="en-US" sz="1496" b="1" spc="-52" baseline="-25000" dirty="0">
                <a:solidFill>
                  <a:srgbClr val="FFFFFF">
                    <a:lumMod val="95000"/>
                  </a:srgbClr>
                </a:solidFill>
              </a:endParaRPr>
            </a:p>
          </p:txBody>
        </p:sp>
        <p:sp>
          <p:nvSpPr>
            <p:cNvPr id="22" name="Oval 21"/>
            <p:cNvSpPr/>
            <p:nvPr/>
          </p:nvSpPr>
          <p:spPr bwMode="auto">
            <a:xfrm>
              <a:off x="3717073" y="2578959"/>
              <a:ext cx="262466" cy="262466"/>
            </a:xfrm>
            <a:prstGeom prst="ellipse">
              <a:avLst/>
            </a:prstGeom>
            <a:solidFill>
              <a:srgbClr val="FF9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r>
                <a:rPr lang="en-US" sz="1904" b="1" dirty="0">
                  <a:solidFill>
                    <a:srgbClr val="FFFFFF">
                      <a:lumMod val="95000"/>
                    </a:srgbClr>
                  </a:solidFill>
                  <a:ea typeface="Segoe UI" pitchFamily="34" charset="0"/>
                  <a:cs typeface="Segoe UI" pitchFamily="34" charset="0"/>
                </a:rPr>
                <a:t>2</a:t>
              </a:r>
              <a:endParaRPr lang="en-US" sz="2448" b="1" dirty="0">
                <a:solidFill>
                  <a:srgbClr val="FFFFFF">
                    <a:lumMod val="95000"/>
                  </a:srgbClr>
                </a:solidFill>
                <a:ea typeface="Segoe UI" pitchFamily="34" charset="0"/>
                <a:cs typeface="Segoe UI" pitchFamily="34" charset="0"/>
              </a:endParaRPr>
            </a:p>
          </p:txBody>
        </p:sp>
      </p:grpSp>
      <p:pic>
        <p:nvPicPr>
          <p:cNvPr id="23" name="Picture 19474"/>
          <p:cNvPicPr>
            <a:picLocks noChangeAspect="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bwMode="auto">
          <a:xfrm>
            <a:off x="7176462" y="3957003"/>
            <a:ext cx="576555" cy="96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4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5737897" y="3932386"/>
            <a:ext cx="576555" cy="96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4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176462" y="3957003"/>
            <a:ext cx="576555" cy="96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txBox="1">
            <a:spLocks/>
          </p:cNvSpPr>
          <p:nvPr/>
        </p:nvSpPr>
        <p:spPr>
          <a:xfrm flipV="1">
            <a:off x="3371915" y="3197757"/>
            <a:ext cx="737917" cy="391754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sz="28286">
                <a:solidFill>
                  <a:srgbClr val="00B0F0"/>
                </a:solidFill>
              </a:rPr>
              <a:t>}</a:t>
            </a:r>
          </a:p>
        </p:txBody>
      </p:sp>
      <p:grpSp>
        <p:nvGrpSpPr>
          <p:cNvPr id="27" name="Group 26"/>
          <p:cNvGrpSpPr/>
          <p:nvPr/>
        </p:nvGrpSpPr>
        <p:grpSpPr>
          <a:xfrm>
            <a:off x="390864" y="3518230"/>
            <a:ext cx="2745774" cy="1498684"/>
            <a:chOff x="286777" y="2587170"/>
            <a:chExt cx="2019135" cy="1102074"/>
          </a:xfrm>
        </p:grpSpPr>
        <p:grpSp>
          <p:nvGrpSpPr>
            <p:cNvPr id="28" name="Group 27"/>
            <p:cNvGrpSpPr/>
            <p:nvPr/>
          </p:nvGrpSpPr>
          <p:grpSpPr>
            <a:xfrm>
              <a:off x="936363" y="2587170"/>
              <a:ext cx="1287974" cy="722857"/>
              <a:chOff x="3886152" y="4140872"/>
              <a:chExt cx="1287974" cy="722857"/>
            </a:xfrm>
          </p:grpSpPr>
          <p:grpSp>
            <p:nvGrpSpPr>
              <p:cNvPr id="32" name="Group 31"/>
              <p:cNvGrpSpPr/>
              <p:nvPr/>
            </p:nvGrpSpPr>
            <p:grpSpPr>
              <a:xfrm>
                <a:off x="4401825" y="4140872"/>
                <a:ext cx="772301" cy="722857"/>
                <a:chOff x="5637851" y="2707998"/>
                <a:chExt cx="772301" cy="722857"/>
              </a:xfrm>
            </p:grpSpPr>
            <p:sp>
              <p:nvSpPr>
                <p:cNvPr id="34" name="Freeform 5"/>
                <p:cNvSpPr>
                  <a:spLocks noEditPoints="1"/>
                </p:cNvSpPr>
                <p:nvPr/>
              </p:nvSpPr>
              <p:spPr bwMode="auto">
                <a:xfrm>
                  <a:off x="6032710" y="2707998"/>
                  <a:ext cx="377442" cy="722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1">
                    <a:lumMod val="95000"/>
                  </a:schemeClr>
                </a:solidFill>
                <a:ln w="12700" cap="flat" cmpd="sng">
                  <a:solidFill>
                    <a:schemeClr val="tx2">
                      <a:lumMod val="20000"/>
                      <a:lumOff val="80000"/>
                    </a:schemeClr>
                  </a:solidFill>
                  <a:prstDash val="solid"/>
                  <a:miter lim="800000"/>
                  <a:headEnd/>
                  <a:tailEnd/>
                </a:ln>
              </p:spPr>
              <p:txBody>
                <a:bodyPr vert="horz" wrap="square" lIns="91427" tIns="45714" rIns="91427" bIns="45714" numCol="1" anchor="t" anchorCtr="0" compatLnSpc="1">
                  <a:prstTxWarp prst="textNoShape">
                    <a:avLst/>
                  </a:prstTxWarp>
                </a:bodyPr>
                <a:lstStyle/>
                <a:p>
                  <a:pPr defTabSz="932681">
                    <a:defRPr/>
                  </a:pPr>
                  <a:endParaRPr lang="en-GB" sz="1801" kern="0">
                    <a:solidFill>
                      <a:srgbClr val="FFFFFF">
                        <a:lumMod val="95000"/>
                      </a:srgbClr>
                    </a:solidFill>
                  </a:endParaRPr>
                </a:p>
              </p:txBody>
            </p:sp>
            <p:sp>
              <p:nvSpPr>
                <p:cNvPr id="35" name="Can 34"/>
                <p:cNvSpPr/>
                <p:nvPr/>
              </p:nvSpPr>
              <p:spPr bwMode="auto">
                <a:xfrm>
                  <a:off x="5637851" y="2961352"/>
                  <a:ext cx="344149" cy="462892"/>
                </a:xfrm>
                <a:prstGeom prst="can">
                  <a:avLst/>
                </a:prstGeom>
                <a:solidFill>
                  <a:schemeClr val="tx1">
                    <a:lumMod val="95000"/>
                  </a:schemeClr>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endParaRPr lang="en-US" sz="3264" dirty="0" err="1">
                    <a:solidFill>
                      <a:srgbClr val="FFFFFF">
                        <a:lumMod val="95000"/>
                      </a:srgbClr>
                    </a:solidFill>
                    <a:ea typeface="Segoe UI" pitchFamily="34" charset="0"/>
                    <a:cs typeface="Segoe UI" pitchFamily="34" charset="0"/>
                  </a:endParaRPr>
                </a:p>
              </p:txBody>
            </p:sp>
          </p:grpSp>
          <p:sp>
            <p:nvSpPr>
              <p:cNvPr id="33" name="Freeform 63"/>
              <p:cNvSpPr>
                <a:spLocks noEditPoints="1"/>
              </p:cNvSpPr>
              <p:nvPr/>
            </p:nvSpPr>
            <p:spPr bwMode="auto">
              <a:xfrm>
                <a:off x="3886152" y="4404079"/>
                <a:ext cx="466180" cy="448225"/>
              </a:xfrm>
              <a:custGeom>
                <a:avLst/>
                <a:gdLst>
                  <a:gd name="T0" fmla="*/ 90 w 308"/>
                  <a:gd name="T1" fmla="*/ 80 h 296"/>
                  <a:gd name="T2" fmla="*/ 73 w 308"/>
                  <a:gd name="T3" fmla="*/ 80 h 296"/>
                  <a:gd name="T4" fmla="*/ 115 w 308"/>
                  <a:gd name="T5" fmla="*/ 89 h 296"/>
                  <a:gd name="T6" fmla="*/ 115 w 308"/>
                  <a:gd name="T7" fmla="*/ 72 h 296"/>
                  <a:gd name="T8" fmla="*/ 115 w 308"/>
                  <a:gd name="T9" fmla="*/ 89 h 296"/>
                  <a:gd name="T10" fmla="*/ 72 w 308"/>
                  <a:gd name="T11" fmla="*/ 46 h 296"/>
                  <a:gd name="T12" fmla="*/ 57 w 308"/>
                  <a:gd name="T13" fmla="*/ 55 h 296"/>
                  <a:gd name="T14" fmla="*/ 55 w 308"/>
                  <a:gd name="T15" fmla="*/ 125 h 296"/>
                  <a:gd name="T16" fmla="*/ 73 w 308"/>
                  <a:gd name="T17" fmla="*/ 94 h 296"/>
                  <a:gd name="T18" fmla="*/ 55 w 308"/>
                  <a:gd name="T19" fmla="*/ 125 h 296"/>
                  <a:gd name="T20" fmla="*/ 21 w 308"/>
                  <a:gd name="T21" fmla="*/ 0 h 296"/>
                  <a:gd name="T22" fmla="*/ 0 w 308"/>
                  <a:gd name="T23" fmla="*/ 275 h 296"/>
                  <a:gd name="T24" fmla="*/ 287 w 308"/>
                  <a:gd name="T25" fmla="*/ 296 h 296"/>
                  <a:gd name="T26" fmla="*/ 308 w 308"/>
                  <a:gd name="T27" fmla="*/ 21 h 296"/>
                  <a:gd name="T28" fmla="*/ 20 w 308"/>
                  <a:gd name="T29" fmla="*/ 80 h 296"/>
                  <a:gd name="T30" fmla="*/ 143 w 308"/>
                  <a:gd name="T31" fmla="*/ 80 h 296"/>
                  <a:gd name="T32" fmla="*/ 20 w 308"/>
                  <a:gd name="T33" fmla="*/ 80 h 296"/>
                  <a:gd name="T34" fmla="*/ 39 w 308"/>
                  <a:gd name="T35" fmla="*/ 244 h 296"/>
                  <a:gd name="T36" fmla="*/ 76 w 308"/>
                  <a:gd name="T37" fmla="*/ 244 h 296"/>
                  <a:gd name="T38" fmla="*/ 114 w 308"/>
                  <a:gd name="T39" fmla="*/ 253 h 296"/>
                  <a:gd name="T40" fmla="*/ 114 w 308"/>
                  <a:gd name="T41" fmla="*/ 234 h 296"/>
                  <a:gd name="T42" fmla="*/ 114 w 308"/>
                  <a:gd name="T43" fmla="*/ 253 h 296"/>
                  <a:gd name="T44" fmla="*/ 142 w 308"/>
                  <a:gd name="T45" fmla="*/ 244 h 296"/>
                  <a:gd name="T46" fmla="*/ 161 w 308"/>
                  <a:gd name="T47" fmla="*/ 244 h 296"/>
                  <a:gd name="T48" fmla="*/ 188 w 308"/>
                  <a:gd name="T49" fmla="*/ 253 h 296"/>
                  <a:gd name="T50" fmla="*/ 188 w 308"/>
                  <a:gd name="T51" fmla="*/ 234 h 296"/>
                  <a:gd name="T52" fmla="*/ 188 w 308"/>
                  <a:gd name="T53" fmla="*/ 253 h 296"/>
                  <a:gd name="T54" fmla="*/ 37 w 308"/>
                  <a:gd name="T55" fmla="*/ 193 h 296"/>
                  <a:gd name="T56" fmla="*/ 37 w 308"/>
                  <a:gd name="T57" fmla="*/ 180 h 296"/>
                  <a:gd name="T58" fmla="*/ 278 w 308"/>
                  <a:gd name="T59" fmla="*/ 186 h 296"/>
                  <a:gd name="T60" fmla="*/ 242 w 308"/>
                  <a:gd name="T61" fmla="*/ 140 h 296"/>
                  <a:gd name="T62" fmla="*/ 210 w 308"/>
                  <a:gd name="T63" fmla="*/ 20 h 296"/>
                  <a:gd name="T64" fmla="*/ 242 w 308"/>
                  <a:gd name="T65" fmla="*/ 140 h 296"/>
                  <a:gd name="T66" fmla="*/ 257 w 308"/>
                  <a:gd name="T67" fmla="*/ 62 h 296"/>
                  <a:gd name="T68" fmla="*/ 245 w 308"/>
                  <a:gd name="T69" fmla="*/ 50 h 296"/>
                  <a:gd name="T70" fmla="*/ 195 w 308"/>
                  <a:gd name="T71" fmla="*/ 63 h 296"/>
                  <a:gd name="T72" fmla="*/ 191 w 308"/>
                  <a:gd name="T73" fmla="*/ 80 h 296"/>
                  <a:gd name="T74" fmla="*/ 195 w 308"/>
                  <a:gd name="T75" fmla="*/ 63 h 296"/>
                  <a:gd name="T76" fmla="*/ 227 w 308"/>
                  <a:gd name="T77" fmla="*/ 115 h 296"/>
                  <a:gd name="T78" fmla="*/ 243 w 308"/>
                  <a:gd name="T79" fmla="*/ 111 h 296"/>
                  <a:gd name="T80" fmla="*/ 235 w 308"/>
                  <a:gd name="T81" fmla="*/ 78 h 296"/>
                  <a:gd name="T82" fmla="*/ 218 w 308"/>
                  <a:gd name="T83" fmla="*/ 82 h 296"/>
                  <a:gd name="T84" fmla="*/ 235 w 308"/>
                  <a:gd name="T85" fmla="*/ 7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296">
                    <a:moveTo>
                      <a:pt x="81" y="72"/>
                    </a:moveTo>
                    <a:cubicBezTo>
                      <a:pt x="86" y="72"/>
                      <a:pt x="90" y="76"/>
                      <a:pt x="90" y="80"/>
                    </a:cubicBezTo>
                    <a:cubicBezTo>
                      <a:pt x="90" y="85"/>
                      <a:pt x="86" y="89"/>
                      <a:pt x="81" y="89"/>
                    </a:cubicBezTo>
                    <a:cubicBezTo>
                      <a:pt x="77" y="89"/>
                      <a:pt x="73" y="85"/>
                      <a:pt x="73" y="80"/>
                    </a:cubicBezTo>
                    <a:cubicBezTo>
                      <a:pt x="73" y="76"/>
                      <a:pt x="77" y="72"/>
                      <a:pt x="81" y="72"/>
                    </a:cubicBezTo>
                    <a:close/>
                    <a:moveTo>
                      <a:pt x="115" y="89"/>
                    </a:moveTo>
                    <a:cubicBezTo>
                      <a:pt x="125" y="89"/>
                      <a:pt x="133" y="85"/>
                      <a:pt x="133" y="80"/>
                    </a:cubicBezTo>
                    <a:cubicBezTo>
                      <a:pt x="133" y="76"/>
                      <a:pt x="125" y="72"/>
                      <a:pt x="115" y="72"/>
                    </a:cubicBezTo>
                    <a:cubicBezTo>
                      <a:pt x="105" y="72"/>
                      <a:pt x="97" y="76"/>
                      <a:pt x="97" y="80"/>
                    </a:cubicBezTo>
                    <a:cubicBezTo>
                      <a:pt x="97" y="85"/>
                      <a:pt x="105" y="89"/>
                      <a:pt x="115" y="89"/>
                    </a:cubicBezTo>
                    <a:close/>
                    <a:moveTo>
                      <a:pt x="73" y="66"/>
                    </a:moveTo>
                    <a:cubicBezTo>
                      <a:pt x="77" y="64"/>
                      <a:pt x="76" y="55"/>
                      <a:pt x="72" y="46"/>
                    </a:cubicBezTo>
                    <a:cubicBezTo>
                      <a:pt x="67" y="38"/>
                      <a:pt x="59" y="33"/>
                      <a:pt x="55" y="35"/>
                    </a:cubicBezTo>
                    <a:cubicBezTo>
                      <a:pt x="51" y="37"/>
                      <a:pt x="52" y="46"/>
                      <a:pt x="57" y="55"/>
                    </a:cubicBezTo>
                    <a:cubicBezTo>
                      <a:pt x="62" y="63"/>
                      <a:pt x="69" y="68"/>
                      <a:pt x="73" y="66"/>
                    </a:cubicBezTo>
                    <a:close/>
                    <a:moveTo>
                      <a:pt x="55" y="125"/>
                    </a:moveTo>
                    <a:cubicBezTo>
                      <a:pt x="59" y="128"/>
                      <a:pt x="67" y="123"/>
                      <a:pt x="72" y="114"/>
                    </a:cubicBezTo>
                    <a:cubicBezTo>
                      <a:pt x="76" y="106"/>
                      <a:pt x="77" y="97"/>
                      <a:pt x="73" y="94"/>
                    </a:cubicBezTo>
                    <a:cubicBezTo>
                      <a:pt x="69" y="92"/>
                      <a:pt x="62" y="97"/>
                      <a:pt x="57" y="106"/>
                    </a:cubicBezTo>
                    <a:cubicBezTo>
                      <a:pt x="52" y="114"/>
                      <a:pt x="51" y="123"/>
                      <a:pt x="55" y="125"/>
                    </a:cubicBezTo>
                    <a:close/>
                    <a:moveTo>
                      <a:pt x="287" y="0"/>
                    </a:moveTo>
                    <a:cubicBezTo>
                      <a:pt x="21" y="0"/>
                      <a:pt x="21" y="0"/>
                      <a:pt x="21" y="0"/>
                    </a:cubicBezTo>
                    <a:cubicBezTo>
                      <a:pt x="9" y="0"/>
                      <a:pt x="0" y="10"/>
                      <a:pt x="0" y="21"/>
                    </a:cubicBezTo>
                    <a:cubicBezTo>
                      <a:pt x="0" y="275"/>
                      <a:pt x="0" y="275"/>
                      <a:pt x="0" y="275"/>
                    </a:cubicBezTo>
                    <a:cubicBezTo>
                      <a:pt x="0" y="287"/>
                      <a:pt x="9" y="296"/>
                      <a:pt x="21" y="296"/>
                    </a:cubicBezTo>
                    <a:cubicBezTo>
                      <a:pt x="287" y="296"/>
                      <a:pt x="287" y="296"/>
                      <a:pt x="287" y="296"/>
                    </a:cubicBezTo>
                    <a:cubicBezTo>
                      <a:pt x="298" y="296"/>
                      <a:pt x="308" y="287"/>
                      <a:pt x="308" y="275"/>
                    </a:cubicBezTo>
                    <a:cubicBezTo>
                      <a:pt x="308" y="21"/>
                      <a:pt x="308" y="21"/>
                      <a:pt x="308" y="21"/>
                    </a:cubicBezTo>
                    <a:cubicBezTo>
                      <a:pt x="308" y="10"/>
                      <a:pt x="298" y="0"/>
                      <a:pt x="287" y="0"/>
                    </a:cubicBezTo>
                    <a:close/>
                    <a:moveTo>
                      <a:pt x="20" y="80"/>
                    </a:moveTo>
                    <a:cubicBezTo>
                      <a:pt x="20" y="46"/>
                      <a:pt x="47" y="18"/>
                      <a:pt x="81" y="18"/>
                    </a:cubicBezTo>
                    <a:cubicBezTo>
                      <a:pt x="115" y="18"/>
                      <a:pt x="143" y="46"/>
                      <a:pt x="143" y="80"/>
                    </a:cubicBezTo>
                    <a:cubicBezTo>
                      <a:pt x="143" y="114"/>
                      <a:pt x="115" y="142"/>
                      <a:pt x="81" y="142"/>
                    </a:cubicBezTo>
                    <a:cubicBezTo>
                      <a:pt x="47" y="142"/>
                      <a:pt x="20" y="114"/>
                      <a:pt x="20" y="80"/>
                    </a:cubicBezTo>
                    <a:close/>
                    <a:moveTo>
                      <a:pt x="58" y="263"/>
                    </a:moveTo>
                    <a:cubicBezTo>
                      <a:pt x="47" y="263"/>
                      <a:pt x="39" y="254"/>
                      <a:pt x="39" y="244"/>
                    </a:cubicBezTo>
                    <a:cubicBezTo>
                      <a:pt x="39" y="234"/>
                      <a:pt x="47" y="225"/>
                      <a:pt x="58" y="225"/>
                    </a:cubicBezTo>
                    <a:cubicBezTo>
                      <a:pt x="68" y="225"/>
                      <a:pt x="76" y="234"/>
                      <a:pt x="76" y="244"/>
                    </a:cubicBezTo>
                    <a:cubicBezTo>
                      <a:pt x="76" y="254"/>
                      <a:pt x="68" y="263"/>
                      <a:pt x="58" y="263"/>
                    </a:cubicBezTo>
                    <a:close/>
                    <a:moveTo>
                      <a:pt x="114" y="253"/>
                    </a:moveTo>
                    <a:cubicBezTo>
                      <a:pt x="109" y="253"/>
                      <a:pt x="105" y="249"/>
                      <a:pt x="105" y="244"/>
                    </a:cubicBezTo>
                    <a:cubicBezTo>
                      <a:pt x="105" y="239"/>
                      <a:pt x="109" y="234"/>
                      <a:pt x="114" y="234"/>
                    </a:cubicBezTo>
                    <a:cubicBezTo>
                      <a:pt x="119" y="234"/>
                      <a:pt x="124" y="239"/>
                      <a:pt x="124" y="244"/>
                    </a:cubicBezTo>
                    <a:cubicBezTo>
                      <a:pt x="124" y="249"/>
                      <a:pt x="119" y="253"/>
                      <a:pt x="114" y="253"/>
                    </a:cubicBezTo>
                    <a:close/>
                    <a:moveTo>
                      <a:pt x="151" y="253"/>
                    </a:moveTo>
                    <a:cubicBezTo>
                      <a:pt x="146" y="253"/>
                      <a:pt x="142" y="249"/>
                      <a:pt x="142" y="244"/>
                    </a:cubicBezTo>
                    <a:cubicBezTo>
                      <a:pt x="142" y="239"/>
                      <a:pt x="146" y="234"/>
                      <a:pt x="151" y="234"/>
                    </a:cubicBezTo>
                    <a:cubicBezTo>
                      <a:pt x="157" y="234"/>
                      <a:pt x="161" y="239"/>
                      <a:pt x="161" y="244"/>
                    </a:cubicBezTo>
                    <a:cubicBezTo>
                      <a:pt x="161" y="249"/>
                      <a:pt x="157" y="253"/>
                      <a:pt x="151" y="253"/>
                    </a:cubicBezTo>
                    <a:close/>
                    <a:moveTo>
                      <a:pt x="188" y="253"/>
                    </a:moveTo>
                    <a:cubicBezTo>
                      <a:pt x="183" y="253"/>
                      <a:pt x="179" y="249"/>
                      <a:pt x="179" y="244"/>
                    </a:cubicBezTo>
                    <a:cubicBezTo>
                      <a:pt x="179" y="239"/>
                      <a:pt x="183" y="234"/>
                      <a:pt x="188" y="234"/>
                    </a:cubicBezTo>
                    <a:cubicBezTo>
                      <a:pt x="194" y="234"/>
                      <a:pt x="198" y="239"/>
                      <a:pt x="198" y="244"/>
                    </a:cubicBezTo>
                    <a:cubicBezTo>
                      <a:pt x="198" y="249"/>
                      <a:pt x="194" y="253"/>
                      <a:pt x="188" y="253"/>
                    </a:cubicBezTo>
                    <a:close/>
                    <a:moveTo>
                      <a:pt x="271" y="193"/>
                    </a:moveTo>
                    <a:cubicBezTo>
                      <a:pt x="37" y="193"/>
                      <a:pt x="37" y="193"/>
                      <a:pt x="37" y="193"/>
                    </a:cubicBezTo>
                    <a:cubicBezTo>
                      <a:pt x="33" y="193"/>
                      <a:pt x="30" y="190"/>
                      <a:pt x="30" y="186"/>
                    </a:cubicBezTo>
                    <a:cubicBezTo>
                      <a:pt x="30" y="183"/>
                      <a:pt x="33" y="180"/>
                      <a:pt x="37" y="180"/>
                    </a:cubicBezTo>
                    <a:cubicBezTo>
                      <a:pt x="271" y="180"/>
                      <a:pt x="271" y="180"/>
                      <a:pt x="271" y="180"/>
                    </a:cubicBezTo>
                    <a:cubicBezTo>
                      <a:pt x="275" y="180"/>
                      <a:pt x="278" y="183"/>
                      <a:pt x="278" y="186"/>
                    </a:cubicBezTo>
                    <a:cubicBezTo>
                      <a:pt x="278" y="190"/>
                      <a:pt x="275" y="193"/>
                      <a:pt x="271" y="193"/>
                    </a:cubicBezTo>
                    <a:close/>
                    <a:moveTo>
                      <a:pt x="242" y="140"/>
                    </a:moveTo>
                    <a:cubicBezTo>
                      <a:pt x="209" y="149"/>
                      <a:pt x="176" y="129"/>
                      <a:pt x="167" y="96"/>
                    </a:cubicBezTo>
                    <a:cubicBezTo>
                      <a:pt x="158" y="63"/>
                      <a:pt x="177" y="29"/>
                      <a:pt x="210" y="20"/>
                    </a:cubicBezTo>
                    <a:cubicBezTo>
                      <a:pt x="243" y="12"/>
                      <a:pt x="277" y="31"/>
                      <a:pt x="286" y="64"/>
                    </a:cubicBezTo>
                    <a:cubicBezTo>
                      <a:pt x="295" y="97"/>
                      <a:pt x="275" y="131"/>
                      <a:pt x="242" y="140"/>
                    </a:cubicBezTo>
                    <a:close/>
                    <a:moveTo>
                      <a:pt x="263" y="43"/>
                    </a:moveTo>
                    <a:cubicBezTo>
                      <a:pt x="267" y="47"/>
                      <a:pt x="264" y="55"/>
                      <a:pt x="257" y="62"/>
                    </a:cubicBezTo>
                    <a:cubicBezTo>
                      <a:pt x="250" y="69"/>
                      <a:pt x="241" y="72"/>
                      <a:pt x="238" y="69"/>
                    </a:cubicBezTo>
                    <a:cubicBezTo>
                      <a:pt x="235" y="65"/>
                      <a:pt x="238" y="57"/>
                      <a:pt x="245" y="50"/>
                    </a:cubicBezTo>
                    <a:cubicBezTo>
                      <a:pt x="252" y="43"/>
                      <a:pt x="260" y="40"/>
                      <a:pt x="263" y="43"/>
                    </a:cubicBezTo>
                    <a:close/>
                    <a:moveTo>
                      <a:pt x="195" y="63"/>
                    </a:moveTo>
                    <a:cubicBezTo>
                      <a:pt x="186" y="61"/>
                      <a:pt x="177" y="62"/>
                      <a:pt x="176" y="67"/>
                    </a:cubicBezTo>
                    <a:cubicBezTo>
                      <a:pt x="175" y="71"/>
                      <a:pt x="181" y="77"/>
                      <a:pt x="191" y="80"/>
                    </a:cubicBezTo>
                    <a:cubicBezTo>
                      <a:pt x="201" y="82"/>
                      <a:pt x="209" y="80"/>
                      <a:pt x="210" y="76"/>
                    </a:cubicBezTo>
                    <a:cubicBezTo>
                      <a:pt x="212" y="71"/>
                      <a:pt x="205" y="66"/>
                      <a:pt x="195" y="63"/>
                    </a:cubicBezTo>
                    <a:close/>
                    <a:moveTo>
                      <a:pt x="230" y="96"/>
                    </a:moveTo>
                    <a:cubicBezTo>
                      <a:pt x="226" y="97"/>
                      <a:pt x="224" y="106"/>
                      <a:pt x="227" y="115"/>
                    </a:cubicBezTo>
                    <a:cubicBezTo>
                      <a:pt x="230" y="125"/>
                      <a:pt x="235" y="131"/>
                      <a:pt x="240" y="130"/>
                    </a:cubicBezTo>
                    <a:cubicBezTo>
                      <a:pt x="244" y="129"/>
                      <a:pt x="246" y="120"/>
                      <a:pt x="243" y="111"/>
                    </a:cubicBezTo>
                    <a:cubicBezTo>
                      <a:pt x="241" y="101"/>
                      <a:pt x="235" y="94"/>
                      <a:pt x="230" y="96"/>
                    </a:cubicBezTo>
                    <a:close/>
                    <a:moveTo>
                      <a:pt x="235" y="78"/>
                    </a:moveTo>
                    <a:cubicBezTo>
                      <a:pt x="233" y="74"/>
                      <a:pt x="229" y="71"/>
                      <a:pt x="224" y="72"/>
                    </a:cubicBezTo>
                    <a:cubicBezTo>
                      <a:pt x="220" y="73"/>
                      <a:pt x="217" y="78"/>
                      <a:pt x="218" y="82"/>
                    </a:cubicBezTo>
                    <a:cubicBezTo>
                      <a:pt x="219" y="87"/>
                      <a:pt x="224" y="90"/>
                      <a:pt x="229" y="88"/>
                    </a:cubicBezTo>
                    <a:cubicBezTo>
                      <a:pt x="233" y="87"/>
                      <a:pt x="236" y="83"/>
                      <a:pt x="235" y="78"/>
                    </a:cubicBezTo>
                    <a:close/>
                  </a:path>
                </a:pathLst>
              </a:custGeom>
              <a:solidFill>
                <a:schemeClr val="tx1">
                  <a:lumMod val="95000"/>
                </a:schemeClr>
              </a:solidFill>
              <a:ln>
                <a:noFill/>
              </a:ln>
            </p:spPr>
            <p:txBody>
              <a:bodyPr vert="horz" wrap="square" lIns="124297" tIns="62148" rIns="124297" bIns="62148" numCol="1" anchor="t" anchorCtr="0" compatLnSpc="1">
                <a:prstTxWarp prst="textNoShape">
                  <a:avLst/>
                </a:prstTxWarp>
              </a:bodyPr>
              <a:lstStyle/>
              <a:p>
                <a:pPr defTabSz="1242980" fontAlgn="base">
                  <a:spcBef>
                    <a:spcPct val="0"/>
                  </a:spcBef>
                  <a:spcAft>
                    <a:spcPct val="0"/>
                  </a:spcAft>
                </a:pPr>
                <a:endParaRPr lang="en-US" sz="2174" spc="-41" dirty="0">
                  <a:solidFill>
                    <a:srgbClr val="FFFFFF">
                      <a:lumMod val="95000"/>
                    </a:srgbClr>
                  </a:solidFill>
                  <a:cs typeface="Segoe UI" panose="020B0502040204020203" pitchFamily="34" charset="0"/>
                </a:endParaRPr>
              </a:p>
            </p:txBody>
          </p:sp>
        </p:grpSp>
        <p:grpSp>
          <p:nvGrpSpPr>
            <p:cNvPr id="29" name="Group 28"/>
            <p:cNvGrpSpPr/>
            <p:nvPr/>
          </p:nvGrpSpPr>
          <p:grpSpPr>
            <a:xfrm>
              <a:off x="286777" y="3384551"/>
              <a:ext cx="2019135" cy="304693"/>
              <a:chOff x="4900710" y="4385844"/>
              <a:chExt cx="2019135" cy="304693"/>
            </a:xfrm>
          </p:grpSpPr>
          <p:sp>
            <p:nvSpPr>
              <p:cNvPr id="30" name="TextBox 29"/>
              <p:cNvSpPr txBox="1"/>
              <p:nvPr/>
            </p:nvSpPr>
            <p:spPr>
              <a:xfrm>
                <a:off x="4900710" y="4385844"/>
                <a:ext cx="1699382" cy="304693"/>
              </a:xfrm>
              <a:prstGeom prst="rect">
                <a:avLst/>
              </a:prstGeom>
              <a:noFill/>
            </p:spPr>
            <p:txBody>
              <a:bodyPr wrap="square" lIns="0" tIns="0" rIns="0" bIns="0" rtlCol="0">
                <a:spAutoFit/>
              </a:bodyPr>
              <a:lstStyle/>
              <a:p>
                <a:pPr algn="r" defTabSz="932581">
                  <a:lnSpc>
                    <a:spcPct val="90000"/>
                  </a:lnSpc>
                </a:pPr>
                <a:r>
                  <a:rPr lang="en-US" sz="1496" b="1" spc="-52" dirty="0">
                    <a:solidFill>
                      <a:srgbClr val="FFFFFF">
                        <a:lumMod val="95000"/>
                      </a:srgbClr>
                    </a:solidFill>
                  </a:rPr>
                  <a:t>Centralized backup with Data Protection Manager</a:t>
                </a:r>
                <a:endParaRPr lang="en-US" sz="1496" b="1" spc="-52" baseline="-25000" dirty="0">
                  <a:solidFill>
                    <a:srgbClr val="FFFFFF">
                      <a:lumMod val="95000"/>
                    </a:srgbClr>
                  </a:solidFill>
                </a:endParaRPr>
              </a:p>
            </p:txBody>
          </p:sp>
          <p:sp>
            <p:nvSpPr>
              <p:cNvPr id="31" name="Oval 30"/>
              <p:cNvSpPr/>
              <p:nvPr/>
            </p:nvSpPr>
            <p:spPr bwMode="auto">
              <a:xfrm>
                <a:off x="6657379" y="4405109"/>
                <a:ext cx="262466" cy="262466"/>
              </a:xfrm>
              <a:prstGeom prst="ellipse">
                <a:avLst/>
              </a:prstGeom>
              <a:solidFill>
                <a:srgbClr val="FF9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r>
                  <a:rPr lang="en-US" sz="1904" b="1" dirty="0">
                    <a:solidFill>
                      <a:srgbClr val="FFFFFF">
                        <a:lumMod val="95000"/>
                      </a:srgbClr>
                    </a:solidFill>
                    <a:ea typeface="Segoe UI" pitchFamily="34" charset="0"/>
                    <a:cs typeface="Segoe UI" pitchFamily="34" charset="0"/>
                  </a:rPr>
                  <a:t>4</a:t>
                </a:r>
                <a:endParaRPr lang="en-US" sz="2448" b="1" dirty="0">
                  <a:solidFill>
                    <a:srgbClr val="FFFFFF">
                      <a:lumMod val="95000"/>
                    </a:srgbClr>
                  </a:solidFill>
                  <a:ea typeface="Segoe UI" pitchFamily="34" charset="0"/>
                  <a:cs typeface="Segoe UI" pitchFamily="34" charset="0"/>
                </a:endParaRPr>
              </a:p>
            </p:txBody>
          </p:sp>
        </p:grpSp>
      </p:grpSp>
      <p:grpSp>
        <p:nvGrpSpPr>
          <p:cNvPr id="36" name="Group 35"/>
          <p:cNvGrpSpPr/>
          <p:nvPr/>
        </p:nvGrpSpPr>
        <p:grpSpPr>
          <a:xfrm>
            <a:off x="389316" y="5111097"/>
            <a:ext cx="2745774" cy="1498683"/>
            <a:chOff x="285639" y="3758501"/>
            <a:chExt cx="2019135" cy="1102073"/>
          </a:xfrm>
        </p:grpSpPr>
        <p:grpSp>
          <p:nvGrpSpPr>
            <p:cNvPr id="37" name="Group 36"/>
            <p:cNvGrpSpPr/>
            <p:nvPr/>
          </p:nvGrpSpPr>
          <p:grpSpPr>
            <a:xfrm>
              <a:off x="1450898" y="3758501"/>
              <a:ext cx="772301" cy="722857"/>
              <a:chOff x="5637851" y="2707998"/>
              <a:chExt cx="772301" cy="722857"/>
            </a:xfrm>
          </p:grpSpPr>
          <p:sp>
            <p:nvSpPr>
              <p:cNvPr id="41" name="Freeform 5"/>
              <p:cNvSpPr>
                <a:spLocks noEditPoints="1"/>
              </p:cNvSpPr>
              <p:nvPr/>
            </p:nvSpPr>
            <p:spPr bwMode="auto">
              <a:xfrm>
                <a:off x="6032710" y="2707998"/>
                <a:ext cx="377442" cy="722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1">
                  <a:lumMod val="95000"/>
                </a:schemeClr>
              </a:solidFill>
              <a:ln w="12700" cap="flat" cmpd="sng">
                <a:solidFill>
                  <a:schemeClr val="tx2">
                    <a:lumMod val="20000"/>
                    <a:lumOff val="80000"/>
                  </a:schemeClr>
                </a:solidFill>
                <a:prstDash val="solid"/>
                <a:miter lim="800000"/>
                <a:headEnd/>
                <a:tailEnd/>
              </a:ln>
            </p:spPr>
            <p:txBody>
              <a:bodyPr vert="horz" wrap="square" lIns="91427" tIns="45714" rIns="91427" bIns="45714" numCol="1" anchor="t" anchorCtr="0" compatLnSpc="1">
                <a:prstTxWarp prst="textNoShape">
                  <a:avLst/>
                </a:prstTxWarp>
              </a:bodyPr>
              <a:lstStyle/>
              <a:p>
                <a:pPr defTabSz="932681">
                  <a:defRPr/>
                </a:pPr>
                <a:endParaRPr lang="en-GB" sz="1801" kern="0">
                  <a:solidFill>
                    <a:srgbClr val="FFFFFF">
                      <a:lumMod val="95000"/>
                    </a:srgbClr>
                  </a:solidFill>
                </a:endParaRPr>
              </a:p>
            </p:txBody>
          </p:sp>
          <p:sp>
            <p:nvSpPr>
              <p:cNvPr id="42" name="Can 41"/>
              <p:cNvSpPr/>
              <p:nvPr/>
            </p:nvSpPr>
            <p:spPr bwMode="auto">
              <a:xfrm>
                <a:off x="5637851" y="2961352"/>
                <a:ext cx="344149" cy="462892"/>
              </a:xfrm>
              <a:prstGeom prst="can">
                <a:avLst/>
              </a:prstGeom>
              <a:solidFill>
                <a:schemeClr val="tx1">
                  <a:lumMod val="95000"/>
                </a:schemeClr>
              </a:solid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endParaRPr lang="en-US" sz="3264" dirty="0" err="1">
                  <a:solidFill>
                    <a:srgbClr val="FFFFFF">
                      <a:lumMod val="95000"/>
                    </a:srgbClr>
                  </a:solidFill>
                  <a:ea typeface="Segoe UI" pitchFamily="34" charset="0"/>
                  <a:cs typeface="Segoe UI" pitchFamily="34" charset="0"/>
                </a:endParaRPr>
              </a:p>
            </p:txBody>
          </p:sp>
        </p:grpSp>
        <p:grpSp>
          <p:nvGrpSpPr>
            <p:cNvPr id="38" name="Group 37"/>
            <p:cNvGrpSpPr/>
            <p:nvPr/>
          </p:nvGrpSpPr>
          <p:grpSpPr>
            <a:xfrm>
              <a:off x="285639" y="4555882"/>
              <a:ext cx="2019135" cy="304692"/>
              <a:chOff x="4900710" y="4385844"/>
              <a:chExt cx="2019135" cy="304692"/>
            </a:xfrm>
          </p:grpSpPr>
          <p:sp>
            <p:nvSpPr>
              <p:cNvPr id="39" name="TextBox 38"/>
              <p:cNvSpPr txBox="1"/>
              <p:nvPr/>
            </p:nvSpPr>
            <p:spPr>
              <a:xfrm>
                <a:off x="4900710" y="4385844"/>
                <a:ext cx="1699382" cy="304692"/>
              </a:xfrm>
              <a:prstGeom prst="rect">
                <a:avLst/>
              </a:prstGeom>
              <a:noFill/>
            </p:spPr>
            <p:txBody>
              <a:bodyPr wrap="square" lIns="0" tIns="0" rIns="0" bIns="0" rtlCol="0">
                <a:spAutoFit/>
              </a:bodyPr>
              <a:lstStyle/>
              <a:p>
                <a:pPr algn="r" defTabSz="932581">
                  <a:lnSpc>
                    <a:spcPct val="90000"/>
                  </a:lnSpc>
                </a:pPr>
                <a:r>
                  <a:rPr lang="en-US" sz="1496" b="1" spc="-52" dirty="0">
                    <a:solidFill>
                      <a:srgbClr val="FFFFFF">
                        <a:lumMod val="95000"/>
                      </a:srgbClr>
                    </a:solidFill>
                  </a:rPr>
                  <a:t>Simplified protection with Windows Server Backup</a:t>
                </a:r>
                <a:endParaRPr lang="en-US" sz="1496" b="1" spc="-52" baseline="-25000" dirty="0">
                  <a:solidFill>
                    <a:srgbClr val="FFFFFF">
                      <a:lumMod val="95000"/>
                    </a:srgbClr>
                  </a:solidFill>
                </a:endParaRPr>
              </a:p>
            </p:txBody>
          </p:sp>
          <p:sp>
            <p:nvSpPr>
              <p:cNvPr id="40" name="Oval 39"/>
              <p:cNvSpPr/>
              <p:nvPr/>
            </p:nvSpPr>
            <p:spPr bwMode="auto">
              <a:xfrm>
                <a:off x="6657379" y="4405109"/>
                <a:ext cx="262466" cy="262466"/>
              </a:xfrm>
              <a:prstGeom prst="ellipse">
                <a:avLst/>
              </a:prstGeom>
              <a:solidFill>
                <a:srgbClr val="FF9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r>
                  <a:rPr lang="en-US" sz="1904" b="1" dirty="0">
                    <a:solidFill>
                      <a:srgbClr val="FFFFFF">
                        <a:lumMod val="95000"/>
                      </a:srgbClr>
                    </a:solidFill>
                    <a:ea typeface="Segoe UI" pitchFamily="34" charset="0"/>
                    <a:cs typeface="Segoe UI" pitchFamily="34" charset="0"/>
                  </a:rPr>
                  <a:t>3</a:t>
                </a:r>
                <a:endParaRPr lang="en-US" sz="2448" b="1" dirty="0">
                  <a:solidFill>
                    <a:srgbClr val="FFFFFF">
                      <a:lumMod val="95000"/>
                    </a:srgbClr>
                  </a:solidFill>
                  <a:ea typeface="Segoe UI" pitchFamily="34" charset="0"/>
                  <a:cs typeface="Segoe UI" pitchFamily="34" charset="0"/>
                </a:endParaRPr>
              </a:p>
            </p:txBody>
          </p:sp>
        </p:grpSp>
      </p:grpSp>
      <p:sp>
        <p:nvSpPr>
          <p:cNvPr id="43" name="Bent Arrow 42"/>
          <p:cNvSpPr/>
          <p:nvPr/>
        </p:nvSpPr>
        <p:spPr bwMode="auto">
          <a:xfrm>
            <a:off x="2043750" y="2261700"/>
            <a:ext cx="2845482" cy="1434096"/>
          </a:xfrm>
          <a:prstGeom prst="bentArrow">
            <a:avLst>
              <a:gd name="adj1" fmla="val 12885"/>
              <a:gd name="adj2" fmla="val 17703"/>
              <a:gd name="adj3" fmla="val 25000"/>
              <a:gd name="adj4" fmla="val 36024"/>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4" name="Group 43"/>
          <p:cNvGrpSpPr/>
          <p:nvPr/>
        </p:nvGrpSpPr>
        <p:grpSpPr>
          <a:xfrm>
            <a:off x="1428986" y="1915684"/>
            <a:ext cx="2944798" cy="414343"/>
            <a:chOff x="5019307" y="4341691"/>
            <a:chExt cx="2165489" cy="304692"/>
          </a:xfrm>
        </p:grpSpPr>
        <p:sp>
          <p:nvSpPr>
            <p:cNvPr id="45" name="TextBox 44"/>
            <p:cNvSpPr txBox="1"/>
            <p:nvPr/>
          </p:nvSpPr>
          <p:spPr>
            <a:xfrm>
              <a:off x="5019307" y="4341691"/>
              <a:ext cx="1835782" cy="304692"/>
            </a:xfrm>
            <a:prstGeom prst="rect">
              <a:avLst/>
            </a:prstGeom>
            <a:noFill/>
          </p:spPr>
          <p:txBody>
            <a:bodyPr wrap="square" lIns="0" tIns="0" rIns="0" bIns="0" rtlCol="0">
              <a:spAutoFit/>
            </a:bodyPr>
            <a:lstStyle/>
            <a:p>
              <a:pPr algn="r" defTabSz="932581">
                <a:lnSpc>
                  <a:spcPct val="90000"/>
                </a:lnSpc>
              </a:pPr>
              <a:r>
                <a:rPr lang="en-US" sz="1496" b="1" spc="-52" dirty="0">
                  <a:solidFill>
                    <a:srgbClr val="FFFFFF">
                      <a:lumMod val="95000"/>
                    </a:srgbClr>
                  </a:solidFill>
                </a:rPr>
                <a:t>Integration of WSB/DPM with Microsoft Azure Backup</a:t>
              </a:r>
              <a:endParaRPr lang="en-US" sz="1496" b="1" spc="-52" baseline="-25000" dirty="0">
                <a:solidFill>
                  <a:srgbClr val="FFFFFF">
                    <a:lumMod val="95000"/>
                  </a:srgbClr>
                </a:solidFill>
              </a:endParaRPr>
            </a:p>
          </p:txBody>
        </p:sp>
        <p:sp>
          <p:nvSpPr>
            <p:cNvPr id="46" name="Oval 45"/>
            <p:cNvSpPr/>
            <p:nvPr/>
          </p:nvSpPr>
          <p:spPr bwMode="auto">
            <a:xfrm>
              <a:off x="6922330" y="4368478"/>
              <a:ext cx="262466" cy="262466"/>
            </a:xfrm>
            <a:prstGeom prst="ellipse">
              <a:avLst/>
            </a:prstGeom>
            <a:solidFill>
              <a:srgbClr val="FF9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r>
                <a:rPr lang="en-US" sz="1904" b="1" dirty="0">
                  <a:solidFill>
                    <a:srgbClr val="FFFFFF">
                      <a:lumMod val="95000"/>
                    </a:srgbClr>
                  </a:solidFill>
                  <a:ea typeface="Segoe UI" pitchFamily="34" charset="0"/>
                  <a:cs typeface="Segoe UI" pitchFamily="34" charset="0"/>
                </a:rPr>
                <a:t>5</a:t>
              </a:r>
              <a:endParaRPr lang="en-US" sz="2448" b="1" dirty="0">
                <a:solidFill>
                  <a:srgbClr val="FFFFFF">
                    <a:lumMod val="95000"/>
                  </a:srgbClr>
                </a:solidFill>
                <a:ea typeface="Segoe UI" pitchFamily="34" charset="0"/>
                <a:cs typeface="Segoe UI" pitchFamily="34" charset="0"/>
              </a:endParaRPr>
            </a:p>
          </p:txBody>
        </p:sp>
      </p:grpSp>
      <p:sp>
        <p:nvSpPr>
          <p:cNvPr id="47" name="Freeform 207"/>
          <p:cNvSpPr>
            <a:spLocks noEditPoints="1"/>
          </p:cNvSpPr>
          <p:nvPr/>
        </p:nvSpPr>
        <p:spPr bwMode="gray">
          <a:xfrm>
            <a:off x="10346353" y="4323231"/>
            <a:ext cx="1359431" cy="1042707"/>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bg1">
              <a:lumMod val="20000"/>
              <a:lumOff val="80000"/>
            </a:schemeClr>
          </a:solidFill>
          <a:ln>
            <a:noFill/>
          </a:ln>
          <a:extLst/>
        </p:spPr>
        <p:txBody>
          <a:bodyPr vert="horz" wrap="square" lIns="932603" tIns="0" rIns="0" bIns="214499" numCol="1" anchor="b" anchorCtr="0" compatLnSpc="1">
            <a:prstTxWarp prst="textNoShape">
              <a:avLst/>
            </a:prstTxWarp>
          </a:bodyPr>
          <a:lstStyle/>
          <a:p>
            <a:endParaRPr lang="en-US" sz="1428" dirty="0">
              <a:solidFill>
                <a:srgbClr val="EFEFEF"/>
              </a:solidFill>
            </a:endParaRPr>
          </a:p>
        </p:txBody>
      </p:sp>
      <p:sp>
        <p:nvSpPr>
          <p:cNvPr id="48" name="Bent Arrow 47"/>
          <p:cNvSpPr/>
          <p:nvPr/>
        </p:nvSpPr>
        <p:spPr bwMode="auto">
          <a:xfrm rot="2490165" flipH="1">
            <a:off x="6970246" y="2822343"/>
            <a:ext cx="1600403" cy="1181298"/>
          </a:xfrm>
          <a:prstGeom prst="bentArrow">
            <a:avLst>
              <a:gd name="adj1" fmla="val 16219"/>
              <a:gd name="adj2" fmla="val 25000"/>
              <a:gd name="adj3" fmla="val 25000"/>
              <a:gd name="adj4" fmla="val 43750"/>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Right Arrow 48"/>
          <p:cNvSpPr/>
          <p:nvPr/>
        </p:nvSpPr>
        <p:spPr bwMode="auto">
          <a:xfrm rot="10800000" flipH="1">
            <a:off x="8167433" y="4628768"/>
            <a:ext cx="2141986" cy="375613"/>
          </a:xfrm>
          <a:prstGeom prst="rightArrow">
            <a:avLst>
              <a:gd name="adj1" fmla="val 50000"/>
              <a:gd name="adj2" fmla="val 75744"/>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endParaRPr lang="en-US" sz="3264"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0" name="Group 49"/>
          <p:cNvGrpSpPr/>
          <p:nvPr/>
        </p:nvGrpSpPr>
        <p:grpSpPr>
          <a:xfrm>
            <a:off x="8498865" y="2896506"/>
            <a:ext cx="3610478" cy="1035862"/>
            <a:chOff x="4832237" y="4382403"/>
            <a:chExt cx="2814717" cy="761732"/>
          </a:xfrm>
        </p:grpSpPr>
        <p:sp>
          <p:nvSpPr>
            <p:cNvPr id="51" name="TextBox 50"/>
            <p:cNvSpPr txBox="1"/>
            <p:nvPr/>
          </p:nvSpPr>
          <p:spPr>
            <a:xfrm>
              <a:off x="5157767" y="4382403"/>
              <a:ext cx="2489187" cy="761732"/>
            </a:xfrm>
            <a:prstGeom prst="rect">
              <a:avLst/>
            </a:prstGeom>
            <a:noFill/>
          </p:spPr>
          <p:txBody>
            <a:bodyPr wrap="square" lIns="0" tIns="0" rIns="0" bIns="0" rtlCol="0">
              <a:spAutoFit/>
            </a:bodyPr>
            <a:lstStyle/>
            <a:p>
              <a:pPr defTabSz="932581">
                <a:lnSpc>
                  <a:spcPct val="90000"/>
                </a:lnSpc>
              </a:pPr>
              <a:r>
                <a:rPr lang="en-US" sz="1496" b="1" spc="-52" dirty="0">
                  <a:solidFill>
                    <a:srgbClr val="FFFFFF">
                      <a:lumMod val="95000"/>
                    </a:srgbClr>
                  </a:solidFill>
                </a:rPr>
                <a:t>Orchestrated Physical, Hyper-V &amp; VMware VM Replication &amp; Recovery using Azure Site Recovery, between on-premises locations, or between on-premises &amp; Microsoft Azure</a:t>
              </a:r>
              <a:endParaRPr lang="en-US" sz="1496" b="1" spc="-52" baseline="-25000" dirty="0">
                <a:solidFill>
                  <a:srgbClr val="FFFFFF">
                    <a:lumMod val="95000"/>
                  </a:srgbClr>
                </a:solidFill>
              </a:endParaRPr>
            </a:p>
          </p:txBody>
        </p:sp>
        <p:sp>
          <p:nvSpPr>
            <p:cNvPr id="52" name="Oval 51"/>
            <p:cNvSpPr/>
            <p:nvPr/>
          </p:nvSpPr>
          <p:spPr bwMode="auto">
            <a:xfrm>
              <a:off x="4832237" y="4630975"/>
              <a:ext cx="281128" cy="262466"/>
            </a:xfrm>
            <a:prstGeom prst="ellipse">
              <a:avLst/>
            </a:prstGeom>
            <a:solidFill>
              <a:srgbClr val="FF9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1268069" fontAlgn="base">
                <a:lnSpc>
                  <a:spcPct val="90000"/>
                </a:lnSpc>
                <a:spcBef>
                  <a:spcPct val="0"/>
                </a:spcBef>
                <a:spcAft>
                  <a:spcPct val="0"/>
                </a:spcAft>
              </a:pPr>
              <a:r>
                <a:rPr lang="en-US" sz="1904" b="1" dirty="0">
                  <a:solidFill>
                    <a:srgbClr val="FFFFFF">
                      <a:lumMod val="95000"/>
                    </a:srgbClr>
                  </a:solidFill>
                  <a:ea typeface="Segoe UI" pitchFamily="34" charset="0"/>
                  <a:cs typeface="Segoe UI" pitchFamily="34" charset="0"/>
                </a:rPr>
                <a:t>6</a:t>
              </a:r>
              <a:endParaRPr lang="en-US" sz="2448" b="1" dirty="0">
                <a:solidFill>
                  <a:srgbClr val="FFFFFF">
                    <a:lumMod val="95000"/>
                  </a:srgbClr>
                </a:solidFill>
                <a:ea typeface="Segoe UI" pitchFamily="34" charset="0"/>
                <a:cs typeface="Segoe UI" pitchFamily="34" charset="0"/>
              </a:endParaRPr>
            </a:p>
          </p:txBody>
        </p:sp>
      </p:grpSp>
      <p:pic>
        <p:nvPicPr>
          <p:cNvPr id="53" name="Picture 194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762697" y="3936658"/>
            <a:ext cx="576555" cy="96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128"/>
          <p:cNvSpPr>
            <a:spLocks noChangeAspect="1"/>
          </p:cNvSpPr>
          <p:nvPr/>
        </p:nvSpPr>
        <p:spPr bwMode="black">
          <a:xfrm>
            <a:off x="4710402" y="1808138"/>
            <a:ext cx="2523531" cy="138961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1">
              <a:lumMod val="85000"/>
            </a:schemeClr>
          </a:solidFill>
          <a:extLst/>
        </p:spPr>
        <p:txBody>
          <a:bodyPr vert="horz" wrap="square" lIns="89629" tIns="44815" rIns="89629" bIns="44815" numCol="1" anchor="b" anchorCtr="1" compatLnSpc="1">
            <a:prstTxWarp prst="textNoShape">
              <a:avLst/>
            </a:prstTxWarp>
          </a:bodyPr>
          <a:lstStyle/>
          <a:p>
            <a:pPr defTabSz="914073">
              <a:defRPr/>
            </a:pPr>
            <a:endParaRPr lang="en-US" sz="1765" kern="0" dirty="0">
              <a:solidFill>
                <a:srgbClr val="FFFFFF"/>
              </a:solidFill>
            </a:endParaRPr>
          </a:p>
        </p:txBody>
      </p:sp>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585" y="2475830"/>
            <a:ext cx="2397996" cy="551636"/>
          </a:xfrm>
          <a:prstGeom prst="rect">
            <a:avLst/>
          </a:prstGeom>
        </p:spPr>
      </p:pic>
    </p:spTree>
    <p:extLst>
      <p:ext uri="{BB962C8B-B14F-4D97-AF65-F5344CB8AC3E}">
        <p14:creationId xmlns:p14="http://schemas.microsoft.com/office/powerpoint/2010/main" val="382756981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p:cNvSpPr txBox="1">
            <a:spLocks noGrp="1"/>
          </p:cNvSpPr>
          <p:nvPr>
            <p:ph type="title"/>
          </p:nvPr>
        </p:nvSpPr>
        <p:spPr>
          <a:prstGeom prst="rect">
            <a:avLst/>
          </a:prstGeom>
        </p:spPr>
        <p:txBody>
          <a:bodyPr vert="horz" lIns="91440" tIns="45720" rIns="91440" bIns="45720" rtlCol="0" anchor="ctr">
            <a:normAutofit/>
          </a:bodyPr>
          <a:lstStyle>
            <a:lvl1pPr marL="291436" indent="-291436" algn="l" defTabSz="466298" rtl="0" eaLnBrk="1" latinLnBrk="0" hangingPunct="1">
              <a:spcBef>
                <a:spcPts val="0"/>
              </a:spcBef>
              <a:spcAft>
                <a:spcPts val="1020"/>
              </a:spcAft>
              <a:buClr>
                <a:schemeClr val="tx1"/>
              </a:buClr>
              <a:buSzPct val="100000"/>
              <a:buFont typeface="Arial"/>
              <a:buChar char="•"/>
              <a:defRPr sz="1836" kern="1200" cap="none">
                <a:solidFill>
                  <a:schemeClr val="tx1"/>
                </a:solidFill>
                <a:effectLst/>
                <a:latin typeface="+mn-lt"/>
                <a:ea typeface="+mn-ea"/>
                <a:cs typeface="+mn-cs"/>
              </a:defRPr>
            </a:lvl1pPr>
            <a:lvl2pPr marL="757735" indent="-291436" algn="l" defTabSz="466298" rtl="0" eaLnBrk="1" latinLnBrk="0" hangingPunct="1">
              <a:spcBef>
                <a:spcPts val="0"/>
              </a:spcBef>
              <a:spcAft>
                <a:spcPts val="1020"/>
              </a:spcAft>
              <a:buClr>
                <a:schemeClr val="tx1"/>
              </a:buClr>
              <a:buSzPct val="100000"/>
              <a:buFont typeface="Arial"/>
              <a:buChar char="•"/>
              <a:defRPr sz="1632" kern="1200" cap="none">
                <a:solidFill>
                  <a:schemeClr val="tx1"/>
                </a:solidFill>
                <a:effectLst/>
                <a:latin typeface="+mn-lt"/>
                <a:ea typeface="+mn-ea"/>
                <a:cs typeface="+mn-cs"/>
              </a:defRPr>
            </a:lvl2pPr>
            <a:lvl3pPr marL="1224033" indent="-291436" algn="l" defTabSz="466298" rtl="0" eaLnBrk="1" latinLnBrk="0" hangingPunct="1">
              <a:spcBef>
                <a:spcPts val="0"/>
              </a:spcBef>
              <a:spcAft>
                <a:spcPts val="1020"/>
              </a:spcAft>
              <a:buClr>
                <a:schemeClr val="tx1"/>
              </a:buClr>
              <a:buSzPct val="100000"/>
              <a:buFont typeface="Arial"/>
              <a:buChar char="•"/>
              <a:defRPr sz="1428" kern="1200" cap="none">
                <a:solidFill>
                  <a:schemeClr val="tx1"/>
                </a:solidFill>
                <a:effectLst/>
                <a:latin typeface="+mn-lt"/>
                <a:ea typeface="+mn-ea"/>
                <a:cs typeface="+mn-cs"/>
              </a:defRPr>
            </a:lvl3pPr>
            <a:lvl4pPr marL="1573757" indent="-174862"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4pPr>
            <a:lvl5pPr marL="2040055" indent="-174862"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5pPr>
            <a:lvl6pPr marL="2564641"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6pPr>
            <a:lvl7pPr marL="3030939"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7pPr>
            <a:lvl8pPr marL="3497237"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8pPr>
            <a:lvl9pPr marL="3963535" indent="-233149" algn="l" defTabSz="466298" rtl="0" eaLnBrk="1" latinLnBrk="0" hangingPunct="1">
              <a:spcBef>
                <a:spcPts val="0"/>
              </a:spcBef>
              <a:spcAft>
                <a:spcPts val="1020"/>
              </a:spcAft>
              <a:buClr>
                <a:schemeClr val="tx1"/>
              </a:buClr>
              <a:buSzPct val="100000"/>
              <a:buFont typeface="Arial"/>
              <a:buChar char="•"/>
              <a:defRPr sz="1224" kern="1200" cap="none">
                <a:solidFill>
                  <a:schemeClr val="tx1"/>
                </a:solidFill>
                <a:effectLst/>
                <a:latin typeface="+mn-lt"/>
                <a:ea typeface="+mn-ea"/>
                <a:cs typeface="+mn-cs"/>
              </a:defRPr>
            </a:lvl9pPr>
          </a:lstStyle>
          <a:p>
            <a:pPr marL="0" indent="0">
              <a:spcBef>
                <a:spcPct val="0"/>
              </a:spcBef>
              <a:buFont typeface="Arial"/>
              <a:buNone/>
            </a:pPr>
            <a:r>
              <a:rPr lang="en-US" sz="4760" spc="-102" dirty="0" smtClean="0">
                <a:ln w="3175">
                  <a:noFill/>
                </a:ln>
                <a:solidFill>
                  <a:schemeClr val="tx1">
                    <a:lumMod val="95000"/>
                  </a:schemeClr>
                </a:solidFill>
                <a:cs typeface="Segoe UI" pitchFamily="34" charset="0"/>
              </a:rPr>
              <a:t>Organization’s infrastructure evolution</a:t>
            </a:r>
            <a:endParaRPr lang="en-US" sz="3808" spc="-102" dirty="0">
              <a:ln w="3175">
                <a:noFill/>
              </a:ln>
              <a:solidFill>
                <a:schemeClr val="tx1">
                  <a:lumMod val="95000"/>
                </a:schemeClr>
              </a:solidFill>
              <a:cs typeface="Segoe UI" pitchFamily="34" charset="0"/>
            </a:endParaRPr>
          </a:p>
        </p:txBody>
      </p:sp>
      <p:grpSp>
        <p:nvGrpSpPr>
          <p:cNvPr id="5" name="Group 4"/>
          <p:cNvGrpSpPr/>
          <p:nvPr/>
        </p:nvGrpSpPr>
        <p:grpSpPr>
          <a:xfrm>
            <a:off x="3228661" y="1592262"/>
            <a:ext cx="2857207" cy="3457527"/>
            <a:chOff x="3150764" y="3268662"/>
            <a:chExt cx="2857612" cy="3458017"/>
          </a:xfrm>
        </p:grpSpPr>
        <p:sp>
          <p:nvSpPr>
            <p:cNvPr id="6" name="Rectangle 5"/>
            <p:cNvSpPr/>
            <p:nvPr/>
          </p:nvSpPr>
          <p:spPr bwMode="auto">
            <a:xfrm>
              <a:off x="3170237" y="3268662"/>
              <a:ext cx="2838139" cy="3458017"/>
            </a:xfrm>
            <a:prstGeom prst="rect">
              <a:avLst/>
            </a:prstGeom>
            <a:solidFill>
              <a:schemeClr val="accent6">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85" tIns="91425" rIns="146285" bIns="91425" numCol="1" rtlCol="0" anchor="t" anchorCtr="0" compatLnSpc="1">
              <a:prstTxWarp prst="textNoShape">
                <a:avLst/>
              </a:prstTxWarp>
            </a:bodyPr>
            <a:lstStyle/>
            <a:p>
              <a:pPr defTabSz="685920" fontAlgn="base">
                <a:spcBef>
                  <a:spcPct val="0"/>
                </a:spcBef>
                <a:spcAft>
                  <a:spcPct val="0"/>
                </a:spcAft>
              </a:pPr>
              <a:endParaRPr lang="en-US" sz="3200" dirty="0">
                <a:solidFill>
                  <a:schemeClr val="bg1"/>
                </a:solidFill>
                <a:latin typeface="Segoe UI Light"/>
              </a:endParaRPr>
            </a:p>
          </p:txBody>
        </p:sp>
        <p:sp>
          <p:nvSpPr>
            <p:cNvPr id="7" name="Rectangle 6"/>
            <p:cNvSpPr/>
            <p:nvPr/>
          </p:nvSpPr>
          <p:spPr bwMode="auto">
            <a:xfrm>
              <a:off x="3150764" y="3268662"/>
              <a:ext cx="2820134" cy="22860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0" bIns="46630" numCol="1" rtlCol="0" anchor="t" anchorCtr="0" compatLnSpc="1">
              <a:prstTxWarp prst="textNoShape">
                <a:avLst/>
              </a:prstTxWarp>
            </a:bodyPr>
            <a:lstStyle/>
            <a:p>
              <a:pPr algn="ctr" defTabSz="932840">
                <a:lnSpc>
                  <a:spcPct val="90000"/>
                </a:lnSpc>
                <a:spcAft>
                  <a:spcPts val="602"/>
                </a:spcAft>
              </a:pPr>
              <a:r>
                <a:rPr lang="en-US" sz="3700" dirty="0" smtClean="0">
                  <a:solidFill>
                    <a:srgbClr val="FFFFFF"/>
                  </a:solidFill>
                  <a:latin typeface="Segoe UI Light"/>
                </a:rPr>
                <a:t>Virtual</a:t>
              </a:r>
              <a:endParaRPr lang="en-US" sz="3700" dirty="0">
                <a:solidFill>
                  <a:srgbClr val="FFFFFF"/>
                </a:solidFill>
                <a:latin typeface="Segoe UI Light"/>
              </a:endParaRPr>
            </a:p>
            <a:p>
              <a:pPr defTabSz="932840">
                <a:lnSpc>
                  <a:spcPct val="90000"/>
                </a:lnSpc>
                <a:spcAft>
                  <a:spcPts val="602"/>
                </a:spcAft>
              </a:pPr>
              <a:endParaRPr lang="en-US" sz="3000" dirty="0">
                <a:solidFill>
                  <a:srgbClr val="FFFFFF"/>
                </a:solidFill>
                <a:latin typeface="Segoe UI Light"/>
              </a:endParaRPr>
            </a:p>
          </p:txBody>
        </p:sp>
        <p:grpSp>
          <p:nvGrpSpPr>
            <p:cNvPr id="8" name="Group 7"/>
            <p:cNvGrpSpPr/>
            <p:nvPr/>
          </p:nvGrpSpPr>
          <p:grpSpPr bwMode="black">
            <a:xfrm>
              <a:off x="3848050" y="4608717"/>
              <a:ext cx="1463040" cy="1463040"/>
              <a:chOff x="3422650" y="3467100"/>
              <a:chExt cx="533400" cy="549275"/>
            </a:xfrm>
            <a:solidFill>
              <a:srgbClr val="FFFFFF"/>
            </a:solidFill>
          </p:grpSpPr>
          <p:sp>
            <p:nvSpPr>
              <p:cNvPr id="9"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1427" tIns="45714" rIns="91427" bIns="45714" numCol="1" anchor="t" anchorCtr="0" compatLnSpc="1">
                <a:prstTxWarp prst="textNoShape">
                  <a:avLst/>
                </a:prstTxWarp>
              </a:bodyPr>
              <a:lstStyle/>
              <a:p>
                <a:endParaRPr lang="en-US" sz="1599"/>
              </a:p>
            </p:txBody>
          </p:sp>
          <p:sp>
            <p:nvSpPr>
              <p:cNvPr id="10"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1427" tIns="45714" rIns="91427" bIns="45714" numCol="1" anchor="t" anchorCtr="0" compatLnSpc="1">
                <a:prstTxWarp prst="textNoShape">
                  <a:avLst/>
                </a:prstTxWarp>
              </a:bodyPr>
              <a:lstStyle/>
              <a:p>
                <a:endParaRPr lang="en-US" sz="1599"/>
              </a:p>
            </p:txBody>
          </p:sp>
        </p:grpSp>
      </p:grpSp>
      <p:grpSp>
        <p:nvGrpSpPr>
          <p:cNvPr id="11" name="Group 10"/>
          <p:cNvGrpSpPr/>
          <p:nvPr/>
        </p:nvGrpSpPr>
        <p:grpSpPr>
          <a:xfrm>
            <a:off x="181827" y="1592263"/>
            <a:ext cx="2837736" cy="3457526"/>
            <a:chOff x="103498" y="3268663"/>
            <a:chExt cx="2838139" cy="3458016"/>
          </a:xfrm>
        </p:grpSpPr>
        <p:grpSp>
          <p:nvGrpSpPr>
            <p:cNvPr id="12" name="Group 11"/>
            <p:cNvGrpSpPr/>
            <p:nvPr/>
          </p:nvGrpSpPr>
          <p:grpSpPr>
            <a:xfrm>
              <a:off x="103498" y="3268663"/>
              <a:ext cx="2838139" cy="3458016"/>
              <a:chOff x="-22495" y="3268663"/>
              <a:chExt cx="5029201" cy="3458016"/>
            </a:xfrm>
            <a:solidFill>
              <a:schemeClr val="accent2">
                <a:lumMod val="60000"/>
                <a:lumOff val="40000"/>
              </a:schemeClr>
            </a:solidFill>
          </p:grpSpPr>
          <p:sp>
            <p:nvSpPr>
              <p:cNvPr id="14" name="Rectangle 13"/>
              <p:cNvSpPr/>
              <p:nvPr/>
            </p:nvSpPr>
            <p:spPr bwMode="auto">
              <a:xfrm>
                <a:off x="-22495" y="3268663"/>
                <a:ext cx="5029201" cy="3458016"/>
              </a:xfrm>
              <a:prstGeom prst="rect">
                <a:avLst/>
              </a:prstGeom>
              <a:solidFill>
                <a:schemeClr val="accent6">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85" tIns="91425" rIns="146285" bIns="91425" numCol="1" rtlCol="0" anchor="t" anchorCtr="0" compatLnSpc="1">
                <a:prstTxWarp prst="textNoShape">
                  <a:avLst/>
                </a:prstTxWarp>
              </a:bodyPr>
              <a:lstStyle/>
              <a:p>
                <a:pPr defTabSz="685920" fontAlgn="base">
                  <a:spcBef>
                    <a:spcPct val="0"/>
                  </a:spcBef>
                  <a:spcAft>
                    <a:spcPct val="0"/>
                  </a:spcAft>
                </a:pPr>
                <a:endParaRPr lang="en-US" sz="3200" dirty="0">
                  <a:solidFill>
                    <a:schemeClr val="bg1"/>
                  </a:solidFill>
                  <a:latin typeface="Segoe UI Light"/>
                </a:endParaRPr>
              </a:p>
            </p:txBody>
          </p:sp>
          <p:sp>
            <p:nvSpPr>
              <p:cNvPr id="15" name="Rectangle 14"/>
              <p:cNvSpPr/>
              <p:nvPr/>
            </p:nvSpPr>
            <p:spPr bwMode="auto">
              <a:xfrm>
                <a:off x="-22495" y="3344862"/>
                <a:ext cx="4725942" cy="2209800"/>
              </a:xfrm>
              <a:prstGeom prst="rect">
                <a:avLst/>
              </a:prstGeom>
              <a:solidFill>
                <a:schemeClr val="accent6">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0" bIns="46630" numCol="1" rtlCol="0" anchor="t" anchorCtr="0" compatLnSpc="1">
                <a:prstTxWarp prst="textNoShape">
                  <a:avLst/>
                </a:prstTxWarp>
              </a:bodyPr>
              <a:lstStyle/>
              <a:p>
                <a:pPr algn="ctr" defTabSz="932840">
                  <a:lnSpc>
                    <a:spcPct val="90000"/>
                  </a:lnSpc>
                  <a:spcAft>
                    <a:spcPts val="602"/>
                  </a:spcAft>
                </a:pPr>
                <a:r>
                  <a:rPr lang="en-US" sz="3700" dirty="0">
                    <a:solidFill>
                      <a:srgbClr val="FFFFFF"/>
                    </a:solidFill>
                    <a:latin typeface="Segoe UI Light"/>
                  </a:rPr>
                  <a:t>Physical</a:t>
                </a:r>
              </a:p>
              <a:p>
                <a:pPr defTabSz="932840">
                  <a:lnSpc>
                    <a:spcPct val="90000"/>
                  </a:lnSpc>
                  <a:spcAft>
                    <a:spcPts val="602"/>
                  </a:spcAft>
                </a:pPr>
                <a:endParaRPr lang="en-US" sz="3000" dirty="0">
                  <a:solidFill>
                    <a:srgbClr val="FFFFFF"/>
                  </a:solidFill>
                  <a:latin typeface="Segoe UI Light"/>
                </a:endParaRPr>
              </a:p>
            </p:txBody>
          </p:sp>
        </p:grpSp>
        <p:sp>
          <p:nvSpPr>
            <p:cNvPr id="13" name="Freeform 78"/>
            <p:cNvSpPr>
              <a:spLocks noEditPoints="1"/>
            </p:cNvSpPr>
            <p:nvPr/>
          </p:nvSpPr>
          <p:spPr bwMode="black">
            <a:xfrm>
              <a:off x="800417" y="4608717"/>
              <a:ext cx="1463040" cy="1463040"/>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endParaRPr lang="en-US" sz="1599"/>
            </a:p>
          </p:txBody>
        </p:sp>
      </p:grpSp>
      <p:grpSp>
        <p:nvGrpSpPr>
          <p:cNvPr id="16" name="Group 15"/>
          <p:cNvGrpSpPr/>
          <p:nvPr/>
        </p:nvGrpSpPr>
        <p:grpSpPr>
          <a:xfrm>
            <a:off x="6276228" y="1592262"/>
            <a:ext cx="2857207" cy="3428514"/>
            <a:chOff x="6198764" y="3268662"/>
            <a:chExt cx="2857612" cy="3429000"/>
          </a:xfrm>
        </p:grpSpPr>
        <p:sp>
          <p:nvSpPr>
            <p:cNvPr id="17" name="Rectangle 16"/>
            <p:cNvSpPr/>
            <p:nvPr/>
          </p:nvSpPr>
          <p:spPr bwMode="auto">
            <a:xfrm>
              <a:off x="6218237" y="3268662"/>
              <a:ext cx="2838139" cy="3429000"/>
            </a:xfrm>
            <a:prstGeom prst="rect">
              <a:avLst/>
            </a:prstGeom>
            <a:solidFill>
              <a:schemeClr val="accent6">
                <a:lumMod val="75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85" tIns="91425" rIns="146285" bIns="91425" numCol="1" rtlCol="0" anchor="t" anchorCtr="0" compatLnSpc="1">
              <a:prstTxWarp prst="textNoShape">
                <a:avLst/>
              </a:prstTxWarp>
            </a:bodyPr>
            <a:lstStyle/>
            <a:p>
              <a:pPr defTabSz="685920" fontAlgn="base">
                <a:spcBef>
                  <a:spcPct val="0"/>
                </a:spcBef>
                <a:spcAft>
                  <a:spcPct val="0"/>
                </a:spcAft>
              </a:pPr>
              <a:endParaRPr lang="en-US" sz="3200" dirty="0">
                <a:solidFill>
                  <a:schemeClr val="bg1"/>
                </a:solidFill>
                <a:latin typeface="Segoe UI Light"/>
              </a:endParaRPr>
            </a:p>
          </p:txBody>
        </p:sp>
        <p:sp>
          <p:nvSpPr>
            <p:cNvPr id="18" name="Rectangle 17"/>
            <p:cNvSpPr/>
            <p:nvPr/>
          </p:nvSpPr>
          <p:spPr bwMode="auto">
            <a:xfrm>
              <a:off x="6198764" y="3344862"/>
              <a:ext cx="2820134" cy="22860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0" bIns="46630" numCol="1" rtlCol="0" anchor="t" anchorCtr="0" compatLnSpc="1">
              <a:prstTxWarp prst="textNoShape">
                <a:avLst/>
              </a:prstTxWarp>
            </a:bodyPr>
            <a:lstStyle/>
            <a:p>
              <a:pPr algn="ctr" defTabSz="932840">
                <a:lnSpc>
                  <a:spcPct val="90000"/>
                </a:lnSpc>
                <a:spcAft>
                  <a:spcPts val="1801"/>
                </a:spcAft>
              </a:pPr>
              <a:r>
                <a:rPr lang="en-US" sz="3700" dirty="0">
                  <a:solidFill>
                    <a:srgbClr val="FFFFFF"/>
                  </a:solidFill>
                  <a:latin typeface="Segoe UI Light"/>
                </a:rPr>
                <a:t>Hybrid Cloud</a:t>
              </a:r>
            </a:p>
            <a:p>
              <a:pPr defTabSz="932840">
                <a:lnSpc>
                  <a:spcPct val="90000"/>
                </a:lnSpc>
                <a:spcAft>
                  <a:spcPts val="602"/>
                </a:spcAft>
              </a:pPr>
              <a:endParaRPr lang="en-US" sz="3000" dirty="0">
                <a:solidFill>
                  <a:srgbClr val="FFFFFF"/>
                </a:solidFill>
                <a:latin typeface="Segoe UI Light"/>
              </a:endParaRPr>
            </a:p>
          </p:txBody>
        </p:sp>
        <p:grpSp>
          <p:nvGrpSpPr>
            <p:cNvPr id="19" name="Group 18"/>
            <p:cNvGrpSpPr/>
            <p:nvPr/>
          </p:nvGrpSpPr>
          <p:grpSpPr>
            <a:xfrm>
              <a:off x="6728693" y="3978223"/>
              <a:ext cx="1855949" cy="2249860"/>
              <a:chOff x="6728693" y="3978223"/>
              <a:chExt cx="1855949" cy="2249860"/>
            </a:xfrm>
          </p:grpSpPr>
          <p:sp>
            <p:nvSpPr>
              <p:cNvPr id="20" name="Freeform 80"/>
              <p:cNvSpPr>
                <a:spLocks noEditPoints="1"/>
              </p:cNvSpPr>
              <p:nvPr/>
            </p:nvSpPr>
            <p:spPr bwMode="black">
              <a:xfrm>
                <a:off x="7195059" y="5199311"/>
                <a:ext cx="762000" cy="1028772"/>
              </a:xfrm>
              <a:custGeom>
                <a:avLst/>
                <a:gdLst>
                  <a:gd name="T0" fmla="*/ 952 w 1833"/>
                  <a:gd name="T1" fmla="*/ 1301 h 2225"/>
                  <a:gd name="T2" fmla="*/ 882 w 1833"/>
                  <a:gd name="T3" fmla="*/ 1413 h 2225"/>
                  <a:gd name="T4" fmla="*/ 677 w 1833"/>
                  <a:gd name="T5" fmla="*/ 2162 h 2225"/>
                  <a:gd name="T6" fmla="*/ 1156 w 1833"/>
                  <a:gd name="T7" fmla="*/ 2162 h 2225"/>
                  <a:gd name="T8" fmla="*/ 1071 w 1833"/>
                  <a:gd name="T9" fmla="*/ 2089 h 2225"/>
                  <a:gd name="T10" fmla="*/ 785 w 1833"/>
                  <a:gd name="T11" fmla="*/ 2039 h 2225"/>
                  <a:gd name="T12" fmla="*/ 1071 w 1833"/>
                  <a:gd name="T13" fmla="*/ 2089 h 2225"/>
                  <a:gd name="T14" fmla="*/ 760 w 1833"/>
                  <a:gd name="T15" fmla="*/ 1949 h 2225"/>
                  <a:gd name="T16" fmla="*/ 1096 w 1833"/>
                  <a:gd name="T17" fmla="*/ 1949 h 2225"/>
                  <a:gd name="T18" fmla="*/ 1026 w 1833"/>
                  <a:gd name="T19" fmla="*/ 1801 h 2225"/>
                  <a:gd name="T20" fmla="*/ 1061 w 1833"/>
                  <a:gd name="T21" fmla="*/ 1836 h 2225"/>
                  <a:gd name="T22" fmla="*/ 260 w 1833"/>
                  <a:gd name="T23" fmla="*/ 1329 h 2225"/>
                  <a:gd name="T24" fmla="*/ 748 w 1833"/>
                  <a:gd name="T25" fmla="*/ 1136 h 2225"/>
                  <a:gd name="T26" fmla="*/ 190 w 1833"/>
                  <a:gd name="T27" fmla="*/ 1329 h 2225"/>
                  <a:gd name="T28" fmla="*/ 0 w 1833"/>
                  <a:gd name="T29" fmla="*/ 1476 h 2225"/>
                  <a:gd name="T30" fmla="*/ 416 w 1833"/>
                  <a:gd name="T31" fmla="*/ 2225 h 2225"/>
                  <a:gd name="T32" fmla="*/ 416 w 1833"/>
                  <a:gd name="T33" fmla="*/ 1413 h 2225"/>
                  <a:gd name="T34" fmla="*/ 83 w 1833"/>
                  <a:gd name="T35" fmla="*/ 2064 h 2225"/>
                  <a:gd name="T36" fmla="*/ 419 w 1833"/>
                  <a:gd name="T37" fmla="*/ 2064 h 2225"/>
                  <a:gd name="T38" fmla="*/ 108 w 1833"/>
                  <a:gd name="T39" fmla="*/ 1974 h 2225"/>
                  <a:gd name="T40" fmla="*/ 394 w 1833"/>
                  <a:gd name="T41" fmla="*/ 1924 h 2225"/>
                  <a:gd name="T42" fmla="*/ 384 w 1833"/>
                  <a:gd name="T43" fmla="*/ 1836 h 2225"/>
                  <a:gd name="T44" fmla="*/ 419 w 1833"/>
                  <a:gd name="T45" fmla="*/ 1801 h 2225"/>
                  <a:gd name="T46" fmla="*/ 1643 w 1833"/>
                  <a:gd name="T47" fmla="*/ 1413 h 2225"/>
                  <a:gd name="T48" fmla="*/ 1082 w 1833"/>
                  <a:gd name="T49" fmla="*/ 1101 h 2225"/>
                  <a:gd name="T50" fmla="*/ 1415 w 1833"/>
                  <a:gd name="T51" fmla="*/ 1171 h 2225"/>
                  <a:gd name="T52" fmla="*/ 1417 w 1833"/>
                  <a:gd name="T53" fmla="*/ 1413 h 2225"/>
                  <a:gd name="T54" fmla="*/ 1417 w 1833"/>
                  <a:gd name="T55" fmla="*/ 2225 h 2225"/>
                  <a:gd name="T56" fmla="*/ 1833 w 1833"/>
                  <a:gd name="T57" fmla="*/ 1476 h 2225"/>
                  <a:gd name="T58" fmla="*/ 1462 w 1833"/>
                  <a:gd name="T59" fmla="*/ 2089 h 2225"/>
                  <a:gd name="T60" fmla="*/ 1748 w 1833"/>
                  <a:gd name="T61" fmla="*/ 2039 h 2225"/>
                  <a:gd name="T62" fmla="*/ 1748 w 1833"/>
                  <a:gd name="T63" fmla="*/ 1974 h 2225"/>
                  <a:gd name="T64" fmla="*/ 1462 w 1833"/>
                  <a:gd name="T65" fmla="*/ 1924 h 2225"/>
                  <a:gd name="T66" fmla="*/ 1748 w 1833"/>
                  <a:gd name="T67" fmla="*/ 1974 h 2225"/>
                  <a:gd name="T68" fmla="*/ 1738 w 1833"/>
                  <a:gd name="T69" fmla="*/ 1766 h 2225"/>
                  <a:gd name="T70" fmla="*/ 650 w 1833"/>
                  <a:gd name="T71" fmla="*/ 592 h 2225"/>
                  <a:gd name="T72" fmla="*/ 1296 w 1833"/>
                  <a:gd name="T73" fmla="*/ 113 h 2225"/>
                  <a:gd name="T74" fmla="*/ 537 w 1833"/>
                  <a:gd name="T75" fmla="*/ 113 h 2225"/>
                  <a:gd name="T76" fmla="*/ 603 w 1833"/>
                  <a:gd name="T77" fmla="*/ 113 h 2225"/>
                  <a:gd name="T78" fmla="*/ 1231 w 1833"/>
                  <a:gd name="T79" fmla="*/ 113 h 2225"/>
                  <a:gd name="T80" fmla="*/ 650 w 1833"/>
                  <a:gd name="T81" fmla="*/ 526 h 2225"/>
                  <a:gd name="T82" fmla="*/ 405 w 1833"/>
                  <a:gd name="T83" fmla="*/ 902 h 2225"/>
                  <a:gd name="T84" fmla="*/ 803 w 1833"/>
                  <a:gd name="T85" fmla="*/ 1101 h 2225"/>
                  <a:gd name="T86" fmla="*/ 882 w 1833"/>
                  <a:gd name="T87" fmla="*/ 1250 h 2225"/>
                  <a:gd name="T88" fmla="*/ 1031 w 1833"/>
                  <a:gd name="T89" fmla="*/ 1171 h 2225"/>
                  <a:gd name="T90" fmla="*/ 952 w 1833"/>
                  <a:gd name="T91" fmla="*/ 1021 h 2225"/>
                  <a:gd name="T92" fmla="*/ 1457 w 1833"/>
                  <a:gd name="T93" fmla="*/ 874 h 2225"/>
                  <a:gd name="T94" fmla="*/ 1303 w 1833"/>
                  <a:gd name="T95" fmla="*/ 652 h 2225"/>
                  <a:gd name="T96" fmla="*/ 530 w 1833"/>
                  <a:gd name="T97" fmla="*/ 652 h 2225"/>
                  <a:gd name="T98" fmla="*/ 377 w 1833"/>
                  <a:gd name="T99" fmla="*/ 87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33" h="2225">
                    <a:moveTo>
                      <a:pt x="1093" y="1413"/>
                    </a:moveTo>
                    <a:cubicBezTo>
                      <a:pt x="952" y="1413"/>
                      <a:pt x="952" y="1413"/>
                      <a:pt x="952" y="1413"/>
                    </a:cubicBezTo>
                    <a:cubicBezTo>
                      <a:pt x="952" y="1301"/>
                      <a:pt x="952" y="1301"/>
                      <a:pt x="952" y="1301"/>
                    </a:cubicBezTo>
                    <a:cubicBezTo>
                      <a:pt x="940" y="1304"/>
                      <a:pt x="929" y="1305"/>
                      <a:pt x="917" y="1305"/>
                    </a:cubicBezTo>
                    <a:cubicBezTo>
                      <a:pt x="905" y="1305"/>
                      <a:pt x="893" y="1304"/>
                      <a:pt x="882" y="1301"/>
                    </a:cubicBezTo>
                    <a:cubicBezTo>
                      <a:pt x="882" y="1413"/>
                      <a:pt x="882" y="1413"/>
                      <a:pt x="882" y="1413"/>
                    </a:cubicBezTo>
                    <a:cubicBezTo>
                      <a:pt x="740" y="1413"/>
                      <a:pt x="740" y="1413"/>
                      <a:pt x="740" y="1413"/>
                    </a:cubicBezTo>
                    <a:cubicBezTo>
                      <a:pt x="705" y="1413"/>
                      <a:pt x="677" y="1441"/>
                      <a:pt x="677" y="1476"/>
                    </a:cubicBezTo>
                    <a:cubicBezTo>
                      <a:pt x="677" y="2162"/>
                      <a:pt x="677" y="2162"/>
                      <a:pt x="677" y="2162"/>
                    </a:cubicBezTo>
                    <a:cubicBezTo>
                      <a:pt x="677" y="2197"/>
                      <a:pt x="705" y="2225"/>
                      <a:pt x="740" y="2225"/>
                    </a:cubicBezTo>
                    <a:cubicBezTo>
                      <a:pt x="1093" y="2225"/>
                      <a:pt x="1093" y="2225"/>
                      <a:pt x="1093" y="2225"/>
                    </a:cubicBezTo>
                    <a:cubicBezTo>
                      <a:pt x="1128" y="2225"/>
                      <a:pt x="1156" y="2197"/>
                      <a:pt x="1156" y="2162"/>
                    </a:cubicBezTo>
                    <a:cubicBezTo>
                      <a:pt x="1156" y="1476"/>
                      <a:pt x="1156" y="1476"/>
                      <a:pt x="1156" y="1476"/>
                    </a:cubicBezTo>
                    <a:cubicBezTo>
                      <a:pt x="1156" y="1441"/>
                      <a:pt x="1128" y="1413"/>
                      <a:pt x="1093" y="1413"/>
                    </a:cubicBezTo>
                    <a:close/>
                    <a:moveTo>
                      <a:pt x="1071" y="2089"/>
                    </a:moveTo>
                    <a:cubicBezTo>
                      <a:pt x="785" y="2089"/>
                      <a:pt x="785" y="2089"/>
                      <a:pt x="785" y="2089"/>
                    </a:cubicBezTo>
                    <a:cubicBezTo>
                      <a:pt x="771" y="2089"/>
                      <a:pt x="760" y="2078"/>
                      <a:pt x="760" y="2064"/>
                    </a:cubicBezTo>
                    <a:cubicBezTo>
                      <a:pt x="760" y="2050"/>
                      <a:pt x="771" y="2039"/>
                      <a:pt x="785" y="2039"/>
                    </a:cubicBezTo>
                    <a:cubicBezTo>
                      <a:pt x="1071" y="2039"/>
                      <a:pt x="1071" y="2039"/>
                      <a:pt x="1071" y="2039"/>
                    </a:cubicBezTo>
                    <a:cubicBezTo>
                      <a:pt x="1085" y="2039"/>
                      <a:pt x="1096" y="2050"/>
                      <a:pt x="1096" y="2064"/>
                    </a:cubicBezTo>
                    <a:cubicBezTo>
                      <a:pt x="1096" y="2078"/>
                      <a:pt x="1085" y="2089"/>
                      <a:pt x="1071" y="2089"/>
                    </a:cubicBezTo>
                    <a:close/>
                    <a:moveTo>
                      <a:pt x="1071" y="1974"/>
                    </a:moveTo>
                    <a:cubicBezTo>
                      <a:pt x="785" y="1974"/>
                      <a:pt x="785" y="1974"/>
                      <a:pt x="785" y="1974"/>
                    </a:cubicBezTo>
                    <a:cubicBezTo>
                      <a:pt x="771" y="1974"/>
                      <a:pt x="760" y="1963"/>
                      <a:pt x="760" y="1949"/>
                    </a:cubicBezTo>
                    <a:cubicBezTo>
                      <a:pt x="760" y="1935"/>
                      <a:pt x="771" y="1924"/>
                      <a:pt x="785" y="1924"/>
                    </a:cubicBezTo>
                    <a:cubicBezTo>
                      <a:pt x="1071" y="1924"/>
                      <a:pt x="1071" y="1924"/>
                      <a:pt x="1071" y="1924"/>
                    </a:cubicBezTo>
                    <a:cubicBezTo>
                      <a:pt x="1085" y="1924"/>
                      <a:pt x="1096" y="1935"/>
                      <a:pt x="1096" y="1949"/>
                    </a:cubicBezTo>
                    <a:cubicBezTo>
                      <a:pt x="1096" y="1963"/>
                      <a:pt x="1085" y="1974"/>
                      <a:pt x="1071" y="1974"/>
                    </a:cubicBezTo>
                    <a:close/>
                    <a:moveTo>
                      <a:pt x="1061" y="1836"/>
                    </a:moveTo>
                    <a:cubicBezTo>
                      <a:pt x="1042" y="1836"/>
                      <a:pt x="1026" y="1820"/>
                      <a:pt x="1026" y="1801"/>
                    </a:cubicBezTo>
                    <a:cubicBezTo>
                      <a:pt x="1026" y="1782"/>
                      <a:pt x="1042" y="1766"/>
                      <a:pt x="1061" y="1766"/>
                    </a:cubicBezTo>
                    <a:cubicBezTo>
                      <a:pt x="1081" y="1766"/>
                      <a:pt x="1096" y="1782"/>
                      <a:pt x="1096" y="1801"/>
                    </a:cubicBezTo>
                    <a:cubicBezTo>
                      <a:pt x="1096" y="1820"/>
                      <a:pt x="1081" y="1836"/>
                      <a:pt x="1061" y="1836"/>
                    </a:cubicBezTo>
                    <a:close/>
                    <a:moveTo>
                      <a:pt x="416" y="1413"/>
                    </a:moveTo>
                    <a:cubicBezTo>
                      <a:pt x="260" y="1413"/>
                      <a:pt x="260" y="1413"/>
                      <a:pt x="260" y="1413"/>
                    </a:cubicBezTo>
                    <a:cubicBezTo>
                      <a:pt x="260" y="1329"/>
                      <a:pt x="260" y="1329"/>
                      <a:pt x="260" y="1329"/>
                    </a:cubicBezTo>
                    <a:cubicBezTo>
                      <a:pt x="260" y="1242"/>
                      <a:pt x="331" y="1171"/>
                      <a:pt x="418" y="1171"/>
                    </a:cubicBezTo>
                    <a:cubicBezTo>
                      <a:pt x="751" y="1171"/>
                      <a:pt x="751" y="1171"/>
                      <a:pt x="751" y="1171"/>
                    </a:cubicBezTo>
                    <a:cubicBezTo>
                      <a:pt x="749" y="1159"/>
                      <a:pt x="748" y="1148"/>
                      <a:pt x="748" y="1136"/>
                    </a:cubicBezTo>
                    <a:cubicBezTo>
                      <a:pt x="748" y="1124"/>
                      <a:pt x="749" y="1112"/>
                      <a:pt x="751" y="1101"/>
                    </a:cubicBezTo>
                    <a:cubicBezTo>
                      <a:pt x="418" y="1101"/>
                      <a:pt x="418" y="1101"/>
                      <a:pt x="418" y="1101"/>
                    </a:cubicBezTo>
                    <a:cubicBezTo>
                      <a:pt x="293" y="1101"/>
                      <a:pt x="190" y="1203"/>
                      <a:pt x="190" y="1329"/>
                    </a:cubicBezTo>
                    <a:cubicBezTo>
                      <a:pt x="190" y="1413"/>
                      <a:pt x="190" y="1413"/>
                      <a:pt x="190" y="1413"/>
                    </a:cubicBezTo>
                    <a:cubicBezTo>
                      <a:pt x="63" y="1413"/>
                      <a:pt x="63" y="1413"/>
                      <a:pt x="63" y="1413"/>
                    </a:cubicBezTo>
                    <a:cubicBezTo>
                      <a:pt x="28" y="1413"/>
                      <a:pt x="0" y="1441"/>
                      <a:pt x="0" y="1476"/>
                    </a:cubicBezTo>
                    <a:cubicBezTo>
                      <a:pt x="0" y="2162"/>
                      <a:pt x="0" y="2162"/>
                      <a:pt x="0" y="2162"/>
                    </a:cubicBezTo>
                    <a:cubicBezTo>
                      <a:pt x="0" y="2197"/>
                      <a:pt x="28" y="2225"/>
                      <a:pt x="63" y="2225"/>
                    </a:cubicBezTo>
                    <a:cubicBezTo>
                      <a:pt x="416" y="2225"/>
                      <a:pt x="416" y="2225"/>
                      <a:pt x="416" y="2225"/>
                    </a:cubicBezTo>
                    <a:cubicBezTo>
                      <a:pt x="451" y="2225"/>
                      <a:pt x="480" y="2197"/>
                      <a:pt x="480" y="2162"/>
                    </a:cubicBezTo>
                    <a:cubicBezTo>
                      <a:pt x="480" y="1476"/>
                      <a:pt x="480" y="1476"/>
                      <a:pt x="480" y="1476"/>
                    </a:cubicBezTo>
                    <a:cubicBezTo>
                      <a:pt x="480" y="1441"/>
                      <a:pt x="451" y="1413"/>
                      <a:pt x="416" y="1413"/>
                    </a:cubicBezTo>
                    <a:close/>
                    <a:moveTo>
                      <a:pt x="394" y="2089"/>
                    </a:moveTo>
                    <a:cubicBezTo>
                      <a:pt x="108" y="2089"/>
                      <a:pt x="108" y="2089"/>
                      <a:pt x="108" y="2089"/>
                    </a:cubicBezTo>
                    <a:cubicBezTo>
                      <a:pt x="94" y="2089"/>
                      <a:pt x="83" y="2078"/>
                      <a:pt x="83" y="2064"/>
                    </a:cubicBezTo>
                    <a:cubicBezTo>
                      <a:pt x="83" y="2050"/>
                      <a:pt x="94" y="2039"/>
                      <a:pt x="108" y="2039"/>
                    </a:cubicBezTo>
                    <a:cubicBezTo>
                      <a:pt x="394" y="2039"/>
                      <a:pt x="394" y="2039"/>
                      <a:pt x="394" y="2039"/>
                    </a:cubicBezTo>
                    <a:cubicBezTo>
                      <a:pt x="408" y="2039"/>
                      <a:pt x="419" y="2050"/>
                      <a:pt x="419" y="2064"/>
                    </a:cubicBezTo>
                    <a:cubicBezTo>
                      <a:pt x="419" y="2078"/>
                      <a:pt x="408" y="2089"/>
                      <a:pt x="394" y="2089"/>
                    </a:cubicBezTo>
                    <a:close/>
                    <a:moveTo>
                      <a:pt x="394" y="1974"/>
                    </a:moveTo>
                    <a:cubicBezTo>
                      <a:pt x="108" y="1974"/>
                      <a:pt x="108" y="1974"/>
                      <a:pt x="108" y="1974"/>
                    </a:cubicBezTo>
                    <a:cubicBezTo>
                      <a:pt x="94" y="1974"/>
                      <a:pt x="83" y="1963"/>
                      <a:pt x="83" y="1949"/>
                    </a:cubicBezTo>
                    <a:cubicBezTo>
                      <a:pt x="83" y="1935"/>
                      <a:pt x="94" y="1924"/>
                      <a:pt x="108" y="1924"/>
                    </a:cubicBezTo>
                    <a:cubicBezTo>
                      <a:pt x="394" y="1924"/>
                      <a:pt x="394" y="1924"/>
                      <a:pt x="394" y="1924"/>
                    </a:cubicBezTo>
                    <a:cubicBezTo>
                      <a:pt x="408" y="1924"/>
                      <a:pt x="419" y="1935"/>
                      <a:pt x="419" y="1949"/>
                    </a:cubicBezTo>
                    <a:cubicBezTo>
                      <a:pt x="419" y="1963"/>
                      <a:pt x="408" y="1974"/>
                      <a:pt x="394" y="1974"/>
                    </a:cubicBezTo>
                    <a:close/>
                    <a:moveTo>
                      <a:pt x="384" y="1836"/>
                    </a:moveTo>
                    <a:cubicBezTo>
                      <a:pt x="365" y="1836"/>
                      <a:pt x="350" y="1820"/>
                      <a:pt x="350" y="1801"/>
                    </a:cubicBezTo>
                    <a:cubicBezTo>
                      <a:pt x="350" y="1782"/>
                      <a:pt x="365" y="1766"/>
                      <a:pt x="384" y="1766"/>
                    </a:cubicBezTo>
                    <a:cubicBezTo>
                      <a:pt x="404" y="1766"/>
                      <a:pt x="419" y="1782"/>
                      <a:pt x="419" y="1801"/>
                    </a:cubicBezTo>
                    <a:cubicBezTo>
                      <a:pt x="419" y="1820"/>
                      <a:pt x="404" y="1836"/>
                      <a:pt x="384" y="1836"/>
                    </a:cubicBezTo>
                    <a:close/>
                    <a:moveTo>
                      <a:pt x="1770" y="1413"/>
                    </a:moveTo>
                    <a:cubicBezTo>
                      <a:pt x="1643" y="1413"/>
                      <a:pt x="1643" y="1413"/>
                      <a:pt x="1643" y="1413"/>
                    </a:cubicBezTo>
                    <a:cubicBezTo>
                      <a:pt x="1643" y="1329"/>
                      <a:pt x="1643" y="1329"/>
                      <a:pt x="1643" y="1329"/>
                    </a:cubicBezTo>
                    <a:cubicBezTo>
                      <a:pt x="1643" y="1203"/>
                      <a:pt x="1541" y="1101"/>
                      <a:pt x="1415" y="1101"/>
                    </a:cubicBezTo>
                    <a:cubicBezTo>
                      <a:pt x="1082" y="1101"/>
                      <a:pt x="1082" y="1101"/>
                      <a:pt x="1082" y="1101"/>
                    </a:cubicBezTo>
                    <a:cubicBezTo>
                      <a:pt x="1085" y="1112"/>
                      <a:pt x="1086" y="1124"/>
                      <a:pt x="1086" y="1136"/>
                    </a:cubicBezTo>
                    <a:cubicBezTo>
                      <a:pt x="1086" y="1148"/>
                      <a:pt x="1085" y="1159"/>
                      <a:pt x="1082" y="1171"/>
                    </a:cubicBezTo>
                    <a:cubicBezTo>
                      <a:pt x="1415" y="1171"/>
                      <a:pt x="1415" y="1171"/>
                      <a:pt x="1415" y="1171"/>
                    </a:cubicBezTo>
                    <a:cubicBezTo>
                      <a:pt x="1503" y="1171"/>
                      <a:pt x="1574" y="1242"/>
                      <a:pt x="1574" y="1329"/>
                    </a:cubicBezTo>
                    <a:cubicBezTo>
                      <a:pt x="1574" y="1413"/>
                      <a:pt x="1574" y="1413"/>
                      <a:pt x="1574" y="1413"/>
                    </a:cubicBezTo>
                    <a:cubicBezTo>
                      <a:pt x="1417" y="1413"/>
                      <a:pt x="1417" y="1413"/>
                      <a:pt x="1417" y="1413"/>
                    </a:cubicBezTo>
                    <a:cubicBezTo>
                      <a:pt x="1382" y="1413"/>
                      <a:pt x="1354" y="1441"/>
                      <a:pt x="1354" y="1476"/>
                    </a:cubicBezTo>
                    <a:cubicBezTo>
                      <a:pt x="1354" y="2162"/>
                      <a:pt x="1354" y="2162"/>
                      <a:pt x="1354" y="2162"/>
                    </a:cubicBezTo>
                    <a:cubicBezTo>
                      <a:pt x="1354" y="2197"/>
                      <a:pt x="1382" y="2225"/>
                      <a:pt x="1417" y="2225"/>
                    </a:cubicBezTo>
                    <a:cubicBezTo>
                      <a:pt x="1770" y="2225"/>
                      <a:pt x="1770" y="2225"/>
                      <a:pt x="1770" y="2225"/>
                    </a:cubicBezTo>
                    <a:cubicBezTo>
                      <a:pt x="1805" y="2225"/>
                      <a:pt x="1833" y="2197"/>
                      <a:pt x="1833" y="2162"/>
                    </a:cubicBezTo>
                    <a:cubicBezTo>
                      <a:pt x="1833" y="1476"/>
                      <a:pt x="1833" y="1476"/>
                      <a:pt x="1833" y="1476"/>
                    </a:cubicBezTo>
                    <a:cubicBezTo>
                      <a:pt x="1833" y="1441"/>
                      <a:pt x="1805" y="1413"/>
                      <a:pt x="1770" y="1413"/>
                    </a:cubicBezTo>
                    <a:close/>
                    <a:moveTo>
                      <a:pt x="1748" y="2089"/>
                    </a:moveTo>
                    <a:cubicBezTo>
                      <a:pt x="1462" y="2089"/>
                      <a:pt x="1462" y="2089"/>
                      <a:pt x="1462" y="2089"/>
                    </a:cubicBezTo>
                    <a:cubicBezTo>
                      <a:pt x="1448" y="2089"/>
                      <a:pt x="1437" y="2078"/>
                      <a:pt x="1437" y="2064"/>
                    </a:cubicBezTo>
                    <a:cubicBezTo>
                      <a:pt x="1437" y="2050"/>
                      <a:pt x="1448" y="2039"/>
                      <a:pt x="1462" y="2039"/>
                    </a:cubicBezTo>
                    <a:cubicBezTo>
                      <a:pt x="1748" y="2039"/>
                      <a:pt x="1748" y="2039"/>
                      <a:pt x="1748" y="2039"/>
                    </a:cubicBezTo>
                    <a:cubicBezTo>
                      <a:pt x="1762" y="2039"/>
                      <a:pt x="1773" y="2050"/>
                      <a:pt x="1773" y="2064"/>
                    </a:cubicBezTo>
                    <a:cubicBezTo>
                      <a:pt x="1773" y="2078"/>
                      <a:pt x="1762" y="2089"/>
                      <a:pt x="1748" y="2089"/>
                    </a:cubicBezTo>
                    <a:close/>
                    <a:moveTo>
                      <a:pt x="1748" y="1974"/>
                    </a:moveTo>
                    <a:cubicBezTo>
                      <a:pt x="1462" y="1974"/>
                      <a:pt x="1462" y="1974"/>
                      <a:pt x="1462" y="1974"/>
                    </a:cubicBezTo>
                    <a:cubicBezTo>
                      <a:pt x="1448" y="1974"/>
                      <a:pt x="1437" y="1963"/>
                      <a:pt x="1437" y="1949"/>
                    </a:cubicBezTo>
                    <a:cubicBezTo>
                      <a:pt x="1437" y="1935"/>
                      <a:pt x="1448" y="1924"/>
                      <a:pt x="1462" y="1924"/>
                    </a:cubicBezTo>
                    <a:cubicBezTo>
                      <a:pt x="1748" y="1924"/>
                      <a:pt x="1748" y="1924"/>
                      <a:pt x="1748" y="1924"/>
                    </a:cubicBezTo>
                    <a:cubicBezTo>
                      <a:pt x="1762" y="1924"/>
                      <a:pt x="1773" y="1935"/>
                      <a:pt x="1773" y="1949"/>
                    </a:cubicBezTo>
                    <a:cubicBezTo>
                      <a:pt x="1773" y="1963"/>
                      <a:pt x="1762" y="1974"/>
                      <a:pt x="1748" y="1974"/>
                    </a:cubicBezTo>
                    <a:close/>
                    <a:moveTo>
                      <a:pt x="1738" y="1836"/>
                    </a:moveTo>
                    <a:cubicBezTo>
                      <a:pt x="1719" y="1836"/>
                      <a:pt x="1703" y="1820"/>
                      <a:pt x="1703" y="1801"/>
                    </a:cubicBezTo>
                    <a:cubicBezTo>
                      <a:pt x="1703" y="1782"/>
                      <a:pt x="1719" y="1766"/>
                      <a:pt x="1738" y="1766"/>
                    </a:cubicBezTo>
                    <a:cubicBezTo>
                      <a:pt x="1757" y="1766"/>
                      <a:pt x="1773" y="1782"/>
                      <a:pt x="1773" y="1801"/>
                    </a:cubicBezTo>
                    <a:cubicBezTo>
                      <a:pt x="1773" y="1820"/>
                      <a:pt x="1757" y="1836"/>
                      <a:pt x="1738" y="1836"/>
                    </a:cubicBezTo>
                    <a:close/>
                    <a:moveTo>
                      <a:pt x="650" y="592"/>
                    </a:moveTo>
                    <a:cubicBezTo>
                      <a:pt x="1184" y="592"/>
                      <a:pt x="1184" y="592"/>
                      <a:pt x="1184" y="592"/>
                    </a:cubicBezTo>
                    <a:cubicBezTo>
                      <a:pt x="1246" y="592"/>
                      <a:pt x="1296" y="541"/>
                      <a:pt x="1296" y="479"/>
                    </a:cubicBezTo>
                    <a:cubicBezTo>
                      <a:pt x="1296" y="113"/>
                      <a:pt x="1296" y="113"/>
                      <a:pt x="1296" y="113"/>
                    </a:cubicBezTo>
                    <a:cubicBezTo>
                      <a:pt x="1296" y="51"/>
                      <a:pt x="1246" y="0"/>
                      <a:pt x="1184" y="0"/>
                    </a:cubicBezTo>
                    <a:cubicBezTo>
                      <a:pt x="650" y="0"/>
                      <a:pt x="650" y="0"/>
                      <a:pt x="650" y="0"/>
                    </a:cubicBezTo>
                    <a:cubicBezTo>
                      <a:pt x="588" y="0"/>
                      <a:pt x="537" y="51"/>
                      <a:pt x="537" y="113"/>
                    </a:cubicBezTo>
                    <a:cubicBezTo>
                      <a:pt x="537" y="479"/>
                      <a:pt x="537" y="479"/>
                      <a:pt x="537" y="479"/>
                    </a:cubicBezTo>
                    <a:cubicBezTo>
                      <a:pt x="537" y="541"/>
                      <a:pt x="588" y="592"/>
                      <a:pt x="650" y="592"/>
                    </a:cubicBezTo>
                    <a:close/>
                    <a:moveTo>
                      <a:pt x="603" y="113"/>
                    </a:moveTo>
                    <a:cubicBezTo>
                      <a:pt x="603" y="87"/>
                      <a:pt x="624" y="66"/>
                      <a:pt x="650" y="66"/>
                    </a:cubicBezTo>
                    <a:cubicBezTo>
                      <a:pt x="1184" y="66"/>
                      <a:pt x="1184" y="66"/>
                      <a:pt x="1184" y="66"/>
                    </a:cubicBezTo>
                    <a:cubicBezTo>
                      <a:pt x="1210" y="66"/>
                      <a:pt x="1231" y="87"/>
                      <a:pt x="1231" y="113"/>
                    </a:cubicBezTo>
                    <a:cubicBezTo>
                      <a:pt x="1231" y="479"/>
                      <a:pt x="1231" y="479"/>
                      <a:pt x="1231" y="479"/>
                    </a:cubicBezTo>
                    <a:cubicBezTo>
                      <a:pt x="1231" y="505"/>
                      <a:pt x="1210" y="526"/>
                      <a:pt x="1184" y="526"/>
                    </a:cubicBezTo>
                    <a:cubicBezTo>
                      <a:pt x="650" y="526"/>
                      <a:pt x="650" y="526"/>
                      <a:pt x="650" y="526"/>
                    </a:cubicBezTo>
                    <a:cubicBezTo>
                      <a:pt x="624" y="526"/>
                      <a:pt x="603" y="505"/>
                      <a:pt x="603" y="479"/>
                    </a:cubicBezTo>
                    <a:lnTo>
                      <a:pt x="603" y="113"/>
                    </a:lnTo>
                    <a:close/>
                    <a:moveTo>
                      <a:pt x="405" y="902"/>
                    </a:moveTo>
                    <a:cubicBezTo>
                      <a:pt x="882" y="902"/>
                      <a:pt x="882" y="902"/>
                      <a:pt x="882" y="902"/>
                    </a:cubicBezTo>
                    <a:cubicBezTo>
                      <a:pt x="882" y="1021"/>
                      <a:pt x="882" y="1021"/>
                      <a:pt x="882" y="1021"/>
                    </a:cubicBezTo>
                    <a:cubicBezTo>
                      <a:pt x="844" y="1033"/>
                      <a:pt x="814" y="1063"/>
                      <a:pt x="803" y="1101"/>
                    </a:cubicBezTo>
                    <a:cubicBezTo>
                      <a:pt x="799" y="1112"/>
                      <a:pt x="797" y="1124"/>
                      <a:pt x="797" y="1136"/>
                    </a:cubicBezTo>
                    <a:cubicBezTo>
                      <a:pt x="797" y="1148"/>
                      <a:pt x="799" y="1160"/>
                      <a:pt x="803" y="1171"/>
                    </a:cubicBezTo>
                    <a:cubicBezTo>
                      <a:pt x="814" y="1209"/>
                      <a:pt x="844" y="1238"/>
                      <a:pt x="882" y="1250"/>
                    </a:cubicBezTo>
                    <a:cubicBezTo>
                      <a:pt x="893" y="1253"/>
                      <a:pt x="905" y="1255"/>
                      <a:pt x="917" y="1255"/>
                    </a:cubicBezTo>
                    <a:cubicBezTo>
                      <a:pt x="929" y="1255"/>
                      <a:pt x="941" y="1253"/>
                      <a:pt x="952" y="1250"/>
                    </a:cubicBezTo>
                    <a:cubicBezTo>
                      <a:pt x="990" y="1238"/>
                      <a:pt x="1020" y="1209"/>
                      <a:pt x="1031" y="1171"/>
                    </a:cubicBezTo>
                    <a:cubicBezTo>
                      <a:pt x="1034" y="1160"/>
                      <a:pt x="1036" y="1148"/>
                      <a:pt x="1036" y="1136"/>
                    </a:cubicBezTo>
                    <a:cubicBezTo>
                      <a:pt x="1036" y="1124"/>
                      <a:pt x="1034" y="1112"/>
                      <a:pt x="1031" y="1101"/>
                    </a:cubicBezTo>
                    <a:cubicBezTo>
                      <a:pt x="1019" y="1063"/>
                      <a:pt x="990" y="1033"/>
                      <a:pt x="952" y="1021"/>
                    </a:cubicBezTo>
                    <a:cubicBezTo>
                      <a:pt x="952" y="902"/>
                      <a:pt x="952" y="902"/>
                      <a:pt x="952" y="902"/>
                    </a:cubicBezTo>
                    <a:cubicBezTo>
                      <a:pt x="1429" y="902"/>
                      <a:pt x="1429" y="902"/>
                      <a:pt x="1429" y="902"/>
                    </a:cubicBezTo>
                    <a:cubicBezTo>
                      <a:pt x="1444" y="902"/>
                      <a:pt x="1457" y="889"/>
                      <a:pt x="1457" y="874"/>
                    </a:cubicBezTo>
                    <a:cubicBezTo>
                      <a:pt x="1457" y="861"/>
                      <a:pt x="1457" y="861"/>
                      <a:pt x="1457" y="861"/>
                    </a:cubicBezTo>
                    <a:cubicBezTo>
                      <a:pt x="1457" y="845"/>
                      <a:pt x="1449" y="823"/>
                      <a:pt x="1439" y="811"/>
                    </a:cubicBezTo>
                    <a:cubicBezTo>
                      <a:pt x="1303" y="652"/>
                      <a:pt x="1303" y="652"/>
                      <a:pt x="1303" y="652"/>
                    </a:cubicBezTo>
                    <a:cubicBezTo>
                      <a:pt x="1293" y="640"/>
                      <a:pt x="1273" y="631"/>
                      <a:pt x="1257" y="631"/>
                    </a:cubicBezTo>
                    <a:cubicBezTo>
                      <a:pt x="577" y="631"/>
                      <a:pt x="577" y="631"/>
                      <a:pt x="577" y="631"/>
                    </a:cubicBezTo>
                    <a:cubicBezTo>
                      <a:pt x="561" y="631"/>
                      <a:pt x="540" y="640"/>
                      <a:pt x="530" y="652"/>
                    </a:cubicBezTo>
                    <a:cubicBezTo>
                      <a:pt x="395" y="811"/>
                      <a:pt x="395" y="811"/>
                      <a:pt x="395" y="811"/>
                    </a:cubicBezTo>
                    <a:cubicBezTo>
                      <a:pt x="385" y="823"/>
                      <a:pt x="377" y="845"/>
                      <a:pt x="377" y="861"/>
                    </a:cubicBezTo>
                    <a:cubicBezTo>
                      <a:pt x="377" y="874"/>
                      <a:pt x="377" y="874"/>
                      <a:pt x="377" y="874"/>
                    </a:cubicBezTo>
                    <a:cubicBezTo>
                      <a:pt x="377" y="889"/>
                      <a:pt x="389" y="902"/>
                      <a:pt x="405" y="902"/>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endParaRPr lang="en-US" sz="1599"/>
              </a:p>
            </p:txBody>
          </p:sp>
          <p:pic>
            <p:nvPicPr>
              <p:cNvPr id="23" name="Picture 2" descr="C:\Users\chrisw\Desktop\Cloud Services 3.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black">
              <a:xfrm>
                <a:off x="6728693" y="3978223"/>
                <a:ext cx="1855949" cy="126098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4" name="Group 23"/>
          <p:cNvGrpSpPr/>
          <p:nvPr/>
        </p:nvGrpSpPr>
        <p:grpSpPr>
          <a:xfrm>
            <a:off x="9248341" y="1592262"/>
            <a:ext cx="2971378" cy="3428514"/>
            <a:chOff x="9094787" y="3268662"/>
            <a:chExt cx="2971800" cy="3429000"/>
          </a:xfrm>
          <a:solidFill>
            <a:schemeClr val="accent6">
              <a:lumMod val="75000"/>
            </a:schemeClr>
          </a:solidFill>
        </p:grpSpPr>
        <p:sp>
          <p:nvSpPr>
            <p:cNvPr id="25" name="Rectangle 24"/>
            <p:cNvSpPr/>
            <p:nvPr/>
          </p:nvSpPr>
          <p:spPr bwMode="auto">
            <a:xfrm>
              <a:off x="9228448" y="3268662"/>
              <a:ext cx="2838139" cy="3429000"/>
            </a:xfrm>
            <a:prstGeom prst="rect">
              <a:avLst/>
            </a:prstGeom>
            <a:grp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285" tIns="91425" rIns="146285" bIns="91425" numCol="1" rtlCol="0" anchor="t" anchorCtr="0" compatLnSpc="1">
              <a:prstTxWarp prst="textNoShape">
                <a:avLst/>
              </a:prstTxWarp>
            </a:bodyPr>
            <a:lstStyle/>
            <a:p>
              <a:pPr defTabSz="685920" fontAlgn="base">
                <a:spcBef>
                  <a:spcPct val="0"/>
                </a:spcBef>
                <a:spcAft>
                  <a:spcPct val="0"/>
                </a:spcAft>
              </a:pPr>
              <a:endParaRPr lang="en-US" sz="3200" dirty="0">
                <a:solidFill>
                  <a:schemeClr val="bg1"/>
                </a:solidFill>
                <a:latin typeface="Segoe UI Light"/>
              </a:endParaRPr>
            </a:p>
          </p:txBody>
        </p:sp>
        <p:sp>
          <p:nvSpPr>
            <p:cNvPr id="26" name="Rectangle 25"/>
            <p:cNvSpPr/>
            <p:nvPr/>
          </p:nvSpPr>
          <p:spPr bwMode="auto">
            <a:xfrm>
              <a:off x="9094787" y="3344862"/>
              <a:ext cx="2837405" cy="22860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0" bIns="46630" numCol="1" rtlCol="0" anchor="t" anchorCtr="0" compatLnSpc="1">
              <a:prstTxWarp prst="textNoShape">
                <a:avLst/>
              </a:prstTxWarp>
            </a:bodyPr>
            <a:lstStyle/>
            <a:p>
              <a:pPr algn="ctr" defTabSz="932840">
                <a:lnSpc>
                  <a:spcPct val="90000"/>
                </a:lnSpc>
                <a:spcAft>
                  <a:spcPts val="602"/>
                </a:spcAft>
              </a:pPr>
              <a:r>
                <a:rPr lang="en-US" sz="3700" dirty="0">
                  <a:solidFill>
                    <a:srgbClr val="FFFFFF"/>
                  </a:solidFill>
                  <a:latin typeface="Segoe UI Light"/>
                </a:rPr>
                <a:t>Cloud</a:t>
              </a:r>
            </a:p>
            <a:p>
              <a:pPr defTabSz="932840">
                <a:lnSpc>
                  <a:spcPct val="90000"/>
                </a:lnSpc>
                <a:spcAft>
                  <a:spcPts val="602"/>
                </a:spcAft>
              </a:pPr>
              <a:endParaRPr lang="en-US" sz="3000" dirty="0">
                <a:solidFill>
                  <a:srgbClr val="FFFFFF"/>
                </a:solidFill>
                <a:latin typeface="Segoe UI Light"/>
              </a:endParaRPr>
            </a:p>
          </p:txBody>
        </p:sp>
        <p:pic>
          <p:nvPicPr>
            <p:cNvPr id="29" name="Picture 2" descr="C:\Users\chrisw\Desktop\Cloud Services 3.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black">
            <a:xfrm>
              <a:off x="9780587" y="4192533"/>
              <a:ext cx="1855949" cy="1260987"/>
            </a:xfrm>
            <a:prstGeom prst="rect">
              <a:avLst/>
            </a:prstGeom>
            <a:grpFill/>
            <a:extLst/>
          </p:spPr>
        </p:pic>
      </p:grpSp>
      <p:sp>
        <p:nvSpPr>
          <p:cNvPr id="30" name="Right Arrow 29"/>
          <p:cNvSpPr/>
          <p:nvPr/>
        </p:nvSpPr>
        <p:spPr bwMode="auto">
          <a:xfrm>
            <a:off x="2722427" y="2735100"/>
            <a:ext cx="1040293" cy="677996"/>
          </a:xfrm>
          <a:prstGeom prst="rightArrow">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1" name="Right Arrow 30"/>
          <p:cNvSpPr/>
          <p:nvPr/>
        </p:nvSpPr>
        <p:spPr bwMode="auto">
          <a:xfrm>
            <a:off x="5667451" y="2735100"/>
            <a:ext cx="1040293" cy="677996"/>
          </a:xfrm>
          <a:prstGeom prst="rightArrow">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2" name="Right Arrow 31"/>
          <p:cNvSpPr/>
          <p:nvPr/>
        </p:nvSpPr>
        <p:spPr bwMode="auto">
          <a:xfrm>
            <a:off x="8893751" y="2742807"/>
            <a:ext cx="1040293" cy="677996"/>
          </a:xfrm>
          <a:prstGeom prst="rightArrow">
            <a:avLst/>
          </a:prstGeom>
          <a:solidFill>
            <a:srgbClr val="007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3" name="Rectangle 32"/>
          <p:cNvSpPr>
            <a:spLocks noChangeArrowheads="1"/>
          </p:cNvSpPr>
          <p:nvPr/>
        </p:nvSpPr>
        <p:spPr bwMode="auto">
          <a:xfrm>
            <a:off x="181827" y="5257280"/>
            <a:ext cx="5904040" cy="520946"/>
          </a:xfrm>
          <a:prstGeom prst="rect">
            <a:avLst/>
          </a:prstGeom>
          <a:solidFill>
            <a:schemeClr val="accent4"/>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82854" tIns="91427" rIns="182854" bIns="38852" numCol="1" rtlCol="0" anchor="t" anchorCtr="0" compatLnSpc="1">
            <a:prstTxWarp prst="textNoShape">
              <a:avLst/>
            </a:prstTxWarp>
          </a:bodyPr>
          <a:lstStyle/>
          <a:p>
            <a:pPr algn="ctr" defTabSz="776842" fontAlgn="base">
              <a:spcBef>
                <a:spcPct val="0"/>
              </a:spcBef>
              <a:spcAft>
                <a:spcPct val="0"/>
              </a:spcAft>
              <a:tabLst>
                <a:tab pos="244193" algn="l"/>
              </a:tabLst>
            </a:pPr>
            <a:r>
              <a:rPr lang="en-US" sz="1904" dirty="0">
                <a:gradFill>
                  <a:gsLst>
                    <a:gs pos="0">
                      <a:srgbClr val="FFFFFF"/>
                    </a:gs>
                    <a:gs pos="100000">
                      <a:srgbClr val="FFFFFF"/>
                    </a:gs>
                  </a:gsLst>
                  <a:lin ang="5400000" scaled="0"/>
                </a:gradFill>
              </a:rPr>
              <a:t>On premises – built &amp; managed infrastructure</a:t>
            </a:r>
          </a:p>
        </p:txBody>
      </p:sp>
      <p:sp>
        <p:nvSpPr>
          <p:cNvPr id="34" name="Rectangle 33"/>
          <p:cNvSpPr>
            <a:spLocks noChangeArrowheads="1"/>
          </p:cNvSpPr>
          <p:nvPr/>
        </p:nvSpPr>
        <p:spPr bwMode="auto">
          <a:xfrm>
            <a:off x="6324798" y="5257280"/>
            <a:ext cx="5894921" cy="520946"/>
          </a:xfrm>
          <a:prstGeom prst="rect">
            <a:avLst/>
          </a:prstGeom>
          <a:solidFill>
            <a:schemeClr val="accent4">
              <a:lumMod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82854" tIns="91427" rIns="182854" bIns="38852" numCol="1" rtlCol="0" anchor="t" anchorCtr="0" compatLnSpc="1">
            <a:prstTxWarp prst="textNoShape">
              <a:avLst/>
            </a:prstTxWarp>
          </a:bodyPr>
          <a:lstStyle/>
          <a:p>
            <a:pPr algn="ctr" defTabSz="776842" fontAlgn="base">
              <a:spcBef>
                <a:spcPct val="0"/>
              </a:spcBef>
              <a:spcAft>
                <a:spcPct val="0"/>
              </a:spcAft>
              <a:tabLst>
                <a:tab pos="244193" algn="l"/>
              </a:tabLst>
            </a:pPr>
            <a:r>
              <a:rPr lang="en-US" sz="1904" dirty="0">
                <a:gradFill>
                  <a:gsLst>
                    <a:gs pos="0">
                      <a:srgbClr val="FFFFFF"/>
                    </a:gs>
                    <a:gs pos="100000">
                      <a:srgbClr val="FFFFFF"/>
                    </a:gs>
                  </a:gsLst>
                  <a:lin ang="5400000" scaled="0"/>
                </a:gradFill>
              </a:rPr>
              <a:t>Cloud – flexible, remote infrastructure</a:t>
            </a:r>
          </a:p>
        </p:txBody>
      </p:sp>
      <p:sp>
        <p:nvSpPr>
          <p:cNvPr id="35" name="Right Arrow 34"/>
          <p:cNvSpPr/>
          <p:nvPr/>
        </p:nvSpPr>
        <p:spPr bwMode="auto">
          <a:xfrm>
            <a:off x="181827" y="5731929"/>
            <a:ext cx="12037891" cy="840221"/>
          </a:xfrm>
          <a:prstGeom prst="rightArrow">
            <a:avLst/>
          </a:prstGeom>
          <a:gradFill flip="none" rotWithShape="1">
            <a:gsLst>
              <a:gs pos="0">
                <a:srgbClr val="009E49">
                  <a:shade val="30000"/>
                  <a:satMod val="115000"/>
                </a:srgbClr>
              </a:gs>
              <a:gs pos="50000">
                <a:srgbClr val="009E49">
                  <a:shade val="67500"/>
                  <a:satMod val="115000"/>
                </a:srgbClr>
              </a:gs>
              <a:gs pos="100000">
                <a:srgbClr val="009E49">
                  <a:shade val="100000"/>
                  <a:satMod val="115000"/>
                </a:srgbClr>
              </a:gs>
            </a:gsLst>
            <a:lin ang="8100000" scaled="1"/>
            <a:tileRect/>
          </a:gra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r>
              <a:rPr lang="en-US" sz="2000" dirty="0">
                <a:gradFill>
                  <a:gsLst>
                    <a:gs pos="0">
                      <a:srgbClr val="FFFFFF"/>
                    </a:gs>
                    <a:gs pos="100000">
                      <a:srgbClr val="FFFFFF"/>
                    </a:gs>
                  </a:gsLst>
                  <a:lin ang="5400000" scaled="0"/>
                </a:gradFill>
              </a:rPr>
              <a:t>Microsoft Provides </a:t>
            </a:r>
            <a:r>
              <a:rPr lang="en-US" sz="2000" dirty="0" smtClean="0">
                <a:gradFill>
                  <a:gsLst>
                    <a:gs pos="0">
                      <a:srgbClr val="FFFFFF"/>
                    </a:gs>
                    <a:gs pos="100000">
                      <a:srgbClr val="FFFFFF"/>
                    </a:gs>
                  </a:gsLst>
                  <a:lin ang="5400000" scaled="0"/>
                </a:gradFill>
              </a:rPr>
              <a:t>Backup Solutions </a:t>
            </a:r>
            <a:r>
              <a:rPr lang="en-US" sz="2000" dirty="0">
                <a:gradFill>
                  <a:gsLst>
                    <a:gs pos="0">
                      <a:srgbClr val="FFFFFF"/>
                    </a:gs>
                    <a:gs pos="100000">
                      <a:srgbClr val="FFFFFF"/>
                    </a:gs>
                  </a:gsLst>
                  <a:lin ang="5400000" scaled="0"/>
                </a:gradFill>
              </a:rPr>
              <a:t>Across All Four Scenarios</a:t>
            </a:r>
          </a:p>
        </p:txBody>
      </p:sp>
    </p:spTree>
    <p:extLst>
      <p:ext uri="{BB962C8B-B14F-4D97-AF65-F5344CB8AC3E}">
        <p14:creationId xmlns:p14="http://schemas.microsoft.com/office/powerpoint/2010/main" val="3775668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7200" dirty="0" smtClean="0"/>
              <a:t>Protect Hyper V at scale (CPS)</a:t>
            </a:r>
            <a:endParaRPr lang="en-US" sz="7200" dirty="0"/>
          </a:p>
        </p:txBody>
      </p:sp>
      <p:sp>
        <p:nvSpPr>
          <p:cNvPr id="2" name="Text Placeholder 1"/>
          <p:cNvSpPr>
            <a:spLocks noGrp="1"/>
          </p:cNvSpPr>
          <p:nvPr>
            <p:ph type="body" sz="quarter" idx="4294967295"/>
          </p:nvPr>
        </p:nvSpPr>
        <p:spPr>
          <a:xfrm>
            <a:off x="0" y="3802063"/>
            <a:ext cx="10056813" cy="2092881"/>
          </a:xfrm>
        </p:spPr>
        <p:txBody>
          <a:bodyPr/>
          <a:lstStyle/>
          <a:p>
            <a:r>
              <a:rPr lang="en-US" dirty="0" smtClean="0"/>
              <a:t>Microsoft Cloud Platform System</a:t>
            </a:r>
          </a:p>
          <a:p>
            <a:r>
              <a:rPr lang="en-US" dirty="0" smtClean="0"/>
              <a:t>Backup and de-duplication at Scale</a:t>
            </a:r>
          </a:p>
          <a:p>
            <a:r>
              <a:rPr lang="en-US" dirty="0" smtClean="0"/>
              <a:t>Enterprise Level Reporting</a:t>
            </a:r>
            <a:endParaRPr lang="en-US" dirty="0"/>
          </a:p>
        </p:txBody>
      </p:sp>
    </p:spTree>
    <p:extLst>
      <p:ext uri="{BB962C8B-B14F-4D97-AF65-F5344CB8AC3E}">
        <p14:creationId xmlns:p14="http://schemas.microsoft.com/office/powerpoint/2010/main" val="301708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118" y="115143"/>
            <a:ext cx="10724938" cy="637927"/>
          </a:xfrm>
        </p:spPr>
        <p:txBody>
          <a:bodyPr>
            <a:noAutofit/>
          </a:bodyPr>
          <a:lstStyle/>
          <a:p>
            <a:r>
              <a:rPr lang="en-US" dirty="0" smtClean="0"/>
              <a:t>CPS Backup Workflow</a:t>
            </a:r>
            <a:endParaRPr lang="en-US" dirty="0"/>
          </a:p>
        </p:txBody>
      </p:sp>
      <p:grpSp>
        <p:nvGrpSpPr>
          <p:cNvPr id="41" name="Group 40"/>
          <p:cNvGrpSpPr/>
          <p:nvPr/>
        </p:nvGrpSpPr>
        <p:grpSpPr>
          <a:xfrm>
            <a:off x="148272" y="1173289"/>
            <a:ext cx="2021190" cy="5714999"/>
            <a:chOff x="5528595" y="525462"/>
            <a:chExt cx="2594641" cy="5714999"/>
          </a:xfrm>
        </p:grpSpPr>
        <p:grpSp>
          <p:nvGrpSpPr>
            <p:cNvPr id="42" name="Group 41"/>
            <p:cNvGrpSpPr/>
            <p:nvPr/>
          </p:nvGrpSpPr>
          <p:grpSpPr>
            <a:xfrm>
              <a:off x="5528595" y="525462"/>
              <a:ext cx="2594641" cy="5714999"/>
              <a:chOff x="5698666" y="1434360"/>
              <a:chExt cx="1763834" cy="4821479"/>
            </a:xfrm>
          </p:grpSpPr>
          <p:grpSp>
            <p:nvGrpSpPr>
              <p:cNvPr id="47" name="Group 46"/>
              <p:cNvGrpSpPr/>
              <p:nvPr/>
            </p:nvGrpSpPr>
            <p:grpSpPr>
              <a:xfrm>
                <a:off x="5698666" y="1434360"/>
                <a:ext cx="1763834" cy="4821479"/>
                <a:chOff x="3048000" y="1600200"/>
                <a:chExt cx="1295400" cy="4017900"/>
              </a:xfrm>
            </p:grpSpPr>
            <p:sp>
              <p:nvSpPr>
                <p:cNvPr id="58" name="Rectangle 57"/>
                <p:cNvSpPr/>
                <p:nvPr/>
              </p:nvSpPr>
              <p:spPr>
                <a:xfrm>
                  <a:off x="3048000" y="1600200"/>
                  <a:ext cx="1295400" cy="4017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mj-lt"/>
                  </a:endParaRPr>
                </a:p>
              </p:txBody>
            </p:sp>
            <p:sp>
              <p:nvSpPr>
                <p:cNvPr id="59" name="TextBox 58"/>
                <p:cNvSpPr txBox="1"/>
                <p:nvPr/>
              </p:nvSpPr>
              <p:spPr>
                <a:xfrm>
                  <a:off x="3489962" y="1600202"/>
                  <a:ext cx="411474" cy="238019"/>
                </a:xfrm>
                <a:prstGeom prst="rect">
                  <a:avLst/>
                </a:prstGeom>
                <a:noFill/>
              </p:spPr>
              <p:txBody>
                <a:bodyPr wrap="none" rtlCol="0">
                  <a:spAutoFit/>
                </a:bodyPr>
                <a:lstStyle/>
                <a:p>
                  <a:pPr algn="ctr"/>
                  <a:r>
                    <a:rPr lang="en-US" sz="1600" dirty="0" smtClean="0">
                      <a:solidFill>
                        <a:schemeClr val="accent6">
                          <a:lumMod val="90000"/>
                          <a:lumOff val="10000"/>
                        </a:schemeClr>
                      </a:solidFill>
                      <a:latin typeface="+mj-lt"/>
                    </a:rPr>
                    <a:t>Rack 1</a:t>
                  </a:r>
                  <a:endParaRPr lang="en-US" sz="1600" dirty="0">
                    <a:solidFill>
                      <a:schemeClr val="accent6">
                        <a:lumMod val="90000"/>
                        <a:lumOff val="10000"/>
                      </a:schemeClr>
                    </a:solidFill>
                    <a:latin typeface="+mj-lt"/>
                  </a:endParaRPr>
                </a:p>
              </p:txBody>
            </p:sp>
            <p:sp>
              <p:nvSpPr>
                <p:cNvPr id="65" name="TextBox 64"/>
                <p:cNvSpPr txBox="1"/>
                <p:nvPr/>
              </p:nvSpPr>
              <p:spPr>
                <a:xfrm>
                  <a:off x="3389444" y="2662536"/>
                  <a:ext cx="529117" cy="411123"/>
                </a:xfrm>
                <a:prstGeom prst="rect">
                  <a:avLst/>
                </a:prstGeom>
                <a:noFill/>
              </p:spPr>
              <p:txBody>
                <a:bodyPr wrap="none" rtlCol="0">
                  <a:spAutoFit/>
                </a:bodyPr>
                <a:lstStyle/>
                <a:p>
                  <a:pPr algn="ctr"/>
                  <a:r>
                    <a:rPr lang="en-US" sz="1600" dirty="0">
                      <a:latin typeface="+mj-lt"/>
                    </a:rPr>
                    <a:t>Access </a:t>
                  </a:r>
                </a:p>
                <a:p>
                  <a:pPr algn="ctr"/>
                  <a:r>
                    <a:rPr lang="en-US" sz="1600" dirty="0">
                      <a:latin typeface="+mj-lt"/>
                    </a:rPr>
                    <a:t>Switches</a:t>
                  </a:r>
                </a:p>
              </p:txBody>
            </p:sp>
          </p:grpSp>
          <p:sp>
            <p:nvSpPr>
              <p:cNvPr id="48" name="Rectangle 47"/>
              <p:cNvSpPr/>
              <p:nvPr/>
            </p:nvSpPr>
            <p:spPr bwMode="auto">
              <a:xfrm>
                <a:off x="5817248" y="2032405"/>
                <a:ext cx="1526679" cy="369998"/>
              </a:xfrm>
              <a:prstGeom prst="rect">
                <a:avLst/>
              </a:prstGeom>
              <a:solidFill>
                <a:schemeClr val="accent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err="1">
                    <a:solidFill>
                      <a:schemeClr val="accent6">
                        <a:lumMod val="90000"/>
                        <a:lumOff val="10000"/>
                      </a:schemeClr>
                    </a:solidFill>
                    <a:latin typeface="+mj-lt"/>
                  </a:rPr>
                  <a:t>Agg</a:t>
                </a:r>
                <a:r>
                  <a:rPr lang="en-US" sz="1600" dirty="0">
                    <a:solidFill>
                      <a:schemeClr val="accent6">
                        <a:lumMod val="90000"/>
                        <a:lumOff val="10000"/>
                      </a:schemeClr>
                    </a:solidFill>
                    <a:latin typeface="+mj-lt"/>
                  </a:rPr>
                  <a:t> Switches</a:t>
                </a:r>
              </a:p>
            </p:txBody>
          </p:sp>
          <p:sp>
            <p:nvSpPr>
              <p:cNvPr id="49" name="Rectangle 48"/>
              <p:cNvSpPr/>
              <p:nvPr/>
            </p:nvSpPr>
            <p:spPr bwMode="auto">
              <a:xfrm>
                <a:off x="5817248" y="2418892"/>
                <a:ext cx="1526679" cy="348327"/>
              </a:xfrm>
              <a:prstGeom prst="rect">
                <a:avLst/>
              </a:prstGeom>
              <a:solidFill>
                <a:schemeClr val="accent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accent6">
                        <a:lumMod val="90000"/>
                        <a:lumOff val="10000"/>
                      </a:schemeClr>
                    </a:solidFill>
                    <a:latin typeface="+mj-lt"/>
                  </a:rPr>
                  <a:t>Access Switches</a:t>
                </a:r>
              </a:p>
            </p:txBody>
          </p:sp>
          <p:sp>
            <p:nvSpPr>
              <p:cNvPr id="50" name="Rectangle 49"/>
              <p:cNvSpPr/>
              <p:nvPr/>
            </p:nvSpPr>
            <p:spPr bwMode="auto">
              <a:xfrm>
                <a:off x="5832071" y="2843289"/>
                <a:ext cx="1526679" cy="348327"/>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accent6">
                        <a:lumMod val="90000"/>
                        <a:lumOff val="10000"/>
                      </a:schemeClr>
                    </a:solidFill>
                    <a:latin typeface="+mj-lt"/>
                  </a:rPr>
                  <a:t>Edge Cluster</a:t>
                </a:r>
              </a:p>
            </p:txBody>
          </p:sp>
          <p:sp>
            <p:nvSpPr>
              <p:cNvPr id="54" name="Rectangle 53"/>
              <p:cNvSpPr/>
              <p:nvPr/>
            </p:nvSpPr>
            <p:spPr bwMode="auto">
              <a:xfrm>
                <a:off x="5830756" y="3270180"/>
                <a:ext cx="1526679" cy="499585"/>
              </a:xfrm>
              <a:prstGeom prst="rect">
                <a:avLst/>
              </a:prstGeom>
              <a:solidFill>
                <a:schemeClr val="bg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b="1" dirty="0" smtClean="0">
                    <a:solidFill>
                      <a:schemeClr val="tx1"/>
                    </a:solidFill>
                    <a:latin typeface="+mj-lt"/>
                  </a:rPr>
                  <a:t>Management Cluster</a:t>
                </a:r>
                <a:endParaRPr lang="en-US" sz="1600" b="1" dirty="0">
                  <a:solidFill>
                    <a:schemeClr val="tx1"/>
                  </a:solidFill>
                  <a:latin typeface="+mj-lt"/>
                </a:endParaRPr>
              </a:p>
            </p:txBody>
          </p:sp>
          <p:sp>
            <p:nvSpPr>
              <p:cNvPr id="55" name="Rectangle 54"/>
              <p:cNvSpPr/>
              <p:nvPr/>
            </p:nvSpPr>
            <p:spPr bwMode="auto">
              <a:xfrm>
                <a:off x="5832071" y="3856628"/>
                <a:ext cx="1526679" cy="1465575"/>
              </a:xfrm>
              <a:prstGeom prst="rect">
                <a:avLst/>
              </a:prstGeom>
              <a:solidFill>
                <a:schemeClr val="bg1">
                  <a:lumMod val="7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b="1" dirty="0" smtClean="0">
                    <a:solidFill>
                      <a:schemeClr val="tx1"/>
                    </a:solidFill>
                    <a:latin typeface="+mj-lt"/>
                  </a:rPr>
                  <a:t>Compute Cluster</a:t>
                </a:r>
                <a:endParaRPr lang="en-US" sz="1600" b="1" dirty="0">
                  <a:solidFill>
                    <a:schemeClr val="tx1"/>
                  </a:solidFill>
                  <a:latin typeface="+mj-lt"/>
                </a:endParaRPr>
              </a:p>
            </p:txBody>
          </p:sp>
          <p:sp>
            <p:nvSpPr>
              <p:cNvPr id="56" name="Rectangle 55"/>
              <p:cNvSpPr/>
              <p:nvPr/>
            </p:nvSpPr>
            <p:spPr bwMode="auto">
              <a:xfrm>
                <a:off x="5834914" y="5422731"/>
                <a:ext cx="1526679" cy="681941"/>
              </a:xfrm>
              <a:prstGeom prst="rect">
                <a:avLst/>
              </a:prstGeom>
              <a:solidFill>
                <a:schemeClr val="accent4">
                  <a:lumMod val="40000"/>
                  <a:lumOff val="6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solidFill>
                      <a:schemeClr val="accent6">
                        <a:lumMod val="90000"/>
                        <a:lumOff val="10000"/>
                      </a:schemeClr>
                    </a:solidFill>
                    <a:latin typeface="+mj-lt"/>
                  </a:rPr>
                  <a:t>Storage Cluster</a:t>
                </a:r>
              </a:p>
            </p:txBody>
          </p:sp>
        </p:grpSp>
        <p:sp>
          <p:nvSpPr>
            <p:cNvPr id="43" name="Rectangle 42"/>
            <p:cNvSpPr/>
            <p:nvPr/>
          </p:nvSpPr>
          <p:spPr bwMode="auto">
            <a:xfrm>
              <a:off x="5718322" y="791987"/>
              <a:ext cx="2245780" cy="403824"/>
            </a:xfrm>
            <a:prstGeom prst="rect">
              <a:avLst/>
            </a:prstGeom>
            <a:solidFill>
              <a:schemeClr val="accent1">
                <a:lumMod val="20000"/>
                <a:lumOff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dirty="0">
                  <a:solidFill>
                    <a:schemeClr val="accent6">
                      <a:lumMod val="90000"/>
                      <a:lumOff val="10000"/>
                    </a:schemeClr>
                  </a:solidFill>
                  <a:latin typeface="+mj-lt"/>
                </a:rPr>
                <a:t>BMC Switch</a:t>
              </a:r>
            </a:p>
          </p:txBody>
        </p:sp>
      </p:grpSp>
      <p:cxnSp>
        <p:nvCxnSpPr>
          <p:cNvPr id="6" name="Straight Connector 5"/>
          <p:cNvCxnSpPr/>
          <p:nvPr/>
        </p:nvCxnSpPr>
        <p:spPr>
          <a:xfrm flipV="1">
            <a:off x="2059883" y="1119972"/>
            <a:ext cx="680277" cy="2236148"/>
          </a:xfrm>
          <a:prstGeom prst="line">
            <a:avLst/>
          </a:prstGeom>
          <a:ln w="28575">
            <a:solidFill>
              <a:schemeClr val="tx2">
                <a:lumMod val="60000"/>
                <a:lumOff val="4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045499" y="4098319"/>
            <a:ext cx="694661" cy="10271"/>
          </a:xfrm>
          <a:prstGeom prst="line">
            <a:avLst/>
          </a:prstGeom>
          <a:ln w="28575">
            <a:solidFill>
              <a:schemeClr val="accent5">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66791" y="4098319"/>
            <a:ext cx="4939732" cy="2547546"/>
            <a:chOff x="3504885" y="3692916"/>
            <a:chExt cx="4939732" cy="2547546"/>
          </a:xfrm>
        </p:grpSpPr>
        <p:grpSp>
          <p:nvGrpSpPr>
            <p:cNvPr id="74" name="Group 73"/>
            <p:cNvGrpSpPr/>
            <p:nvPr/>
          </p:nvGrpSpPr>
          <p:grpSpPr>
            <a:xfrm>
              <a:off x="3504885" y="3692916"/>
              <a:ext cx="4939732" cy="2547546"/>
              <a:chOff x="5717220" y="1275833"/>
              <a:chExt cx="3564604" cy="4457633"/>
            </a:xfrm>
          </p:grpSpPr>
          <p:sp>
            <p:nvSpPr>
              <p:cNvPr id="81" name="Rectangle 80"/>
              <p:cNvSpPr/>
              <p:nvPr/>
            </p:nvSpPr>
            <p:spPr>
              <a:xfrm>
                <a:off x="5717220" y="1293805"/>
                <a:ext cx="3564604" cy="4439661"/>
              </a:xfrm>
              <a:prstGeom prst="rect">
                <a:avLst/>
              </a:prstGeom>
              <a:solidFill>
                <a:schemeClr val="bg1">
                  <a:lumMod val="75000"/>
                </a:schemeClr>
              </a:solidFill>
              <a:ln w="6350" cap="flat" cmpd="sng" algn="ctr">
                <a:solidFill>
                  <a:srgbClr val="70AD47"/>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prstClr val="black"/>
                  </a:solidFill>
                  <a:effectLst/>
                  <a:uLnTx/>
                  <a:uFillTx/>
                  <a:latin typeface="+mj-lt"/>
                  <a:ea typeface="+mn-ea"/>
                  <a:cs typeface="+mn-cs"/>
                </a:endParaRPr>
              </a:p>
            </p:txBody>
          </p:sp>
          <p:sp>
            <p:nvSpPr>
              <p:cNvPr id="87" name="TextBox 86"/>
              <p:cNvSpPr txBox="1"/>
              <p:nvPr/>
            </p:nvSpPr>
            <p:spPr>
              <a:xfrm>
                <a:off x="5721222" y="1275833"/>
                <a:ext cx="1050567" cy="5385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latin typeface="+mj-lt"/>
                  </a:rPr>
                  <a:t>Compute Cluster</a:t>
                </a:r>
              </a:p>
            </p:txBody>
          </p:sp>
          <p:sp>
            <p:nvSpPr>
              <p:cNvPr id="88" name="Rectangle 87"/>
              <p:cNvSpPr/>
              <p:nvPr/>
            </p:nvSpPr>
            <p:spPr>
              <a:xfrm>
                <a:off x="5770058" y="5149751"/>
                <a:ext cx="3401044" cy="555615"/>
              </a:xfrm>
              <a:prstGeom prst="rect">
                <a:avLst/>
              </a:prstGeom>
              <a:solidFill>
                <a:schemeClr val="accent3">
                  <a:lumMod val="25000"/>
                  <a:lumOff val="75000"/>
                </a:schemeClr>
              </a:solidFill>
              <a:ln w="6350" cap="flat" cmpd="sng" algn="ctr">
                <a:solidFill>
                  <a:srgbClr val="70AD47"/>
                </a:solidFill>
                <a:prstDash val="solid"/>
                <a:miter lim="800000"/>
              </a:ln>
              <a:effectLst/>
            </p:spPr>
            <p:txBody>
              <a:bodyPr rtlCol="0" anchor="ctr"/>
              <a:lstStyle/>
              <a:p>
                <a:pPr algn="ctr" defTabSz="914400"/>
                <a:r>
                  <a:rPr lang="en-US" sz="1400" b="1" kern="0" dirty="0">
                    <a:solidFill>
                      <a:prstClr val="black"/>
                    </a:solidFill>
                    <a:latin typeface="+mj-lt"/>
                  </a:rPr>
                  <a:t>DPM (2) (for backing up Host Tenant VMs)</a:t>
                </a:r>
              </a:p>
            </p:txBody>
          </p:sp>
        </p:grpSp>
        <p:grpSp>
          <p:nvGrpSpPr>
            <p:cNvPr id="100" name="Group 99"/>
            <p:cNvGrpSpPr/>
            <p:nvPr/>
          </p:nvGrpSpPr>
          <p:grpSpPr>
            <a:xfrm>
              <a:off x="5536946" y="4300884"/>
              <a:ext cx="1101126" cy="1297945"/>
              <a:chOff x="6644103" y="4369662"/>
              <a:chExt cx="1101126" cy="1297945"/>
            </a:xfrm>
          </p:grpSpPr>
          <p:cxnSp>
            <p:nvCxnSpPr>
              <p:cNvPr id="32" name="Straight Connector 31"/>
              <p:cNvCxnSpPr/>
              <p:nvPr/>
            </p:nvCxnSpPr>
            <p:spPr>
              <a:xfrm flipV="1">
                <a:off x="6644103" y="4770948"/>
                <a:ext cx="938284" cy="896659"/>
              </a:xfrm>
              <a:prstGeom prst="line">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8841778">
                <a:off x="6873361" y="4752165"/>
                <a:ext cx="1254372"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2000</a:t>
                </a:r>
              </a:p>
            </p:txBody>
          </p:sp>
        </p:grpSp>
        <p:cxnSp>
          <p:nvCxnSpPr>
            <p:cNvPr id="116" name="Straight Connector 115"/>
            <p:cNvCxnSpPr/>
            <p:nvPr/>
          </p:nvCxnSpPr>
          <p:spPr>
            <a:xfrm flipH="1">
              <a:off x="6482125" y="4315656"/>
              <a:ext cx="607572" cy="376243"/>
            </a:xfrm>
            <a:prstGeom prst="line">
              <a:avLst/>
            </a:prstGeom>
            <a:ln w="19050">
              <a:solidFill>
                <a:schemeClr val="accent1">
                  <a:lumMod val="60000"/>
                  <a:lumOff val="40000"/>
                </a:schemeClr>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117" name="Straight Connector 116"/>
            <p:cNvCxnSpPr/>
            <p:nvPr/>
          </p:nvCxnSpPr>
          <p:spPr>
            <a:xfrm flipH="1">
              <a:off x="5494634" y="5375649"/>
              <a:ext cx="1626877" cy="250487"/>
            </a:xfrm>
            <a:prstGeom prst="line">
              <a:avLst/>
            </a:prstGeom>
            <a:ln w="19050">
              <a:solidFill>
                <a:schemeClr val="accent1">
                  <a:lumMod val="60000"/>
                  <a:lumOff val="40000"/>
                </a:schemeClr>
              </a:solidFill>
              <a:headEnd type="none"/>
              <a:tailEnd type="none"/>
            </a:ln>
          </p:spPr>
          <p:style>
            <a:lnRef idx="1">
              <a:schemeClr val="accent2"/>
            </a:lnRef>
            <a:fillRef idx="0">
              <a:schemeClr val="accent2"/>
            </a:fillRef>
            <a:effectRef idx="0">
              <a:schemeClr val="accent2"/>
            </a:effectRef>
            <a:fontRef idx="minor">
              <a:schemeClr val="tx1"/>
            </a:fontRef>
          </p:style>
        </p:cxnSp>
      </p:grpSp>
      <p:cxnSp>
        <p:nvCxnSpPr>
          <p:cNvPr id="122" name="Straight Connector 121"/>
          <p:cNvCxnSpPr/>
          <p:nvPr/>
        </p:nvCxnSpPr>
        <p:spPr>
          <a:xfrm flipV="1">
            <a:off x="2045499" y="3261674"/>
            <a:ext cx="715350" cy="662557"/>
          </a:xfrm>
          <a:prstGeom prst="line">
            <a:avLst/>
          </a:prstGeom>
          <a:ln w="28575">
            <a:solidFill>
              <a:schemeClr val="tx2">
                <a:lumMod val="60000"/>
                <a:lumOff val="4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050574" y="5781629"/>
            <a:ext cx="689586" cy="896224"/>
          </a:xfrm>
          <a:prstGeom prst="line">
            <a:avLst/>
          </a:prstGeom>
          <a:ln w="28575">
            <a:solidFill>
              <a:schemeClr val="accent5">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6207895" y="5869865"/>
            <a:ext cx="1589077"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8 DPM Servers </a:t>
            </a:r>
          </a:p>
        </p:txBody>
      </p:sp>
      <p:grpSp>
        <p:nvGrpSpPr>
          <p:cNvPr id="7" name="Group 6"/>
          <p:cNvGrpSpPr/>
          <p:nvPr/>
        </p:nvGrpSpPr>
        <p:grpSpPr>
          <a:xfrm>
            <a:off x="2760849" y="1129707"/>
            <a:ext cx="4943497" cy="2137512"/>
            <a:chOff x="3212016" y="1323498"/>
            <a:chExt cx="4943497" cy="2137512"/>
          </a:xfrm>
        </p:grpSpPr>
        <p:grpSp>
          <p:nvGrpSpPr>
            <p:cNvPr id="19" name="Group 18"/>
            <p:cNvGrpSpPr/>
            <p:nvPr/>
          </p:nvGrpSpPr>
          <p:grpSpPr>
            <a:xfrm>
              <a:off x="3212016" y="1323498"/>
              <a:ext cx="4942473" cy="2134609"/>
              <a:chOff x="4541837" y="1132412"/>
              <a:chExt cx="6220534" cy="4456984"/>
            </a:xfrm>
          </p:grpSpPr>
          <p:grpSp>
            <p:nvGrpSpPr>
              <p:cNvPr id="17" name="Group 16"/>
              <p:cNvGrpSpPr/>
              <p:nvPr/>
            </p:nvGrpSpPr>
            <p:grpSpPr>
              <a:xfrm>
                <a:off x="4541837" y="1132412"/>
                <a:ext cx="6220534" cy="4456984"/>
                <a:chOff x="4541837" y="1641208"/>
                <a:chExt cx="6220534" cy="3747090"/>
              </a:xfrm>
            </p:grpSpPr>
            <p:grpSp>
              <p:nvGrpSpPr>
                <p:cNvPr id="51" name="Group 50"/>
                <p:cNvGrpSpPr/>
                <p:nvPr/>
              </p:nvGrpSpPr>
              <p:grpSpPr>
                <a:xfrm>
                  <a:off x="4541837" y="1641208"/>
                  <a:ext cx="6220534" cy="3747090"/>
                  <a:chOff x="5717219" y="1890942"/>
                  <a:chExt cx="5923710" cy="3352762"/>
                </a:xfrm>
              </p:grpSpPr>
              <p:sp>
                <p:nvSpPr>
                  <p:cNvPr id="52" name="Rectangle 51"/>
                  <p:cNvSpPr/>
                  <p:nvPr/>
                </p:nvSpPr>
                <p:spPr>
                  <a:xfrm>
                    <a:off x="5717219" y="1890942"/>
                    <a:ext cx="5923710" cy="3352762"/>
                  </a:xfrm>
                  <a:prstGeom prst="rect">
                    <a:avLst/>
                  </a:prstGeom>
                  <a:solidFill>
                    <a:schemeClr val="bg1">
                      <a:lumMod val="75000"/>
                    </a:schemeClr>
                  </a:solidFill>
                  <a:ln w="6350" cap="flat" cmpd="sng" algn="ctr">
                    <a:solidFill>
                      <a:srgbClr val="70AD47"/>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smtClean="0">
                      <a:ln>
                        <a:noFill/>
                      </a:ln>
                      <a:solidFill>
                        <a:prstClr val="black"/>
                      </a:solidFill>
                      <a:effectLst/>
                      <a:uLnTx/>
                      <a:uFillTx/>
                      <a:latin typeface="+mj-lt"/>
                      <a:ea typeface="+mn-ea"/>
                      <a:cs typeface="+mn-cs"/>
                    </a:endParaRPr>
                  </a:p>
                </p:txBody>
              </p:sp>
              <p:sp>
                <p:nvSpPr>
                  <p:cNvPr id="53" name="Rectangle 52"/>
                  <p:cNvSpPr/>
                  <p:nvPr/>
                </p:nvSpPr>
                <p:spPr>
                  <a:xfrm>
                    <a:off x="6093431" y="3321712"/>
                    <a:ext cx="1080700" cy="232193"/>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mj-lt"/>
                        <a:ea typeface="+mn-ea"/>
                        <a:cs typeface="+mn-cs"/>
                      </a:rPr>
                      <a:t>VMM (2)</a:t>
                    </a:r>
                  </a:p>
                </p:txBody>
              </p:sp>
              <p:sp>
                <p:nvSpPr>
                  <p:cNvPr id="57" name="Can 56"/>
                  <p:cNvSpPr/>
                  <p:nvPr/>
                </p:nvSpPr>
                <p:spPr>
                  <a:xfrm>
                    <a:off x="6122729" y="3821510"/>
                    <a:ext cx="3399988" cy="426172"/>
                  </a:xfrm>
                  <a:prstGeom prst="can">
                    <a:avLst>
                      <a:gd name="adj" fmla="val 22698"/>
                    </a:avLst>
                  </a:prstGeom>
                  <a:solidFill>
                    <a:schemeClr val="tx1">
                      <a:lumMod val="85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mj-lt"/>
                      </a:rPr>
                      <a:t>SQL Cluster for dB’s (</a:t>
                    </a:r>
                    <a:r>
                      <a:rPr lang="en-US" sz="1000" kern="0" dirty="0" smtClean="0">
                        <a:solidFill>
                          <a:prstClr val="black"/>
                        </a:solidFill>
                        <a:latin typeface="+mj-lt"/>
                      </a:rPr>
                      <a:t>4 VM’s)</a:t>
                    </a:r>
                    <a:endParaRPr kumimoji="0" lang="en-US" sz="1000" b="0" i="0" u="none" strike="noStrike" kern="0" cap="none" spc="0" normalizeH="0" baseline="0" noProof="0" dirty="0" smtClean="0">
                      <a:ln>
                        <a:noFill/>
                      </a:ln>
                      <a:solidFill>
                        <a:prstClr val="black"/>
                      </a:solidFill>
                      <a:effectLst/>
                      <a:uLnTx/>
                      <a:uFillTx/>
                      <a:latin typeface="+mj-lt"/>
                    </a:endParaRPr>
                  </a:p>
                </p:txBody>
              </p:sp>
              <p:sp>
                <p:nvSpPr>
                  <p:cNvPr id="63" name="TextBox 62"/>
                  <p:cNvSpPr txBox="1"/>
                  <p:nvPr/>
                </p:nvSpPr>
                <p:spPr>
                  <a:xfrm>
                    <a:off x="5794312" y="1893563"/>
                    <a:ext cx="2144499" cy="48341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smtClean="0">
                        <a:ln>
                          <a:noFill/>
                        </a:ln>
                        <a:solidFill>
                          <a:prstClr val="black"/>
                        </a:solidFill>
                        <a:effectLst/>
                        <a:uLnTx/>
                        <a:uFillTx/>
                        <a:latin typeface="+mj-lt"/>
                      </a:rPr>
                      <a:t> </a:t>
                    </a:r>
                    <a:r>
                      <a:rPr kumimoji="0" lang="en-US" sz="1400" b="1" i="0" u="none" strike="noStrike" kern="0" cap="none" spc="0" normalizeH="0" baseline="0" noProof="0" dirty="0" smtClean="0">
                        <a:ln>
                          <a:noFill/>
                        </a:ln>
                        <a:effectLst/>
                        <a:uLnTx/>
                        <a:uFillTx/>
                        <a:latin typeface="+mj-lt"/>
                      </a:rPr>
                      <a:t>Management Cluster</a:t>
                    </a:r>
                  </a:p>
                </p:txBody>
              </p:sp>
              <p:sp>
                <p:nvSpPr>
                  <p:cNvPr id="64" name="Rectangle 63"/>
                  <p:cNvSpPr/>
                  <p:nvPr/>
                </p:nvSpPr>
                <p:spPr>
                  <a:xfrm>
                    <a:off x="9963265" y="3012291"/>
                    <a:ext cx="1651660" cy="1115737"/>
                  </a:xfrm>
                  <a:prstGeom prst="rect">
                    <a:avLst/>
                  </a:prstGeom>
                  <a:solidFill>
                    <a:schemeClr val="accent3">
                      <a:lumMod val="25000"/>
                      <a:lumOff val="75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mj-lt"/>
                        <a:ea typeface="+mn-ea"/>
                        <a:cs typeface="+mn-cs"/>
                      </a:rPr>
                      <a:t>DPM (1)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mj-lt"/>
                        <a:ea typeface="+mn-ea"/>
                        <a:cs typeface="+mn-cs"/>
                      </a:rPr>
                      <a:t>(</a:t>
                    </a:r>
                    <a:r>
                      <a:rPr kumimoji="0" lang="en-US" sz="1200" b="1" i="0" u="none" strike="noStrike" kern="0" cap="none" spc="0" normalizeH="0" noProof="0" dirty="0" smtClean="0">
                        <a:ln>
                          <a:noFill/>
                        </a:ln>
                        <a:solidFill>
                          <a:prstClr val="black"/>
                        </a:solidFill>
                        <a:effectLst/>
                        <a:uLnTx/>
                        <a:uFillTx/>
                        <a:latin typeface="+mj-lt"/>
                        <a:ea typeface="+mn-ea"/>
                        <a:cs typeface="+mn-cs"/>
                      </a:rPr>
                      <a:t>backing up Management cluster)</a:t>
                    </a:r>
                    <a:endParaRPr kumimoji="0" lang="en-US" sz="1200" b="1" i="0" u="none" strike="noStrike" kern="0" cap="none" spc="0" normalizeH="0" baseline="0" noProof="0" dirty="0" smtClean="0">
                      <a:ln>
                        <a:noFill/>
                      </a:ln>
                      <a:solidFill>
                        <a:prstClr val="black"/>
                      </a:solidFill>
                      <a:effectLst/>
                      <a:uLnTx/>
                      <a:uFillTx/>
                      <a:latin typeface="+mj-lt"/>
                      <a:ea typeface="+mn-ea"/>
                      <a:cs typeface="+mn-cs"/>
                    </a:endParaRPr>
                  </a:p>
                </p:txBody>
              </p:sp>
            </p:grpSp>
            <p:sp>
              <p:nvSpPr>
                <p:cNvPr id="35" name="Rectangle 34"/>
                <p:cNvSpPr/>
                <p:nvPr/>
              </p:nvSpPr>
              <p:spPr>
                <a:xfrm>
                  <a:off x="6068797" y="2972897"/>
                  <a:ext cx="1097721" cy="252714"/>
                </a:xfrm>
                <a:prstGeom prst="rect">
                  <a:avLst/>
                </a:prstGeom>
                <a:solidFill>
                  <a:schemeClr val="accent5">
                    <a:lumMod val="40000"/>
                    <a:lumOff val="60000"/>
                  </a:schemeClr>
                </a:solidFill>
                <a:ln w="6350" cap="flat" cmpd="sng" algn="ctr">
                  <a:solidFill>
                    <a:srgbClr val="70AD47"/>
                  </a:solidFill>
                  <a:prstDash val="solid"/>
                  <a:miter lim="800000"/>
                </a:ln>
                <a:effectLst/>
              </p:spPr>
              <p:txBody>
                <a:bodyPr rtlCol="0" anchor="ctr"/>
                <a:lstStyle/>
                <a:p>
                  <a:pPr algn="ctr" defTabSz="914400"/>
                  <a:r>
                    <a:rPr lang="en-US" sz="800" kern="0" dirty="0" smtClean="0">
                      <a:solidFill>
                        <a:prstClr val="black"/>
                      </a:solidFill>
                      <a:latin typeface="+mj-lt"/>
                    </a:rPr>
                    <a:t>SPF </a:t>
                  </a:r>
                  <a:r>
                    <a:rPr lang="en-US" sz="800" kern="0" dirty="0">
                      <a:solidFill>
                        <a:prstClr val="black"/>
                      </a:solidFill>
                      <a:latin typeface="+mj-lt"/>
                    </a:rPr>
                    <a:t>(2)</a:t>
                  </a:r>
                </a:p>
              </p:txBody>
            </p:sp>
            <p:sp>
              <p:nvSpPr>
                <p:cNvPr id="36" name="Rectangle 35"/>
                <p:cNvSpPr/>
                <p:nvPr/>
              </p:nvSpPr>
              <p:spPr>
                <a:xfrm>
                  <a:off x="6070838" y="3526059"/>
                  <a:ext cx="1096145" cy="222255"/>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mj-lt"/>
                      <a:ea typeface="+mn-ea"/>
                      <a:cs typeface="+mn-cs"/>
                    </a:rPr>
                    <a:t>SMA (3)</a:t>
                  </a:r>
                </a:p>
              </p:txBody>
            </p:sp>
            <p:sp>
              <p:nvSpPr>
                <p:cNvPr id="37" name="Rectangle 36"/>
                <p:cNvSpPr/>
                <p:nvPr/>
              </p:nvSpPr>
              <p:spPr>
                <a:xfrm>
                  <a:off x="4945066" y="2683788"/>
                  <a:ext cx="1121854" cy="296522"/>
                </a:xfrm>
                <a:prstGeom prst="rect">
                  <a:avLst/>
                </a:prstGeom>
                <a:solidFill>
                  <a:schemeClr val="bg2"/>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effectLst/>
                      <a:uLnTx/>
                      <a:uFillTx/>
                      <a:latin typeface="+mj-lt"/>
                      <a:ea typeface="+mn-ea"/>
                      <a:cs typeface="+mn-cs"/>
                    </a:rPr>
                    <a:t>WDS (1)</a:t>
                  </a:r>
                </a:p>
              </p:txBody>
            </p:sp>
            <p:sp>
              <p:nvSpPr>
                <p:cNvPr id="38" name="Rectangle 37"/>
                <p:cNvSpPr/>
                <p:nvPr/>
              </p:nvSpPr>
              <p:spPr>
                <a:xfrm>
                  <a:off x="6070838" y="2683788"/>
                  <a:ext cx="1110430" cy="300865"/>
                </a:xfrm>
                <a:prstGeom prst="rect">
                  <a:avLst/>
                </a:prstGeom>
                <a:solidFill>
                  <a:schemeClr val="bg2"/>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effectLst/>
                      <a:uLnTx/>
                      <a:uFillTx/>
                      <a:latin typeface="+mj-lt"/>
                      <a:ea typeface="+mn-ea"/>
                      <a:cs typeface="+mn-cs"/>
                    </a:rPr>
                    <a:t>WSUS (1)</a:t>
                  </a:r>
                </a:p>
              </p:txBody>
            </p:sp>
            <p:sp>
              <p:nvSpPr>
                <p:cNvPr id="39" name="Rectangle 38"/>
                <p:cNvSpPr/>
                <p:nvPr/>
              </p:nvSpPr>
              <p:spPr>
                <a:xfrm>
                  <a:off x="7218730" y="2708441"/>
                  <a:ext cx="1319292" cy="297164"/>
                </a:xfrm>
                <a:prstGeom prst="rect">
                  <a:avLst/>
                </a:prstGeom>
                <a:solidFill>
                  <a:schemeClr val="accent5">
                    <a:lumMod val="40000"/>
                    <a:lumOff val="60000"/>
                  </a:schemeClr>
                </a:solidFill>
                <a:ln w="6350" cap="flat" cmpd="sng" algn="ctr">
                  <a:solidFill>
                    <a:srgbClr val="70AD47"/>
                  </a:solidFill>
                  <a:prstDash val="solid"/>
                  <a:miter lim="800000"/>
                </a:ln>
                <a:effectLst/>
              </p:spPr>
              <p:txBody>
                <a:bodyPr rtlCol="0" anchor="ctr"/>
                <a:lstStyle/>
                <a:p>
                  <a:pPr algn="ctr" defTabSz="914400"/>
                  <a:r>
                    <a:rPr lang="en-US" sz="800" kern="0" dirty="0">
                      <a:solidFill>
                        <a:prstClr val="black"/>
                      </a:solidFill>
                      <a:latin typeface="+mj-lt"/>
                    </a:rPr>
                    <a:t>WAP Tenant </a:t>
                  </a:r>
                  <a:r>
                    <a:rPr lang="en-US" sz="800" kern="0" dirty="0" smtClean="0">
                      <a:solidFill>
                        <a:prstClr val="black"/>
                      </a:solidFill>
                      <a:latin typeface="+mj-lt"/>
                    </a:rPr>
                    <a:t>(</a:t>
                  </a:r>
                  <a:r>
                    <a:rPr lang="en-US" sz="800" kern="0" dirty="0">
                      <a:solidFill>
                        <a:prstClr val="black"/>
                      </a:solidFill>
                      <a:latin typeface="+mj-lt"/>
                    </a:rPr>
                    <a:t>2)</a:t>
                  </a:r>
                </a:p>
              </p:txBody>
            </p:sp>
            <p:sp>
              <p:nvSpPr>
                <p:cNvPr id="40" name="Rectangle 39"/>
                <p:cNvSpPr/>
                <p:nvPr/>
              </p:nvSpPr>
              <p:spPr>
                <a:xfrm>
                  <a:off x="7218730" y="3041649"/>
                  <a:ext cx="1319293" cy="637150"/>
                </a:xfrm>
                <a:prstGeom prst="rect">
                  <a:avLst/>
                </a:prstGeom>
                <a:solidFill>
                  <a:schemeClr val="accent5">
                    <a:lumMod val="40000"/>
                    <a:lumOff val="60000"/>
                  </a:schemeClr>
                </a:solidFill>
                <a:ln w="6350" cap="flat" cmpd="sng" algn="ctr">
                  <a:solidFill>
                    <a:srgbClr val="70AD47"/>
                  </a:solidFill>
                  <a:prstDash val="solid"/>
                  <a:miter lim="800000"/>
                </a:ln>
                <a:effectLst/>
              </p:spPr>
              <p:txBody>
                <a:bodyPr rtlCol="0" anchor="ctr"/>
                <a:lstStyle/>
                <a:p>
                  <a:pPr algn="ctr" defTabSz="914400"/>
                  <a:r>
                    <a:rPr lang="en-US" sz="800" kern="0" dirty="0">
                      <a:solidFill>
                        <a:prstClr val="black"/>
                      </a:solidFill>
                      <a:latin typeface="+mj-lt"/>
                    </a:rPr>
                    <a:t>WAP Admin Portal/API, Service Reporting (3)</a:t>
                  </a:r>
                </a:p>
              </p:txBody>
            </p:sp>
          </p:grpSp>
          <p:sp>
            <p:nvSpPr>
              <p:cNvPr id="44" name="Rectangle 43"/>
              <p:cNvSpPr/>
              <p:nvPr/>
            </p:nvSpPr>
            <p:spPr>
              <a:xfrm>
                <a:off x="4932192" y="2724991"/>
                <a:ext cx="1121854" cy="313549"/>
              </a:xfrm>
              <a:prstGeom prst="rect">
                <a:avLst/>
              </a:prstGeom>
              <a:solidFill>
                <a:schemeClr val="accent5">
                  <a:lumMod val="40000"/>
                  <a:lumOff val="60000"/>
                </a:schemeClr>
              </a:solidFill>
              <a:ln w="6350" cap="flat" cmpd="sng" algn="ctr">
                <a:solidFill>
                  <a:srgbClr val="70AD47"/>
                </a:solidFill>
                <a:prstDash val="solid"/>
                <a:miter lim="800000"/>
              </a:ln>
              <a:effectLst/>
            </p:spPr>
            <p:txBody>
              <a:bodyPr rtlCol="0" anchor="ctr"/>
              <a:lstStyle/>
              <a:p>
                <a:pPr lvl="0" algn="ctr" defTabSz="914400">
                  <a:defRPr/>
                </a:pPr>
                <a:r>
                  <a:rPr lang="en-US" sz="800" kern="0" dirty="0" smtClean="0">
                    <a:solidFill>
                      <a:prstClr val="black"/>
                    </a:solidFill>
                    <a:latin typeface="+mj-lt"/>
                  </a:rPr>
                  <a:t>ADFS (2)</a:t>
                </a:r>
                <a:endParaRPr lang="en-US" sz="800" kern="0" dirty="0">
                  <a:solidFill>
                    <a:prstClr val="black"/>
                  </a:solidFill>
                  <a:latin typeface="+mj-lt"/>
                </a:endParaRPr>
              </a:p>
            </p:txBody>
          </p:sp>
          <p:sp>
            <p:nvSpPr>
              <p:cNvPr id="45" name="Rectangle 44"/>
              <p:cNvSpPr/>
              <p:nvPr/>
            </p:nvSpPr>
            <p:spPr>
              <a:xfrm>
                <a:off x="4929433" y="3371032"/>
                <a:ext cx="1122438" cy="274218"/>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mj-lt"/>
                    <a:ea typeface="+mn-ea"/>
                    <a:cs typeface="+mn-cs"/>
                  </a:rPr>
                  <a:t>OM (3)</a:t>
                </a:r>
              </a:p>
            </p:txBody>
          </p:sp>
          <p:sp>
            <p:nvSpPr>
              <p:cNvPr id="46" name="Rectangle 45"/>
              <p:cNvSpPr/>
              <p:nvPr/>
            </p:nvSpPr>
            <p:spPr>
              <a:xfrm>
                <a:off x="7215985" y="3580246"/>
                <a:ext cx="1322037" cy="371010"/>
              </a:xfrm>
              <a:prstGeom prst="rect">
                <a:avLst/>
              </a:prstGeom>
              <a:solidFill>
                <a:schemeClr val="tx1">
                  <a:lumMod val="75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mj-lt"/>
                    <a:ea typeface="+mn-ea"/>
                    <a:cs typeface="+mn-cs"/>
                  </a:rPr>
                  <a:t>Console (2)</a:t>
                </a:r>
              </a:p>
            </p:txBody>
          </p:sp>
        </p:grpSp>
        <p:sp>
          <p:nvSpPr>
            <p:cNvPr id="66" name="Rectangle 65"/>
            <p:cNvSpPr/>
            <p:nvPr/>
          </p:nvSpPr>
          <p:spPr>
            <a:xfrm>
              <a:off x="5107550" y="1554619"/>
              <a:ext cx="1056603" cy="313414"/>
            </a:xfrm>
            <a:prstGeom prst="rect">
              <a:avLst/>
            </a:prstGeom>
            <a:solidFill>
              <a:schemeClr val="bg2"/>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smtClean="0">
                  <a:latin typeface="+mj-lt"/>
                </a:rPr>
                <a:t>AD/DNS/DHCP</a:t>
              </a:r>
              <a:r>
                <a:rPr kumimoji="0" lang="en-US" sz="800" b="0" i="0" u="none" strike="noStrike" kern="0" cap="none" spc="0" normalizeH="0" baseline="0" noProof="0" dirty="0" smtClean="0">
                  <a:ln>
                    <a:noFill/>
                  </a:ln>
                  <a:effectLst/>
                  <a:uLnTx/>
                  <a:uFillTx/>
                  <a:latin typeface="+mj-lt"/>
                </a:rPr>
                <a:t> (3)</a:t>
              </a:r>
            </a:p>
          </p:txBody>
        </p:sp>
        <p:sp>
          <p:nvSpPr>
            <p:cNvPr id="68" name="Rectangle 67"/>
            <p:cNvSpPr/>
            <p:nvPr/>
          </p:nvSpPr>
          <p:spPr>
            <a:xfrm>
              <a:off x="4430690" y="2225466"/>
              <a:ext cx="867114" cy="163468"/>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mj-lt"/>
                  <a:ea typeface="+mn-ea"/>
                  <a:cs typeface="+mn-cs"/>
                </a:rPr>
                <a:t>VMM Library(1)</a:t>
              </a:r>
            </a:p>
          </p:txBody>
        </p:sp>
        <p:sp>
          <p:nvSpPr>
            <p:cNvPr id="5" name="Right Brace 4"/>
            <p:cNvSpPr/>
            <p:nvPr/>
          </p:nvSpPr>
          <p:spPr>
            <a:xfrm>
              <a:off x="6161803" y="1896261"/>
              <a:ext cx="563160" cy="981870"/>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ectangle 68"/>
            <p:cNvSpPr/>
            <p:nvPr/>
          </p:nvSpPr>
          <p:spPr>
            <a:xfrm>
              <a:off x="6764567" y="1539267"/>
              <a:ext cx="1390946" cy="396306"/>
            </a:xfrm>
            <a:prstGeom prst="rect">
              <a:avLst/>
            </a:prstGeom>
            <a:solidFill>
              <a:schemeClr val="accent3">
                <a:lumMod val="25000"/>
                <a:lumOff val="75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mj-lt"/>
                  <a:ea typeface="+mn-ea"/>
                  <a:cs typeface="+mn-cs"/>
                </a:rPr>
                <a:t>Windows Server Backup</a:t>
              </a:r>
            </a:p>
          </p:txBody>
        </p:sp>
        <p:sp>
          <p:nvSpPr>
            <p:cNvPr id="70" name="Right Brace 69"/>
            <p:cNvSpPr/>
            <p:nvPr/>
          </p:nvSpPr>
          <p:spPr>
            <a:xfrm>
              <a:off x="6218237" y="1605325"/>
              <a:ext cx="506726" cy="238313"/>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ectangle 70"/>
            <p:cNvSpPr/>
            <p:nvPr/>
          </p:nvSpPr>
          <p:spPr>
            <a:xfrm>
              <a:off x="4404670" y="3294692"/>
              <a:ext cx="946200" cy="159239"/>
            </a:xfrm>
            <a:prstGeom prst="rect">
              <a:avLst/>
            </a:prstGeom>
            <a:solidFill>
              <a:schemeClr val="bg2"/>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dirty="0" smtClean="0">
                  <a:latin typeface="+mj-lt"/>
                </a:rPr>
                <a:t>Infra Cluster</a:t>
              </a:r>
              <a:endParaRPr kumimoji="0" lang="en-US" sz="1000" b="0" i="0" u="none" strike="noStrike" kern="0" cap="none" spc="0" normalizeH="0" baseline="0" noProof="0" dirty="0" smtClean="0">
                <a:ln>
                  <a:noFill/>
                </a:ln>
                <a:effectLst/>
                <a:uLnTx/>
                <a:uFillTx/>
                <a:latin typeface="+mj-lt"/>
                <a:ea typeface="+mn-ea"/>
                <a:cs typeface="+mn-cs"/>
              </a:endParaRPr>
            </a:p>
          </p:txBody>
        </p:sp>
        <p:sp>
          <p:nvSpPr>
            <p:cNvPr id="72" name="Rectangle 71"/>
            <p:cNvSpPr/>
            <p:nvPr/>
          </p:nvSpPr>
          <p:spPr>
            <a:xfrm>
              <a:off x="5416536" y="3294987"/>
              <a:ext cx="1030888" cy="165135"/>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mj-lt"/>
                  <a:ea typeface="+mn-ea"/>
                  <a:cs typeface="+mn-cs"/>
                </a:rPr>
                <a:t>System center</a:t>
              </a:r>
            </a:p>
          </p:txBody>
        </p:sp>
        <p:sp>
          <p:nvSpPr>
            <p:cNvPr id="73" name="Rectangle 72"/>
            <p:cNvSpPr/>
            <p:nvPr/>
          </p:nvSpPr>
          <p:spPr>
            <a:xfrm>
              <a:off x="6517004" y="3297746"/>
              <a:ext cx="680762" cy="152725"/>
            </a:xfrm>
            <a:prstGeom prst="rect">
              <a:avLst/>
            </a:prstGeom>
            <a:solidFill>
              <a:schemeClr val="accent5">
                <a:lumMod val="40000"/>
                <a:lumOff val="60000"/>
              </a:schemeClr>
            </a:solidFill>
            <a:ln w="6350" cap="flat" cmpd="sng" algn="ctr">
              <a:solidFill>
                <a:srgbClr val="70AD47"/>
              </a:solidFill>
              <a:prstDash val="solid"/>
              <a:miter lim="800000"/>
            </a:ln>
            <a:effectLst/>
          </p:spPr>
          <p:txBody>
            <a:bodyPr rtlCol="0" anchor="ctr"/>
            <a:lstStyle/>
            <a:p>
              <a:pPr lvl="0" algn="ctr" defTabSz="914400">
                <a:defRPr/>
              </a:pPr>
              <a:r>
                <a:rPr lang="en-US" sz="1000" kern="0" dirty="0" smtClean="0">
                  <a:solidFill>
                    <a:prstClr val="black"/>
                  </a:solidFill>
                  <a:latin typeface="+mj-lt"/>
                </a:rPr>
                <a:t>WAP</a:t>
              </a:r>
              <a:endParaRPr lang="en-US" sz="1000" kern="0" dirty="0">
                <a:solidFill>
                  <a:prstClr val="black"/>
                </a:solidFill>
                <a:latin typeface="+mj-lt"/>
              </a:endParaRPr>
            </a:p>
          </p:txBody>
        </p:sp>
        <p:sp>
          <p:nvSpPr>
            <p:cNvPr id="75" name="Rectangle 74"/>
            <p:cNvSpPr/>
            <p:nvPr/>
          </p:nvSpPr>
          <p:spPr>
            <a:xfrm>
              <a:off x="7267458" y="3295875"/>
              <a:ext cx="877710" cy="165135"/>
            </a:xfrm>
            <a:prstGeom prst="rect">
              <a:avLst/>
            </a:prstGeom>
            <a:solidFill>
              <a:schemeClr val="tx1">
                <a:lumMod val="85000"/>
              </a:schemeClr>
            </a:solidFill>
            <a:ln w="6350" cap="flat" cmpd="sng" algn="ctr">
              <a:solidFill>
                <a:srgbClr val="70AD47"/>
              </a:solidFill>
              <a:prstDash val="solid"/>
              <a:miter lim="800000"/>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mj-lt"/>
                  <a:ea typeface="+mn-ea"/>
                  <a:cs typeface="+mn-cs"/>
                </a:rPr>
                <a:t>SQL</a:t>
              </a:r>
            </a:p>
          </p:txBody>
        </p:sp>
      </p:grpSp>
      <p:sp>
        <p:nvSpPr>
          <p:cNvPr id="77" name="Flowchart: Multidocument 76"/>
          <p:cNvSpPr/>
          <p:nvPr/>
        </p:nvSpPr>
        <p:spPr>
          <a:xfrm>
            <a:off x="4095906" y="4198528"/>
            <a:ext cx="1579330" cy="1387499"/>
          </a:xfrm>
          <a:prstGeom prst="flowChartMultidocumen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mj-lt"/>
                <a:ea typeface="+mn-ea"/>
                <a:cs typeface="+mn-cs"/>
              </a:rPr>
              <a:t>Tenant</a:t>
            </a:r>
            <a:r>
              <a:rPr kumimoji="0" lang="en-US" sz="1200" b="0" i="0" u="none" strike="noStrike" kern="0" cap="none" spc="0" normalizeH="0" noProof="0" dirty="0" smtClean="0">
                <a:ln>
                  <a:noFill/>
                </a:ln>
                <a:solidFill>
                  <a:prstClr val="black"/>
                </a:solidFill>
                <a:effectLst/>
                <a:uLnTx/>
                <a:uFillTx/>
                <a:latin typeface="+mj-lt"/>
                <a:ea typeface="+mn-ea"/>
                <a:cs typeface="+mn-cs"/>
              </a:rPr>
              <a:t> VMs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baseline="0" dirty="0" smtClean="0">
                <a:solidFill>
                  <a:prstClr val="black"/>
                </a:solidFill>
                <a:latin typeface="+mj-lt"/>
              </a:rPr>
              <a:t>(Tenant’s Production</a:t>
            </a:r>
            <a:r>
              <a:rPr lang="en-US" sz="1200" kern="0" dirty="0" smtClean="0">
                <a:solidFill>
                  <a:prstClr val="black"/>
                </a:solidFill>
                <a:latin typeface="+mj-lt"/>
              </a:rPr>
              <a:t> workload)</a:t>
            </a:r>
            <a:endParaRPr kumimoji="0" lang="en-US" sz="1200" b="0" i="0" u="none" strike="noStrike" kern="0" cap="none" spc="0" normalizeH="0" baseline="0" noProof="0" dirty="0" smtClean="0">
              <a:ln>
                <a:noFill/>
              </a:ln>
              <a:solidFill>
                <a:prstClr val="black"/>
              </a:solidFill>
              <a:effectLst/>
              <a:uLnTx/>
              <a:uFillTx/>
              <a:latin typeface="+mj-lt"/>
              <a:ea typeface="+mn-ea"/>
              <a:cs typeface="+mn-cs"/>
            </a:endParaRPr>
          </a:p>
        </p:txBody>
      </p:sp>
      <p:sp>
        <p:nvSpPr>
          <p:cNvPr id="78" name="Flowchart: Multidocument 77"/>
          <p:cNvSpPr/>
          <p:nvPr/>
        </p:nvSpPr>
        <p:spPr>
          <a:xfrm>
            <a:off x="3711211" y="4527919"/>
            <a:ext cx="1579330" cy="1387499"/>
          </a:xfrm>
          <a:prstGeom prst="flowChartMultidocumen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mj-lt"/>
                <a:ea typeface="+mn-ea"/>
                <a:cs typeface="+mn-cs"/>
              </a:rPr>
              <a:t>Tenant</a:t>
            </a:r>
            <a:r>
              <a:rPr kumimoji="0" lang="en-US" sz="1200" b="0" i="0" u="none" strike="noStrike" kern="0" cap="none" spc="0" normalizeH="0" noProof="0" dirty="0" smtClean="0">
                <a:ln>
                  <a:noFill/>
                </a:ln>
                <a:solidFill>
                  <a:prstClr val="black"/>
                </a:solidFill>
                <a:effectLst/>
                <a:uLnTx/>
                <a:uFillTx/>
                <a:latin typeface="+mj-lt"/>
                <a:ea typeface="+mn-ea"/>
                <a:cs typeface="+mn-cs"/>
              </a:rPr>
              <a:t> VMs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baseline="0" dirty="0" smtClean="0">
                <a:solidFill>
                  <a:prstClr val="black"/>
                </a:solidFill>
                <a:latin typeface="+mj-lt"/>
              </a:rPr>
              <a:t>(Tenant’s Production</a:t>
            </a:r>
            <a:r>
              <a:rPr lang="en-US" sz="1200" kern="0" dirty="0" smtClean="0">
                <a:solidFill>
                  <a:prstClr val="black"/>
                </a:solidFill>
                <a:latin typeface="+mj-lt"/>
              </a:rPr>
              <a:t> workload)</a:t>
            </a:r>
            <a:endParaRPr kumimoji="0" lang="en-US" sz="1200" b="0" i="0" u="none" strike="noStrike" kern="0" cap="none" spc="0" normalizeH="0" baseline="0" noProof="0" dirty="0" smtClean="0">
              <a:ln>
                <a:noFill/>
              </a:ln>
              <a:solidFill>
                <a:prstClr val="black"/>
              </a:solidFill>
              <a:effectLst/>
              <a:uLnTx/>
              <a:uFillTx/>
              <a:latin typeface="+mj-lt"/>
              <a:ea typeface="+mn-ea"/>
              <a:cs typeface="+mn-cs"/>
            </a:endParaRPr>
          </a:p>
        </p:txBody>
      </p:sp>
      <p:sp>
        <p:nvSpPr>
          <p:cNvPr id="79" name="Flowchart: Multidocument 78"/>
          <p:cNvSpPr/>
          <p:nvPr/>
        </p:nvSpPr>
        <p:spPr>
          <a:xfrm>
            <a:off x="3386763" y="4835959"/>
            <a:ext cx="1579330" cy="1387499"/>
          </a:xfrm>
          <a:prstGeom prst="flowChartMultidocumen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mj-lt"/>
                <a:ea typeface="+mn-ea"/>
                <a:cs typeface="+mn-cs"/>
              </a:rPr>
              <a:t>Tenant</a:t>
            </a:r>
            <a:r>
              <a:rPr kumimoji="0" lang="en-US" sz="1200" b="0" i="0" u="none" strike="noStrike" kern="0" cap="none" spc="0" normalizeH="0" noProof="0" dirty="0" smtClean="0">
                <a:ln>
                  <a:noFill/>
                </a:ln>
                <a:solidFill>
                  <a:prstClr val="black"/>
                </a:solidFill>
                <a:effectLst/>
                <a:uLnTx/>
                <a:uFillTx/>
                <a:latin typeface="+mj-lt"/>
                <a:ea typeface="+mn-ea"/>
                <a:cs typeface="+mn-cs"/>
              </a:rPr>
              <a:t> VMs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baseline="0" dirty="0" smtClean="0">
                <a:solidFill>
                  <a:prstClr val="black"/>
                </a:solidFill>
                <a:latin typeface="+mj-lt"/>
              </a:rPr>
              <a:t>(</a:t>
            </a:r>
            <a:r>
              <a:rPr lang="en-US" sz="1200" b="1" kern="0" baseline="0" dirty="0" smtClean="0">
                <a:solidFill>
                  <a:prstClr val="black"/>
                </a:solidFill>
                <a:latin typeface="+mj-lt"/>
              </a:rPr>
              <a:t>Tenant’s Production</a:t>
            </a:r>
            <a:r>
              <a:rPr lang="en-US" sz="1200" b="1" kern="0" dirty="0" smtClean="0">
                <a:solidFill>
                  <a:prstClr val="black"/>
                </a:solidFill>
                <a:latin typeface="+mj-lt"/>
              </a:rPr>
              <a:t> workload</a:t>
            </a:r>
            <a:r>
              <a:rPr lang="en-US" sz="1200" kern="0" dirty="0" smtClean="0">
                <a:solidFill>
                  <a:prstClr val="black"/>
                </a:solidFill>
                <a:latin typeface="+mj-lt"/>
              </a:rPr>
              <a:t>)</a:t>
            </a:r>
            <a:endParaRPr kumimoji="0" lang="en-US" sz="1200" b="0" i="0" u="none" strike="noStrike" kern="0" cap="none" spc="0" normalizeH="0" baseline="0" noProof="0" dirty="0" smtClean="0">
              <a:ln>
                <a:noFill/>
              </a:ln>
              <a:solidFill>
                <a:prstClr val="black"/>
              </a:solidFill>
              <a:effectLst/>
              <a:uLnTx/>
              <a:uFillTx/>
              <a:latin typeface="+mj-lt"/>
              <a:ea typeface="+mn-ea"/>
              <a:cs typeface="+mn-cs"/>
            </a:endParaRPr>
          </a:p>
        </p:txBody>
      </p:sp>
      <p:grpSp>
        <p:nvGrpSpPr>
          <p:cNvPr id="18" name="Group 17"/>
          <p:cNvGrpSpPr/>
          <p:nvPr/>
        </p:nvGrpSpPr>
        <p:grpSpPr>
          <a:xfrm>
            <a:off x="6190597" y="5185105"/>
            <a:ext cx="1563649" cy="927991"/>
            <a:chOff x="6200673" y="5424607"/>
            <a:chExt cx="1563649" cy="927991"/>
          </a:xfrm>
        </p:grpSpPr>
        <p:pic>
          <p:nvPicPr>
            <p:cNvPr id="86"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6200673" y="5441554"/>
              <a:ext cx="661030" cy="890100"/>
            </a:xfrm>
            <a:prstGeom prst="rect">
              <a:avLst/>
            </a:prstGeom>
            <a:noFill/>
          </p:spPr>
        </p:pic>
        <p:pic>
          <p:nvPicPr>
            <p:cNvPr id="89"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6508051" y="5424608"/>
              <a:ext cx="661030" cy="907476"/>
            </a:xfrm>
            <a:prstGeom prst="rect">
              <a:avLst/>
            </a:prstGeom>
            <a:noFill/>
          </p:spPr>
        </p:pic>
        <p:pic>
          <p:nvPicPr>
            <p:cNvPr id="90"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7103292" y="5424607"/>
              <a:ext cx="661030" cy="927991"/>
            </a:xfrm>
            <a:prstGeom prst="rect">
              <a:avLst/>
            </a:prstGeom>
            <a:noFill/>
          </p:spPr>
        </p:pic>
        <p:pic>
          <p:nvPicPr>
            <p:cNvPr id="91"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6811089" y="5436003"/>
              <a:ext cx="661030" cy="916016"/>
            </a:xfrm>
            <a:prstGeom prst="rect">
              <a:avLst/>
            </a:prstGeom>
            <a:noFill/>
          </p:spPr>
        </p:pic>
      </p:grpSp>
      <p:grpSp>
        <p:nvGrpSpPr>
          <p:cNvPr id="92" name="Group 91"/>
          <p:cNvGrpSpPr/>
          <p:nvPr/>
        </p:nvGrpSpPr>
        <p:grpSpPr>
          <a:xfrm>
            <a:off x="6188098" y="4286809"/>
            <a:ext cx="1563649" cy="927991"/>
            <a:chOff x="6200673" y="5424607"/>
            <a:chExt cx="1563649" cy="927991"/>
          </a:xfrm>
        </p:grpSpPr>
        <p:pic>
          <p:nvPicPr>
            <p:cNvPr id="93"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6200673" y="5441554"/>
              <a:ext cx="661030" cy="890100"/>
            </a:xfrm>
            <a:prstGeom prst="rect">
              <a:avLst/>
            </a:prstGeom>
            <a:noFill/>
          </p:spPr>
        </p:pic>
        <p:pic>
          <p:nvPicPr>
            <p:cNvPr id="94"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6508051" y="5424608"/>
              <a:ext cx="661030" cy="907476"/>
            </a:xfrm>
            <a:prstGeom prst="rect">
              <a:avLst/>
            </a:prstGeom>
            <a:noFill/>
          </p:spPr>
        </p:pic>
        <p:pic>
          <p:nvPicPr>
            <p:cNvPr id="96"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7103292" y="5424607"/>
              <a:ext cx="661030" cy="927991"/>
            </a:xfrm>
            <a:prstGeom prst="rect">
              <a:avLst/>
            </a:prstGeom>
            <a:noFill/>
          </p:spPr>
        </p:pic>
        <p:pic>
          <p:nvPicPr>
            <p:cNvPr id="110" name="Picture 2" descr="\\MAGNUM\Projects\Microsoft\Cloud Power FY12\Design\Icons\PNGs\Server_2.png"/>
            <p:cNvPicPr>
              <a:picLocks noChangeAspect="1" noChangeArrowheads="1"/>
            </p:cNvPicPr>
            <p:nvPr/>
          </p:nvPicPr>
          <p:blipFill>
            <a:blip r:embed="rId2" cstate="print">
              <a:lum bright="100000"/>
            </a:blip>
            <a:srcRect/>
            <a:stretch>
              <a:fillRect/>
            </a:stretch>
          </p:blipFill>
          <p:spPr bwMode="auto">
            <a:xfrm>
              <a:off x="6811089" y="5436003"/>
              <a:ext cx="661030" cy="916016"/>
            </a:xfrm>
            <a:prstGeom prst="rect">
              <a:avLst/>
            </a:prstGeom>
            <a:noFill/>
          </p:spPr>
        </p:pic>
      </p:grpSp>
      <p:sp>
        <p:nvSpPr>
          <p:cNvPr id="22" name="Rectangle 21"/>
          <p:cNvSpPr/>
          <p:nvPr/>
        </p:nvSpPr>
        <p:spPr bwMode="auto">
          <a:xfrm>
            <a:off x="7810270" y="1119971"/>
            <a:ext cx="4440346" cy="213622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90000"/>
              </a:lnSpc>
              <a:spcAft>
                <a:spcPts val="600"/>
              </a:spcAft>
            </a:pPr>
            <a:r>
              <a:rPr lang="en-US" sz="1400" dirty="0" smtClean="0">
                <a:solidFill>
                  <a:schemeClr val="tx1"/>
                </a:solidFill>
              </a:rPr>
              <a:t>Protection </a:t>
            </a:r>
            <a:r>
              <a:rPr lang="en-US" sz="1400" dirty="0">
                <a:solidFill>
                  <a:schemeClr val="tx1"/>
                </a:solidFill>
              </a:rPr>
              <a:t>Environment is pre-configured in CPS</a:t>
            </a:r>
          </a:p>
          <a:p>
            <a:pPr marL="342900" indent="-342900">
              <a:lnSpc>
                <a:spcPct val="90000"/>
              </a:lnSpc>
              <a:spcAft>
                <a:spcPts val="600"/>
              </a:spcAft>
              <a:buFont typeface="Arial" panose="020B0604020202020204" pitchFamily="34" charset="0"/>
              <a:buChar char="•"/>
            </a:pPr>
            <a:r>
              <a:rPr lang="en-US" sz="1400" dirty="0" smtClean="0">
                <a:solidFill>
                  <a:schemeClr val="tx1"/>
                </a:solidFill>
              </a:rPr>
              <a:t>DPM with De-Dup enabled Backup storage </a:t>
            </a:r>
          </a:p>
          <a:p>
            <a:pPr marL="342900" indent="-342900">
              <a:lnSpc>
                <a:spcPct val="90000"/>
              </a:lnSpc>
              <a:spcAft>
                <a:spcPts val="600"/>
              </a:spcAft>
              <a:buFont typeface="Arial" panose="020B0604020202020204" pitchFamily="34" charset="0"/>
              <a:buChar char="•"/>
            </a:pPr>
            <a:r>
              <a:rPr lang="en-US" sz="1400" dirty="0" smtClean="0">
                <a:solidFill>
                  <a:schemeClr val="tx1"/>
                </a:solidFill>
              </a:rPr>
              <a:t>MC protection pre-configured</a:t>
            </a:r>
          </a:p>
          <a:p>
            <a:pPr marL="342900" indent="-342900">
              <a:lnSpc>
                <a:spcPct val="90000"/>
              </a:lnSpc>
              <a:spcAft>
                <a:spcPts val="600"/>
              </a:spcAft>
              <a:buFont typeface="Arial" panose="020B0604020202020204" pitchFamily="34" charset="0"/>
              <a:buChar char="•"/>
            </a:pPr>
            <a:r>
              <a:rPr lang="en-US" sz="1400" dirty="0" smtClean="0">
                <a:solidFill>
                  <a:schemeClr val="tx1"/>
                </a:solidFill>
              </a:rPr>
              <a:t>Daily back-up for predictable SLA</a:t>
            </a:r>
          </a:p>
          <a:p>
            <a:pPr marL="342900" indent="-342900">
              <a:lnSpc>
                <a:spcPct val="90000"/>
              </a:lnSpc>
              <a:spcAft>
                <a:spcPts val="600"/>
              </a:spcAft>
              <a:buFont typeface="Arial" panose="020B0604020202020204" pitchFamily="34" charset="0"/>
              <a:buChar char="•"/>
            </a:pPr>
            <a:r>
              <a:rPr lang="en-US" sz="1400" dirty="0" smtClean="0">
                <a:solidFill>
                  <a:schemeClr val="tx1"/>
                </a:solidFill>
              </a:rPr>
              <a:t>Fabric level Consistency during MC restore</a:t>
            </a:r>
          </a:p>
          <a:p>
            <a:pPr marL="342900" indent="-342900">
              <a:lnSpc>
                <a:spcPct val="90000"/>
              </a:lnSpc>
              <a:spcAft>
                <a:spcPts val="600"/>
              </a:spcAft>
              <a:buFont typeface="Arial" panose="020B0604020202020204" pitchFamily="34" charset="0"/>
              <a:buChar char="•"/>
            </a:pPr>
            <a:r>
              <a:rPr lang="en-US" sz="1400" dirty="0" smtClean="0">
                <a:solidFill>
                  <a:schemeClr val="tx1"/>
                </a:solidFill>
              </a:rPr>
              <a:t>Central DPM console for management</a:t>
            </a:r>
          </a:p>
        </p:txBody>
      </p:sp>
      <p:sp>
        <p:nvSpPr>
          <p:cNvPr id="111" name="Rectangle 110"/>
          <p:cNvSpPr/>
          <p:nvPr/>
        </p:nvSpPr>
        <p:spPr bwMode="auto">
          <a:xfrm>
            <a:off x="7828132" y="4108590"/>
            <a:ext cx="4440346" cy="2537275"/>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90000"/>
              </a:lnSpc>
              <a:spcAft>
                <a:spcPts val="600"/>
              </a:spcAft>
            </a:pPr>
            <a:r>
              <a:rPr lang="en-US" sz="1400" dirty="0" smtClean="0">
                <a:solidFill>
                  <a:schemeClr val="tx1">
                    <a:lumMod val="95000"/>
                  </a:schemeClr>
                </a:solidFill>
              </a:rPr>
              <a:t>Included Automation </a:t>
            </a:r>
            <a:r>
              <a:rPr lang="en-US" sz="1400" dirty="0">
                <a:solidFill>
                  <a:schemeClr val="tx1">
                    <a:lumMod val="95000"/>
                  </a:schemeClr>
                </a:solidFill>
              </a:rPr>
              <a:t>of backup admin tasks </a:t>
            </a:r>
            <a:endParaRPr lang="en-US" sz="1400" dirty="0" smtClean="0">
              <a:solidFill>
                <a:schemeClr val="tx1">
                  <a:lumMod val="95000"/>
                </a:schemeClr>
              </a:solidFill>
            </a:endParaRPr>
          </a:p>
          <a:p>
            <a:pPr marL="285750" indent="-285750">
              <a:lnSpc>
                <a:spcPct val="90000"/>
              </a:lnSpc>
              <a:spcAft>
                <a:spcPts val="600"/>
              </a:spcAft>
              <a:buFont typeface="Arial" panose="020B0604020202020204" pitchFamily="34" charset="0"/>
              <a:buChar char="•"/>
            </a:pPr>
            <a:r>
              <a:rPr lang="en-US" sz="1400" dirty="0" smtClean="0">
                <a:solidFill>
                  <a:schemeClr val="tx1">
                    <a:lumMod val="95000"/>
                  </a:schemeClr>
                </a:solidFill>
              </a:rPr>
              <a:t>Protect </a:t>
            </a:r>
            <a:r>
              <a:rPr lang="en-US" sz="1400" dirty="0">
                <a:solidFill>
                  <a:schemeClr val="tx1">
                    <a:lumMod val="95000"/>
                  </a:schemeClr>
                </a:solidFill>
              </a:rPr>
              <a:t>newly provisioned tenant VMs with a </a:t>
            </a:r>
            <a:r>
              <a:rPr lang="en-US" sz="1400" dirty="0" smtClean="0">
                <a:solidFill>
                  <a:schemeClr val="tx1">
                    <a:lumMod val="95000"/>
                  </a:schemeClr>
                </a:solidFill>
              </a:rPr>
              <a:t>click</a:t>
            </a:r>
          </a:p>
          <a:p>
            <a:pPr marL="285750" indent="-285750">
              <a:lnSpc>
                <a:spcPct val="90000"/>
              </a:lnSpc>
              <a:spcAft>
                <a:spcPts val="600"/>
              </a:spcAft>
              <a:buFont typeface="Arial" panose="020B0604020202020204" pitchFamily="34" charset="0"/>
              <a:buChar char="•"/>
            </a:pPr>
            <a:r>
              <a:rPr lang="en-US" sz="1400" dirty="0" smtClean="0">
                <a:solidFill>
                  <a:schemeClr val="tx1">
                    <a:lumMod val="95000"/>
                  </a:schemeClr>
                </a:solidFill>
              </a:rPr>
              <a:t>Clean </a:t>
            </a:r>
            <a:r>
              <a:rPr lang="en-US" sz="1400" dirty="0">
                <a:solidFill>
                  <a:schemeClr val="tx1">
                    <a:lumMod val="95000"/>
                  </a:schemeClr>
                </a:solidFill>
              </a:rPr>
              <a:t>up of protected data for the deleted </a:t>
            </a:r>
            <a:r>
              <a:rPr lang="en-US" sz="1400" dirty="0" smtClean="0">
                <a:solidFill>
                  <a:schemeClr val="tx1">
                    <a:lumMod val="95000"/>
                  </a:schemeClr>
                </a:solidFill>
              </a:rPr>
              <a:t>VMs</a:t>
            </a:r>
          </a:p>
          <a:p>
            <a:pPr marL="285750" indent="-285750">
              <a:lnSpc>
                <a:spcPct val="90000"/>
              </a:lnSpc>
              <a:spcAft>
                <a:spcPts val="600"/>
              </a:spcAft>
              <a:buFont typeface="Arial" panose="020B0604020202020204" pitchFamily="34" charset="0"/>
              <a:buChar char="•"/>
            </a:pPr>
            <a:r>
              <a:rPr lang="en-US" sz="1400" dirty="0" smtClean="0">
                <a:solidFill>
                  <a:schemeClr val="tx1">
                    <a:lumMod val="95000"/>
                  </a:schemeClr>
                </a:solidFill>
              </a:rPr>
              <a:t>Manage </a:t>
            </a:r>
            <a:r>
              <a:rPr lang="en-US" sz="1400" dirty="0">
                <a:solidFill>
                  <a:schemeClr val="tx1">
                    <a:lumMod val="95000"/>
                  </a:schemeClr>
                </a:solidFill>
              </a:rPr>
              <a:t>the Backup intent across DPM servers (retention range, backup </a:t>
            </a:r>
            <a:r>
              <a:rPr lang="en-US" sz="1400" dirty="0" smtClean="0">
                <a:solidFill>
                  <a:schemeClr val="tx1">
                    <a:lumMod val="95000"/>
                  </a:schemeClr>
                </a:solidFill>
              </a:rPr>
              <a:t>windows)</a:t>
            </a:r>
          </a:p>
          <a:p>
            <a:pPr marL="285750" indent="-285750">
              <a:lnSpc>
                <a:spcPct val="90000"/>
              </a:lnSpc>
              <a:spcAft>
                <a:spcPts val="600"/>
              </a:spcAft>
              <a:buFont typeface="Arial" panose="020B0604020202020204" pitchFamily="34" charset="0"/>
              <a:buChar char="•"/>
            </a:pPr>
            <a:r>
              <a:rPr lang="en-US" sz="1400" dirty="0" smtClean="0">
                <a:solidFill>
                  <a:schemeClr val="tx1">
                    <a:lumMod val="95000"/>
                  </a:schemeClr>
                </a:solidFill>
              </a:rPr>
              <a:t>Exclusion </a:t>
            </a:r>
            <a:r>
              <a:rPr lang="en-US" sz="1400" dirty="0">
                <a:solidFill>
                  <a:schemeClr val="tx1">
                    <a:lumMod val="95000"/>
                  </a:schemeClr>
                </a:solidFill>
              </a:rPr>
              <a:t>list – (VMs that don’t </a:t>
            </a:r>
            <a:r>
              <a:rPr lang="en-US" sz="1400" dirty="0" smtClean="0">
                <a:solidFill>
                  <a:schemeClr val="tx1">
                    <a:lumMod val="95000"/>
                  </a:schemeClr>
                </a:solidFill>
              </a:rPr>
              <a:t>need </a:t>
            </a:r>
            <a:r>
              <a:rPr lang="en-US" sz="1400" dirty="0">
                <a:solidFill>
                  <a:schemeClr val="tx1">
                    <a:lumMod val="95000"/>
                  </a:schemeClr>
                </a:solidFill>
              </a:rPr>
              <a:t>to be protected based on patterns)</a:t>
            </a:r>
          </a:p>
          <a:p>
            <a:pPr marL="342900" indent="-342900">
              <a:lnSpc>
                <a:spcPct val="90000"/>
              </a:lnSpc>
              <a:spcAft>
                <a:spcPts val="600"/>
              </a:spcAft>
              <a:buFont typeface="Arial" panose="020B0604020202020204" pitchFamily="34" charset="0"/>
              <a:buChar char="•"/>
            </a:pPr>
            <a:endParaRPr lang="en-US" sz="1400" dirty="0">
              <a:solidFill>
                <a:schemeClr val="tx1">
                  <a:lumMod val="95000"/>
                </a:schemeClr>
              </a:solidFill>
            </a:endParaRPr>
          </a:p>
        </p:txBody>
      </p:sp>
    </p:spTree>
    <p:extLst>
      <p:ext uri="{BB962C8B-B14F-4D97-AF65-F5344CB8AC3E}">
        <p14:creationId xmlns:p14="http://schemas.microsoft.com/office/powerpoint/2010/main" val="472771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par>
                                <p:cTn id="21" presetID="10" presetClass="entr" presetSubtype="0" fill="hold" nodeType="with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fade">
                                      <p:cBhvr>
                                        <p:cTn id="29" dur="500"/>
                                        <p:tgtEl>
                                          <p:spTgt spid="114"/>
                                        </p:tgtEl>
                                      </p:cBhvr>
                                    </p:animEffect>
                                  </p:childTnLst>
                                </p:cTn>
                              </p:par>
                              <p:par>
                                <p:cTn id="30" presetID="1" presetClass="entr" presetSubtype="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
                                          </p:stCondLst>
                                        </p:cTn>
                                        <p:tgtEl>
                                          <p:spTgt spid="7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
                                          </p:stCondLst>
                                        </p:cTn>
                                        <p:tgtEl>
                                          <p:spTgt spid="7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fade">
                                      <p:cBhvr>
                                        <p:cTn id="4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77" grpId="0" animBg="1"/>
      <p:bldP spid="78" grpId="0" animBg="1"/>
      <p:bldP spid="79" grpId="0" animBg="1"/>
      <p:bldP spid="22" grpId="0" animBg="1"/>
      <p:bldP spid="1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036" y="1158743"/>
            <a:ext cx="5678426" cy="5794903"/>
            <a:chOff x="46036" y="1158743"/>
            <a:chExt cx="5678426" cy="5794903"/>
          </a:xfrm>
        </p:grpSpPr>
        <p:sp>
          <p:nvSpPr>
            <p:cNvPr id="138" name="Can 137"/>
            <p:cNvSpPr/>
            <p:nvPr/>
          </p:nvSpPr>
          <p:spPr bwMode="auto">
            <a:xfrm rot="5400000">
              <a:off x="2883921" y="617530"/>
              <a:ext cx="285023" cy="5396059"/>
            </a:xfrm>
            <a:prstGeom prst="can">
              <a:avLst/>
            </a:prstGeom>
            <a:solidFill>
              <a:srgbClr val="D2D2D2">
                <a:lumMod val="50000"/>
              </a:srgbClr>
            </a:solidFill>
            <a:ln w="10795" cap="flat" cmpd="sng" algn="ctr">
              <a:noFill/>
              <a:prstDash val="solid"/>
              <a:headEnd type="none" w="med" len="med"/>
              <a:tailEnd type="none" w="med" len="med"/>
            </a:ln>
            <a:effectLst/>
          </p:spPr>
          <p:txBody>
            <a:bodyPr rot="0" spcFirstLastPara="0" vertOverflow="overflow" horzOverflow="overflow" vert="vert270" wrap="square" lIns="0" tIns="46637" rIns="0" bIns="46637" numCol="1" spcCol="0" rtlCol="0" fromWordArt="0" anchor="ctr" anchorCtr="0" forceAA="0" compatLnSpc="1">
              <a:prstTxWarp prst="textNoShape">
                <a:avLst/>
              </a:prstTxWarp>
              <a:noAutofit/>
            </a:bodyPr>
            <a:lstStyle/>
            <a:p>
              <a:pPr algn="ctr" defTabSz="913957" fontAlgn="base">
                <a:lnSpc>
                  <a:spcPct val="90000"/>
                </a:lnSpc>
                <a:spcBef>
                  <a:spcPct val="0"/>
                </a:spcBef>
                <a:spcAft>
                  <a:spcPct val="0"/>
                </a:spcAft>
                <a:defRPr/>
              </a:pPr>
              <a:r>
                <a:rPr lang="en-US" sz="2000" kern="0" spc="-51" dirty="0" smtClean="0">
                  <a:solidFill>
                    <a:srgbClr val="FFFFFF"/>
                  </a:solidFill>
                </a:rPr>
                <a:t>iSCSI or Fibre Channel</a:t>
              </a:r>
            </a:p>
          </p:txBody>
        </p:sp>
        <p:grpSp>
          <p:nvGrpSpPr>
            <p:cNvPr id="7" name="Group 6"/>
            <p:cNvGrpSpPr/>
            <p:nvPr/>
          </p:nvGrpSpPr>
          <p:grpSpPr>
            <a:xfrm>
              <a:off x="46036" y="1158743"/>
              <a:ext cx="5025915" cy="5794903"/>
              <a:chOff x="46036" y="1158743"/>
              <a:chExt cx="5025915" cy="5794903"/>
            </a:xfrm>
          </p:grpSpPr>
          <p:sp>
            <p:nvSpPr>
              <p:cNvPr id="110" name="TextBox 109"/>
              <p:cNvSpPr txBox="1"/>
              <p:nvPr/>
            </p:nvSpPr>
            <p:spPr>
              <a:xfrm>
                <a:off x="46036" y="4964497"/>
                <a:ext cx="1707705" cy="664797"/>
              </a:xfrm>
              <a:prstGeom prst="rect">
                <a:avLst/>
              </a:prstGeom>
              <a:noFill/>
            </p:spPr>
            <p:txBody>
              <a:bodyPr wrap="square" lIns="0" tIns="0" rIns="0" bIns="0" rtlCol="0">
                <a:spAutoFit/>
              </a:bodyPr>
              <a:lstStyle/>
              <a:p>
                <a:pPr algn="ctr" defTabSz="914400">
                  <a:lnSpc>
                    <a:spcPct val="90000"/>
                  </a:lnSpc>
                  <a:defRPr/>
                </a:pPr>
                <a:r>
                  <a:rPr lang="en-US" sz="2400" kern="0" spc="-51" dirty="0" smtClean="0">
                    <a:solidFill>
                      <a:srgbClr val="FFFFFF"/>
                    </a:solidFill>
                  </a:rPr>
                  <a:t>Traditional SAN</a:t>
                </a:r>
              </a:p>
            </p:txBody>
          </p:sp>
          <p:grpSp>
            <p:nvGrpSpPr>
              <p:cNvPr id="111" name="Group 110"/>
              <p:cNvGrpSpPr/>
              <p:nvPr/>
            </p:nvGrpSpPr>
            <p:grpSpPr>
              <a:xfrm>
                <a:off x="1793197" y="4443900"/>
                <a:ext cx="2853677" cy="2062202"/>
                <a:chOff x="4507822" y="4470628"/>
                <a:chExt cx="2853677" cy="2062202"/>
              </a:xfrm>
            </p:grpSpPr>
            <p:sp>
              <p:nvSpPr>
                <p:cNvPr id="112" name="Rounded Rectangle 111"/>
                <p:cNvSpPr/>
                <p:nvPr/>
              </p:nvSpPr>
              <p:spPr bwMode="auto">
                <a:xfrm>
                  <a:off x="4524522" y="4694167"/>
                  <a:ext cx="2820276" cy="1838663"/>
                </a:xfrm>
                <a:prstGeom prst="roundRect">
                  <a:avLst/>
                </a:prstGeom>
                <a:noFill/>
                <a:ln w="22225" cap="flat" cmpd="sng" algn="ctr">
                  <a:solidFill>
                    <a:srgbClr val="0072C6"/>
                  </a:solidFill>
                  <a:prstDash val="sysDash"/>
                  <a:headEnd type="none" w="med" len="med"/>
                  <a:tailEnd type="none" w="med" len="med"/>
                </a:ln>
                <a:effectLst/>
              </p:spPr>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algn="ctr" defTabSz="932426" fontAlgn="base">
                    <a:spcBef>
                      <a:spcPct val="0"/>
                    </a:spcBef>
                    <a:spcAft>
                      <a:spcPct val="0"/>
                    </a:spcAft>
                    <a:defRPr/>
                  </a:pPr>
                  <a:endParaRPr lang="en-GB" sz="2000" kern="0" dirty="0" smtClean="0">
                    <a:solidFill>
                      <a:srgbClr val="FFFFFF"/>
                    </a:solidFill>
                  </a:endParaRPr>
                </a:p>
              </p:txBody>
            </p:sp>
            <p:grpSp>
              <p:nvGrpSpPr>
                <p:cNvPr id="113" name="Group 112"/>
                <p:cNvGrpSpPr/>
                <p:nvPr/>
              </p:nvGrpSpPr>
              <p:grpSpPr>
                <a:xfrm>
                  <a:off x="4683331" y="5080297"/>
                  <a:ext cx="2408559" cy="1320503"/>
                  <a:chOff x="4683331" y="5080297"/>
                  <a:chExt cx="2408559" cy="1320503"/>
                </a:xfrm>
              </p:grpSpPr>
              <p:sp>
                <p:nvSpPr>
                  <p:cNvPr id="115" name="Freeform 30"/>
                  <p:cNvSpPr>
                    <a:spLocks noEditPoints="1"/>
                  </p:cNvSpPr>
                  <p:nvPr/>
                </p:nvSpPr>
                <p:spPr bwMode="auto">
                  <a:xfrm>
                    <a:off x="4683331" y="5080297"/>
                    <a:ext cx="359212"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16" name="Freeform 30"/>
                  <p:cNvSpPr>
                    <a:spLocks noEditPoints="1"/>
                  </p:cNvSpPr>
                  <p:nvPr/>
                </p:nvSpPr>
                <p:spPr bwMode="auto">
                  <a:xfrm>
                    <a:off x="5096466" y="5080297"/>
                    <a:ext cx="359212"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17" name="Freeform 30"/>
                  <p:cNvSpPr>
                    <a:spLocks noEditPoints="1"/>
                  </p:cNvSpPr>
                  <p:nvPr/>
                </p:nvSpPr>
                <p:spPr bwMode="auto">
                  <a:xfrm>
                    <a:off x="5525927" y="5080297"/>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18" name="Freeform 30"/>
                  <p:cNvSpPr>
                    <a:spLocks noEditPoints="1"/>
                  </p:cNvSpPr>
                  <p:nvPr/>
                </p:nvSpPr>
                <p:spPr bwMode="auto">
                  <a:xfrm>
                    <a:off x="5939063" y="5080297"/>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19" name="Freeform 30"/>
                  <p:cNvSpPr>
                    <a:spLocks noEditPoints="1"/>
                  </p:cNvSpPr>
                  <p:nvPr/>
                </p:nvSpPr>
                <p:spPr bwMode="auto">
                  <a:xfrm>
                    <a:off x="6352199" y="5084328"/>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0" name="Freeform 30"/>
                  <p:cNvSpPr>
                    <a:spLocks noEditPoints="1"/>
                  </p:cNvSpPr>
                  <p:nvPr/>
                </p:nvSpPr>
                <p:spPr bwMode="auto">
                  <a:xfrm>
                    <a:off x="6765334" y="5084328"/>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1" name="Freeform 30"/>
                  <p:cNvSpPr>
                    <a:spLocks noEditPoints="1"/>
                  </p:cNvSpPr>
                  <p:nvPr/>
                </p:nvSpPr>
                <p:spPr bwMode="auto">
                  <a:xfrm>
                    <a:off x="4699659" y="5519344"/>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2" name="Freeform 30"/>
                  <p:cNvSpPr>
                    <a:spLocks noEditPoints="1"/>
                  </p:cNvSpPr>
                  <p:nvPr/>
                </p:nvSpPr>
                <p:spPr bwMode="auto">
                  <a:xfrm>
                    <a:off x="5112794" y="5519344"/>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3" name="Freeform 30"/>
                  <p:cNvSpPr>
                    <a:spLocks noEditPoints="1"/>
                  </p:cNvSpPr>
                  <p:nvPr/>
                </p:nvSpPr>
                <p:spPr bwMode="auto">
                  <a:xfrm>
                    <a:off x="5525927" y="5519344"/>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4" name="Freeform 30"/>
                  <p:cNvSpPr>
                    <a:spLocks noEditPoints="1"/>
                  </p:cNvSpPr>
                  <p:nvPr/>
                </p:nvSpPr>
                <p:spPr bwMode="auto">
                  <a:xfrm>
                    <a:off x="5939063" y="5519344"/>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5" name="Freeform 30"/>
                  <p:cNvSpPr>
                    <a:spLocks noEditPoints="1"/>
                  </p:cNvSpPr>
                  <p:nvPr/>
                </p:nvSpPr>
                <p:spPr bwMode="auto">
                  <a:xfrm>
                    <a:off x="6352199" y="5523374"/>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6" name="Freeform 30"/>
                  <p:cNvSpPr>
                    <a:spLocks noEditPoints="1"/>
                  </p:cNvSpPr>
                  <p:nvPr/>
                </p:nvSpPr>
                <p:spPr bwMode="auto">
                  <a:xfrm>
                    <a:off x="6765334" y="5523374"/>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7" name="Freeform 30"/>
                  <p:cNvSpPr>
                    <a:spLocks noEditPoints="1"/>
                  </p:cNvSpPr>
                  <p:nvPr/>
                </p:nvSpPr>
                <p:spPr bwMode="auto">
                  <a:xfrm>
                    <a:off x="4699659" y="5998849"/>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8" name="Freeform 30"/>
                  <p:cNvSpPr>
                    <a:spLocks noEditPoints="1"/>
                  </p:cNvSpPr>
                  <p:nvPr/>
                </p:nvSpPr>
                <p:spPr bwMode="auto">
                  <a:xfrm>
                    <a:off x="5112794" y="5998849"/>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29" name="Freeform 30"/>
                  <p:cNvSpPr>
                    <a:spLocks noEditPoints="1"/>
                  </p:cNvSpPr>
                  <p:nvPr/>
                </p:nvSpPr>
                <p:spPr bwMode="auto">
                  <a:xfrm>
                    <a:off x="5525927" y="5998849"/>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30" name="Freeform 30"/>
                  <p:cNvSpPr>
                    <a:spLocks noEditPoints="1"/>
                  </p:cNvSpPr>
                  <p:nvPr/>
                </p:nvSpPr>
                <p:spPr bwMode="auto">
                  <a:xfrm>
                    <a:off x="5939063" y="5998849"/>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31" name="Freeform 30"/>
                  <p:cNvSpPr>
                    <a:spLocks noEditPoints="1"/>
                  </p:cNvSpPr>
                  <p:nvPr/>
                </p:nvSpPr>
                <p:spPr bwMode="auto">
                  <a:xfrm>
                    <a:off x="6352199" y="6002880"/>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32" name="Freeform 30"/>
                  <p:cNvSpPr>
                    <a:spLocks noEditPoints="1"/>
                  </p:cNvSpPr>
                  <p:nvPr/>
                </p:nvSpPr>
                <p:spPr bwMode="auto">
                  <a:xfrm>
                    <a:off x="6765334" y="6002880"/>
                    <a:ext cx="326556" cy="3979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solidFill>
                      <a:srgbClr val="505050">
                        <a:lumMod val="40000"/>
                        <a:lumOff val="60000"/>
                      </a:srgbClr>
                    </a:solid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grpSp>
            <p:sp>
              <p:nvSpPr>
                <p:cNvPr id="114" name="TextBox 113"/>
                <p:cNvSpPr txBox="1"/>
                <p:nvPr/>
              </p:nvSpPr>
              <p:spPr>
                <a:xfrm>
                  <a:off x="4507822" y="4470628"/>
                  <a:ext cx="2853677" cy="338544"/>
                </a:xfrm>
                <a:prstGeom prst="rect">
                  <a:avLst/>
                </a:prstGeom>
                <a:solidFill>
                  <a:srgbClr val="0072C6">
                    <a:lumMod val="60000"/>
                    <a:lumOff val="40000"/>
                  </a:srgbClr>
                </a:solidFill>
                <a:ln>
                  <a:solidFill>
                    <a:srgbClr val="505050">
                      <a:lumMod val="40000"/>
                      <a:lumOff val="60000"/>
                    </a:srgbClr>
                  </a:solidFill>
                </a:ln>
              </p:spPr>
              <p:txBody>
                <a:bodyPr wrap="square" lIns="91431" tIns="45715" rIns="91431" bIns="45715" rtlCol="0">
                  <a:spAutoFit/>
                </a:bodyPr>
                <a:lstStyle/>
                <a:p>
                  <a:pPr algn="ctr" defTabSz="914400">
                    <a:defRPr/>
                  </a:pPr>
                  <a:r>
                    <a:rPr lang="en-US" sz="1600" kern="0" dirty="0" smtClean="0">
                      <a:solidFill>
                        <a:srgbClr val="505050"/>
                      </a:solidFill>
                    </a:rPr>
                    <a:t>Traditional SAN</a:t>
                  </a:r>
                </a:p>
              </p:txBody>
            </p:sp>
          </p:grpSp>
          <p:sp>
            <p:nvSpPr>
              <p:cNvPr id="133" name="TextBox 132"/>
              <p:cNvSpPr txBox="1"/>
              <p:nvPr/>
            </p:nvSpPr>
            <p:spPr>
              <a:xfrm>
                <a:off x="503237" y="1977036"/>
                <a:ext cx="1986691" cy="332399"/>
              </a:xfrm>
              <a:prstGeom prst="rect">
                <a:avLst/>
              </a:prstGeom>
              <a:noFill/>
            </p:spPr>
            <p:txBody>
              <a:bodyPr wrap="square" lIns="0" tIns="0" rIns="0" bIns="0" rtlCol="0">
                <a:spAutoFit/>
              </a:bodyPr>
              <a:lstStyle/>
              <a:p>
                <a:pPr defTabSz="914400">
                  <a:lnSpc>
                    <a:spcPct val="90000"/>
                  </a:lnSpc>
                  <a:defRPr/>
                </a:pPr>
                <a:r>
                  <a:rPr lang="en-US" sz="2400" kern="0" spc="-51" dirty="0" smtClean="0">
                    <a:solidFill>
                      <a:srgbClr val="FFFFFF"/>
                    </a:solidFill>
                  </a:rPr>
                  <a:t>VMs</a:t>
                </a:r>
              </a:p>
            </p:txBody>
          </p:sp>
          <p:cxnSp>
            <p:nvCxnSpPr>
              <p:cNvPr id="134" name="Straight Connector 133"/>
              <p:cNvCxnSpPr/>
              <p:nvPr/>
            </p:nvCxnSpPr>
            <p:spPr>
              <a:xfrm>
                <a:off x="4647382" y="2915804"/>
                <a:ext cx="0" cy="493793"/>
              </a:xfrm>
              <a:prstGeom prst="line">
                <a:avLst/>
              </a:prstGeom>
              <a:noFill/>
              <a:ln w="38100" cap="flat" cmpd="sng" algn="ctr">
                <a:solidFill>
                  <a:srgbClr val="505050"/>
                </a:solidFill>
                <a:prstDash val="solid"/>
              </a:ln>
              <a:effectLst/>
            </p:spPr>
          </p:cxnSp>
          <p:cxnSp>
            <p:nvCxnSpPr>
              <p:cNvPr id="135" name="Straight Connector 134"/>
              <p:cNvCxnSpPr/>
              <p:nvPr/>
            </p:nvCxnSpPr>
            <p:spPr>
              <a:xfrm>
                <a:off x="2059881" y="3376949"/>
                <a:ext cx="0" cy="500629"/>
              </a:xfrm>
              <a:prstGeom prst="line">
                <a:avLst/>
              </a:prstGeom>
              <a:solidFill>
                <a:srgbClr val="BA141A">
                  <a:lumMod val="60000"/>
                  <a:lumOff val="40000"/>
                </a:srgbClr>
              </a:solidFill>
              <a:ln w="38100" cap="flat" cmpd="sng" algn="ctr">
                <a:solidFill>
                  <a:srgbClr val="505050"/>
                </a:solidFill>
                <a:prstDash val="solid"/>
              </a:ln>
              <a:effectLst/>
            </p:spPr>
          </p:cxnSp>
          <p:cxnSp>
            <p:nvCxnSpPr>
              <p:cNvPr id="136" name="Straight Connector 135"/>
              <p:cNvCxnSpPr/>
              <p:nvPr/>
            </p:nvCxnSpPr>
            <p:spPr>
              <a:xfrm>
                <a:off x="3207700" y="3458072"/>
                <a:ext cx="0" cy="500629"/>
              </a:xfrm>
              <a:prstGeom prst="line">
                <a:avLst/>
              </a:prstGeom>
              <a:solidFill>
                <a:srgbClr val="BA141A">
                  <a:lumMod val="60000"/>
                  <a:lumOff val="40000"/>
                </a:srgbClr>
              </a:solidFill>
              <a:ln w="38100" cap="flat" cmpd="sng" algn="ctr">
                <a:solidFill>
                  <a:srgbClr val="505050"/>
                </a:solidFill>
                <a:prstDash val="solid"/>
              </a:ln>
              <a:effectLst/>
            </p:spPr>
          </p:cxnSp>
          <p:cxnSp>
            <p:nvCxnSpPr>
              <p:cNvPr id="137" name="Straight Connector 136"/>
              <p:cNvCxnSpPr/>
              <p:nvPr/>
            </p:nvCxnSpPr>
            <p:spPr>
              <a:xfrm>
                <a:off x="4391257" y="3397919"/>
                <a:ext cx="0" cy="500629"/>
              </a:xfrm>
              <a:prstGeom prst="line">
                <a:avLst/>
              </a:prstGeom>
              <a:solidFill>
                <a:srgbClr val="BA141A">
                  <a:lumMod val="60000"/>
                  <a:lumOff val="40000"/>
                </a:srgbClr>
              </a:solidFill>
              <a:ln w="38100" cap="flat" cmpd="sng" algn="ctr">
                <a:solidFill>
                  <a:srgbClr val="505050"/>
                </a:solidFill>
                <a:prstDash val="solid"/>
              </a:ln>
              <a:effectLst/>
            </p:spPr>
          </p:cxnSp>
          <p:sp>
            <p:nvSpPr>
              <p:cNvPr id="139" name="Freeform 30"/>
              <p:cNvSpPr>
                <a:spLocks noEditPoints="1"/>
              </p:cNvSpPr>
              <p:nvPr/>
            </p:nvSpPr>
            <p:spPr bwMode="auto">
              <a:xfrm>
                <a:off x="1725442" y="3877578"/>
                <a:ext cx="757927" cy="436295"/>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D2D2D2">
                  <a:lumMod val="5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40" name="Freeform 30"/>
              <p:cNvSpPr>
                <a:spLocks noEditPoints="1"/>
              </p:cNvSpPr>
              <p:nvPr/>
            </p:nvSpPr>
            <p:spPr bwMode="auto">
              <a:xfrm>
                <a:off x="2846592" y="3877578"/>
                <a:ext cx="757927" cy="436295"/>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D2D2D2">
                  <a:lumMod val="5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41" name="Freeform 30"/>
              <p:cNvSpPr>
                <a:spLocks noEditPoints="1"/>
              </p:cNvSpPr>
              <p:nvPr/>
            </p:nvSpPr>
            <p:spPr bwMode="auto">
              <a:xfrm>
                <a:off x="4014063" y="3877578"/>
                <a:ext cx="757927" cy="436295"/>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D2D2D2">
                  <a:lumMod val="5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grpSp>
            <p:nvGrpSpPr>
              <p:cNvPr id="142" name="Group 141"/>
              <p:cNvGrpSpPr/>
              <p:nvPr/>
            </p:nvGrpSpPr>
            <p:grpSpPr>
              <a:xfrm>
                <a:off x="1166281" y="1158743"/>
                <a:ext cx="3905670" cy="1821957"/>
                <a:chOff x="7828663" y="1120999"/>
                <a:chExt cx="3905670" cy="1821957"/>
              </a:xfrm>
            </p:grpSpPr>
            <p:sp>
              <p:nvSpPr>
                <p:cNvPr id="143" name="Freeform 5"/>
                <p:cNvSpPr>
                  <a:spLocks noEditPoints="1"/>
                </p:cNvSpPr>
                <p:nvPr/>
              </p:nvSpPr>
              <p:spPr bwMode="auto">
                <a:xfrm flipH="1">
                  <a:off x="10121148" y="124569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44" name="Left Arrow 143"/>
                <p:cNvSpPr/>
                <p:nvPr/>
              </p:nvSpPr>
              <p:spPr bwMode="auto">
                <a:xfrm flipH="1">
                  <a:off x="7828663" y="1120999"/>
                  <a:ext cx="3760384" cy="1821957"/>
                </a:xfrm>
                <a:prstGeom prst="leftArrow">
                  <a:avLst>
                    <a:gd name="adj1" fmla="val 100000"/>
                    <a:gd name="adj2" fmla="val 47266"/>
                  </a:avLst>
                </a:prstGeom>
                <a:noFill/>
                <a:ln w="12700" cap="flat" cmpd="sng" algn="ctr">
                  <a:solidFill>
                    <a:srgbClr val="0072C6"/>
                  </a:solidFill>
                  <a:prstDash val="dash"/>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26" fontAlgn="base">
                    <a:spcBef>
                      <a:spcPct val="0"/>
                    </a:spcBef>
                    <a:spcAft>
                      <a:spcPct val="0"/>
                    </a:spcAft>
                    <a:defRPr/>
                  </a:pPr>
                  <a:endParaRPr lang="en-GB" sz="2000" kern="0" dirty="0" smtClean="0">
                    <a:solidFill>
                      <a:srgbClr val="FFFFFF"/>
                    </a:solidFill>
                  </a:endParaRPr>
                </a:p>
              </p:txBody>
            </p:sp>
            <p:sp>
              <p:nvSpPr>
                <p:cNvPr id="145" name="Rectangle 144"/>
                <p:cNvSpPr/>
                <p:nvPr/>
              </p:nvSpPr>
              <p:spPr bwMode="auto">
                <a:xfrm flipH="1">
                  <a:off x="11045603" y="1607330"/>
                  <a:ext cx="561443" cy="1022413"/>
                </a:xfrm>
                <a:prstGeom prst="rect">
                  <a:avLst/>
                </a:prstGeom>
                <a:solidFill>
                  <a:srgbClr val="FFFFFF"/>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26" fontAlgn="base">
                    <a:spcBef>
                      <a:spcPct val="0"/>
                    </a:spcBef>
                    <a:spcAft>
                      <a:spcPct val="0"/>
                    </a:spcAft>
                    <a:defRPr/>
                  </a:pPr>
                  <a:endParaRPr lang="en-GB" sz="2000" kern="0" dirty="0" smtClean="0">
                    <a:solidFill>
                      <a:srgbClr val="FFFFFF"/>
                    </a:solidFill>
                  </a:endParaRPr>
                </a:p>
              </p:txBody>
            </p:sp>
            <p:sp>
              <p:nvSpPr>
                <p:cNvPr id="146" name="Freeform 10"/>
                <p:cNvSpPr>
                  <a:spLocks noEditPoints="1"/>
                </p:cNvSpPr>
                <p:nvPr/>
              </p:nvSpPr>
              <p:spPr bwMode="auto">
                <a:xfrm flipH="1">
                  <a:off x="10947807" y="1382232"/>
                  <a:ext cx="786526" cy="1551810"/>
                </a:xfrm>
                <a:custGeom>
                  <a:avLst/>
                  <a:gdLst>
                    <a:gd name="T0" fmla="*/ 245 w 368"/>
                    <a:gd name="T1" fmla="*/ 0 h 733"/>
                    <a:gd name="T2" fmla="*/ 2 w 368"/>
                    <a:gd name="T3" fmla="*/ 40 h 733"/>
                    <a:gd name="T4" fmla="*/ 0 w 368"/>
                    <a:gd name="T5" fmla="*/ 686 h 733"/>
                    <a:gd name="T6" fmla="*/ 241 w 368"/>
                    <a:gd name="T7" fmla="*/ 733 h 733"/>
                    <a:gd name="T8" fmla="*/ 364 w 368"/>
                    <a:gd name="T9" fmla="*/ 671 h 733"/>
                    <a:gd name="T10" fmla="*/ 368 w 368"/>
                    <a:gd name="T11" fmla="*/ 53 h 733"/>
                    <a:gd name="T12" fmla="*/ 245 w 368"/>
                    <a:gd name="T13" fmla="*/ 0 h 733"/>
                    <a:gd name="T14" fmla="*/ 221 w 368"/>
                    <a:gd name="T15" fmla="*/ 711 h 733"/>
                    <a:gd name="T16" fmla="*/ 16 w 368"/>
                    <a:gd name="T17" fmla="*/ 673 h 733"/>
                    <a:gd name="T18" fmla="*/ 16 w 368"/>
                    <a:gd name="T19" fmla="*/ 440 h 733"/>
                    <a:gd name="T20" fmla="*/ 223 w 368"/>
                    <a:gd name="T21" fmla="*/ 451 h 733"/>
                    <a:gd name="T22" fmla="*/ 221 w 368"/>
                    <a:gd name="T23" fmla="*/ 711 h 733"/>
                    <a:gd name="T24" fmla="*/ 223 w 368"/>
                    <a:gd name="T25" fmla="*/ 433 h 733"/>
                    <a:gd name="T26" fmla="*/ 16 w 368"/>
                    <a:gd name="T27" fmla="*/ 423 h 733"/>
                    <a:gd name="T28" fmla="*/ 16 w 368"/>
                    <a:gd name="T29" fmla="*/ 376 h 733"/>
                    <a:gd name="T30" fmla="*/ 223 w 368"/>
                    <a:gd name="T31" fmla="*/ 380 h 733"/>
                    <a:gd name="T32" fmla="*/ 223 w 368"/>
                    <a:gd name="T33" fmla="*/ 433 h 733"/>
                    <a:gd name="T34" fmla="*/ 223 w 368"/>
                    <a:gd name="T35" fmla="*/ 362 h 733"/>
                    <a:gd name="T36" fmla="*/ 16 w 368"/>
                    <a:gd name="T37" fmla="*/ 359 h 733"/>
                    <a:gd name="T38" fmla="*/ 17 w 368"/>
                    <a:gd name="T39" fmla="*/ 311 h 733"/>
                    <a:gd name="T40" fmla="*/ 223 w 368"/>
                    <a:gd name="T41" fmla="*/ 308 h 733"/>
                    <a:gd name="T42" fmla="*/ 223 w 368"/>
                    <a:gd name="T43" fmla="*/ 362 h 733"/>
                    <a:gd name="T44" fmla="*/ 223 w 368"/>
                    <a:gd name="T45" fmla="*/ 290 h 733"/>
                    <a:gd name="T46" fmla="*/ 17 w 368"/>
                    <a:gd name="T47" fmla="*/ 295 h 733"/>
                    <a:gd name="T48" fmla="*/ 17 w 368"/>
                    <a:gd name="T49" fmla="*/ 247 h 733"/>
                    <a:gd name="T50" fmla="*/ 224 w 368"/>
                    <a:gd name="T51" fmla="*/ 237 h 733"/>
                    <a:gd name="T52" fmla="*/ 223 w 368"/>
                    <a:gd name="T53" fmla="*/ 290 h 733"/>
                    <a:gd name="T54" fmla="*/ 224 w 368"/>
                    <a:gd name="T55" fmla="*/ 219 h 733"/>
                    <a:gd name="T56" fmla="*/ 17 w 368"/>
                    <a:gd name="T57" fmla="*/ 231 h 733"/>
                    <a:gd name="T58" fmla="*/ 17 w 368"/>
                    <a:gd name="T59" fmla="*/ 183 h 733"/>
                    <a:gd name="T60" fmla="*/ 224 w 368"/>
                    <a:gd name="T61" fmla="*/ 165 h 733"/>
                    <a:gd name="T62" fmla="*/ 224 w 368"/>
                    <a:gd name="T63" fmla="*/ 219 h 733"/>
                    <a:gd name="T64" fmla="*/ 225 w 368"/>
                    <a:gd name="T65" fmla="*/ 147 h 733"/>
                    <a:gd name="T66" fmla="*/ 18 w 368"/>
                    <a:gd name="T67" fmla="*/ 167 h 733"/>
                    <a:gd name="T68" fmla="*/ 18 w 368"/>
                    <a:gd name="T69" fmla="*/ 119 h 733"/>
                    <a:gd name="T70" fmla="*/ 225 w 368"/>
                    <a:gd name="T71" fmla="*/ 94 h 733"/>
                    <a:gd name="T72" fmla="*/ 225 w 368"/>
                    <a:gd name="T73" fmla="*/ 147 h 733"/>
                    <a:gd name="T74" fmla="*/ 225 w 368"/>
                    <a:gd name="T75" fmla="*/ 75 h 733"/>
                    <a:gd name="T76" fmla="*/ 18 w 368"/>
                    <a:gd name="T77" fmla="*/ 102 h 733"/>
                    <a:gd name="T78" fmla="*/ 18 w 368"/>
                    <a:gd name="T79" fmla="*/ 54 h 733"/>
                    <a:gd name="T80" fmla="*/ 225 w 368"/>
                    <a:gd name="T81" fmla="*/ 22 h 733"/>
                    <a:gd name="T82" fmla="*/ 225 w 368"/>
                    <a:gd name="T83" fmla="*/ 75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 h="733">
                      <a:moveTo>
                        <a:pt x="245" y="0"/>
                      </a:moveTo>
                      <a:lnTo>
                        <a:pt x="2" y="40"/>
                      </a:lnTo>
                      <a:lnTo>
                        <a:pt x="0" y="686"/>
                      </a:lnTo>
                      <a:lnTo>
                        <a:pt x="241" y="733"/>
                      </a:lnTo>
                      <a:lnTo>
                        <a:pt x="364" y="671"/>
                      </a:lnTo>
                      <a:lnTo>
                        <a:pt x="368" y="53"/>
                      </a:lnTo>
                      <a:lnTo>
                        <a:pt x="245" y="0"/>
                      </a:lnTo>
                      <a:close/>
                      <a:moveTo>
                        <a:pt x="221" y="711"/>
                      </a:moveTo>
                      <a:lnTo>
                        <a:pt x="16" y="673"/>
                      </a:lnTo>
                      <a:lnTo>
                        <a:pt x="16" y="440"/>
                      </a:lnTo>
                      <a:lnTo>
                        <a:pt x="223" y="451"/>
                      </a:lnTo>
                      <a:lnTo>
                        <a:pt x="221" y="711"/>
                      </a:lnTo>
                      <a:close/>
                      <a:moveTo>
                        <a:pt x="223" y="433"/>
                      </a:moveTo>
                      <a:lnTo>
                        <a:pt x="16" y="423"/>
                      </a:lnTo>
                      <a:lnTo>
                        <a:pt x="16" y="376"/>
                      </a:lnTo>
                      <a:lnTo>
                        <a:pt x="223" y="380"/>
                      </a:lnTo>
                      <a:lnTo>
                        <a:pt x="223" y="433"/>
                      </a:lnTo>
                      <a:close/>
                      <a:moveTo>
                        <a:pt x="223" y="362"/>
                      </a:moveTo>
                      <a:lnTo>
                        <a:pt x="16" y="359"/>
                      </a:lnTo>
                      <a:lnTo>
                        <a:pt x="17" y="311"/>
                      </a:lnTo>
                      <a:lnTo>
                        <a:pt x="223" y="308"/>
                      </a:lnTo>
                      <a:lnTo>
                        <a:pt x="223" y="362"/>
                      </a:lnTo>
                      <a:close/>
                      <a:moveTo>
                        <a:pt x="223" y="290"/>
                      </a:moveTo>
                      <a:lnTo>
                        <a:pt x="17" y="295"/>
                      </a:lnTo>
                      <a:lnTo>
                        <a:pt x="17" y="247"/>
                      </a:lnTo>
                      <a:lnTo>
                        <a:pt x="224" y="237"/>
                      </a:lnTo>
                      <a:lnTo>
                        <a:pt x="223" y="290"/>
                      </a:lnTo>
                      <a:close/>
                      <a:moveTo>
                        <a:pt x="224" y="219"/>
                      </a:moveTo>
                      <a:lnTo>
                        <a:pt x="17" y="231"/>
                      </a:lnTo>
                      <a:lnTo>
                        <a:pt x="17" y="183"/>
                      </a:lnTo>
                      <a:lnTo>
                        <a:pt x="224" y="165"/>
                      </a:lnTo>
                      <a:lnTo>
                        <a:pt x="224" y="219"/>
                      </a:lnTo>
                      <a:close/>
                      <a:moveTo>
                        <a:pt x="225" y="147"/>
                      </a:moveTo>
                      <a:lnTo>
                        <a:pt x="18" y="167"/>
                      </a:lnTo>
                      <a:lnTo>
                        <a:pt x="18" y="119"/>
                      </a:lnTo>
                      <a:lnTo>
                        <a:pt x="225" y="94"/>
                      </a:lnTo>
                      <a:lnTo>
                        <a:pt x="225" y="147"/>
                      </a:lnTo>
                      <a:close/>
                      <a:moveTo>
                        <a:pt x="225" y="75"/>
                      </a:moveTo>
                      <a:lnTo>
                        <a:pt x="18" y="102"/>
                      </a:lnTo>
                      <a:lnTo>
                        <a:pt x="18" y="54"/>
                      </a:lnTo>
                      <a:lnTo>
                        <a:pt x="225" y="22"/>
                      </a:lnTo>
                      <a:lnTo>
                        <a:pt x="225" y="75"/>
                      </a:lnTo>
                      <a:close/>
                    </a:path>
                  </a:pathLst>
                </a:custGeom>
                <a:solidFill>
                  <a:srgbClr val="0072C6">
                    <a:lumMod val="60000"/>
                    <a:lumOff val="40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47" name="Freeform 5"/>
                <p:cNvSpPr>
                  <a:spLocks noEditPoints="1"/>
                </p:cNvSpPr>
                <p:nvPr/>
              </p:nvSpPr>
              <p:spPr bwMode="auto">
                <a:xfrm flipH="1">
                  <a:off x="9591107" y="124569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48" name="Freeform 5"/>
                <p:cNvSpPr>
                  <a:spLocks noEditPoints="1"/>
                </p:cNvSpPr>
                <p:nvPr/>
              </p:nvSpPr>
              <p:spPr bwMode="auto">
                <a:xfrm flipH="1">
                  <a:off x="9062659" y="124569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49" name="Freeform 5"/>
                <p:cNvSpPr>
                  <a:spLocks noEditPoints="1"/>
                </p:cNvSpPr>
                <p:nvPr/>
              </p:nvSpPr>
              <p:spPr bwMode="auto">
                <a:xfrm flipH="1">
                  <a:off x="8546283" y="1245691"/>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50" name="Freeform 5"/>
                <p:cNvSpPr>
                  <a:spLocks noEditPoints="1"/>
                </p:cNvSpPr>
                <p:nvPr/>
              </p:nvSpPr>
              <p:spPr bwMode="auto">
                <a:xfrm flipH="1">
                  <a:off x="10121148" y="1995015"/>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51" name="Freeform 5"/>
                <p:cNvSpPr>
                  <a:spLocks noEditPoints="1"/>
                </p:cNvSpPr>
                <p:nvPr/>
              </p:nvSpPr>
              <p:spPr bwMode="auto">
                <a:xfrm flipH="1">
                  <a:off x="9591107" y="199501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52" name="Freeform 5"/>
                <p:cNvSpPr>
                  <a:spLocks noEditPoints="1"/>
                </p:cNvSpPr>
                <p:nvPr/>
              </p:nvSpPr>
              <p:spPr bwMode="auto">
                <a:xfrm flipH="1">
                  <a:off x="9061561" y="1995012"/>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53" name="Freeform 5"/>
                <p:cNvSpPr>
                  <a:spLocks noEditPoints="1"/>
                </p:cNvSpPr>
                <p:nvPr/>
              </p:nvSpPr>
              <p:spPr bwMode="auto">
                <a:xfrm flipH="1">
                  <a:off x="8546283" y="1995010"/>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54" name="Freeform 5"/>
                <p:cNvSpPr>
                  <a:spLocks noEditPoints="1"/>
                </p:cNvSpPr>
                <p:nvPr/>
              </p:nvSpPr>
              <p:spPr bwMode="auto">
                <a:xfrm flipH="1">
                  <a:off x="8009979" y="1245691"/>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55" name="Freeform 5"/>
                <p:cNvSpPr>
                  <a:spLocks noEditPoints="1"/>
                </p:cNvSpPr>
                <p:nvPr/>
              </p:nvSpPr>
              <p:spPr bwMode="auto">
                <a:xfrm flipH="1">
                  <a:off x="8011119" y="1995009"/>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grpSp>
          <p:sp>
            <p:nvSpPr>
              <p:cNvPr id="182" name="TextBox 181"/>
              <p:cNvSpPr txBox="1"/>
              <p:nvPr/>
            </p:nvSpPr>
            <p:spPr>
              <a:xfrm>
                <a:off x="1576943" y="6621247"/>
                <a:ext cx="3053230" cy="332399"/>
              </a:xfrm>
              <a:prstGeom prst="rect">
                <a:avLst/>
              </a:prstGeom>
              <a:noFill/>
            </p:spPr>
            <p:txBody>
              <a:bodyPr wrap="square" lIns="0" tIns="0" rIns="0" bIns="0" rtlCol="0">
                <a:spAutoFit/>
              </a:bodyPr>
              <a:lstStyle/>
              <a:p>
                <a:pPr algn="ctr" defTabSz="914400">
                  <a:lnSpc>
                    <a:spcPct val="90000"/>
                  </a:lnSpc>
                  <a:defRPr/>
                </a:pPr>
                <a:r>
                  <a:rPr lang="en-US" sz="2400" kern="0" spc="-51" dirty="0" smtClean="0">
                    <a:solidFill>
                      <a:srgbClr val="FFFFFF"/>
                    </a:solidFill>
                  </a:rPr>
                  <a:t>Hyper-V over CSV</a:t>
                </a:r>
              </a:p>
            </p:txBody>
          </p:sp>
        </p:grpSp>
      </p:grpSp>
      <p:grpSp>
        <p:nvGrpSpPr>
          <p:cNvPr id="191" name="Group 190"/>
          <p:cNvGrpSpPr/>
          <p:nvPr/>
        </p:nvGrpSpPr>
        <p:grpSpPr>
          <a:xfrm>
            <a:off x="5089479" y="4666950"/>
            <a:ext cx="2617911" cy="981206"/>
            <a:chOff x="5089479" y="4666950"/>
            <a:chExt cx="2617911" cy="981206"/>
          </a:xfrm>
        </p:grpSpPr>
        <p:sp>
          <p:nvSpPr>
            <p:cNvPr id="192" name="Freeform 8"/>
            <p:cNvSpPr>
              <a:spLocks/>
            </p:cNvSpPr>
            <p:nvPr/>
          </p:nvSpPr>
          <p:spPr bwMode="auto">
            <a:xfrm>
              <a:off x="5114879" y="4666950"/>
              <a:ext cx="2592511" cy="981206"/>
            </a:xfrm>
            <a:prstGeom prst="rect">
              <a:avLst/>
            </a:prstGeom>
            <a:solidFill>
              <a:srgbClr val="0072C6">
                <a:lumMod val="75000"/>
              </a:srgbClr>
            </a:solidFill>
            <a:ln>
              <a:solidFill>
                <a:srgbClr val="FFFFFF">
                  <a:lumMod val="95000"/>
                </a:srgb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51495" tIns="179262" rIns="179262" bIns="143410" numCol="1" anchor="t" anchorCtr="0" compatLnSpc="1">
              <a:prstTxWarp prst="textNoShape">
                <a:avLst/>
              </a:prstTxWarp>
              <a:noAutofit/>
            </a:bodyPr>
            <a:lstStyle/>
            <a:p>
              <a:pPr defTabSz="913836" fontAlgn="base">
                <a:lnSpc>
                  <a:spcPct val="90000"/>
                </a:lnSpc>
                <a:spcBef>
                  <a:spcPct val="0"/>
                </a:spcBef>
                <a:spcAft>
                  <a:spcPct val="0"/>
                </a:spcAft>
                <a:defRPr/>
              </a:pPr>
              <a:r>
                <a:rPr lang="en-US" b="1" kern="0" spc="-40" dirty="0" smtClean="0">
                  <a:gradFill>
                    <a:gsLst>
                      <a:gs pos="76991">
                        <a:srgbClr val="FFFFFF"/>
                      </a:gs>
                      <a:gs pos="53097">
                        <a:srgbClr val="FFFFFF"/>
                      </a:gs>
                    </a:gsLst>
                    <a:lin ang="5400000" scaled="0"/>
                  </a:gradFill>
                  <a:latin typeface="Segoe UI Light"/>
                </a:rPr>
                <a:t>Deduplication on DPM Storage</a:t>
              </a:r>
            </a:p>
          </p:txBody>
        </p:sp>
        <p:sp>
          <p:nvSpPr>
            <p:cNvPr id="193" name="TextBox 192"/>
            <p:cNvSpPr txBox="1"/>
            <p:nvPr/>
          </p:nvSpPr>
          <p:spPr>
            <a:xfrm>
              <a:off x="5089479" y="4679650"/>
              <a:ext cx="691814" cy="954418"/>
            </a:xfrm>
            <a:prstGeom prst="rect">
              <a:avLst/>
            </a:prstGeom>
            <a:solidFill>
              <a:srgbClr val="0072C6">
                <a:lumMod val="75000"/>
              </a:srgbClr>
            </a:solidFill>
            <a:ln>
              <a:solidFill>
                <a:srgbClr val="D2D2D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179262" tIns="143410" rIns="179262" bIns="143410" rtlCol="0">
              <a:spAutoFit/>
            </a:bodyPr>
            <a:lstStyle/>
            <a:p>
              <a:pPr defTabSz="932474">
                <a:lnSpc>
                  <a:spcPct val="90000"/>
                </a:lnSpc>
                <a:defRPr/>
              </a:pPr>
              <a:r>
                <a:rPr lang="en-US" sz="4800" kern="0" spc="-50" dirty="0" smtClean="0">
                  <a:gradFill>
                    <a:gsLst>
                      <a:gs pos="63717">
                        <a:srgbClr val="FFFFFF"/>
                      </a:gs>
                      <a:gs pos="41000">
                        <a:srgbClr val="FFFFFF"/>
                      </a:gs>
                    </a:gsLst>
                    <a:lin ang="5400000" scaled="0"/>
                  </a:gradFill>
                  <a:latin typeface="Segoe UI Light"/>
                </a:rPr>
                <a:t>2</a:t>
              </a:r>
            </a:p>
          </p:txBody>
        </p:sp>
      </p:grpSp>
      <p:sp>
        <p:nvSpPr>
          <p:cNvPr id="181" name="TextBox 180"/>
          <p:cNvSpPr txBox="1"/>
          <p:nvPr/>
        </p:nvSpPr>
        <p:spPr>
          <a:xfrm>
            <a:off x="7132637" y="1769070"/>
            <a:ext cx="1986691" cy="332399"/>
          </a:xfrm>
          <a:prstGeom prst="rect">
            <a:avLst/>
          </a:prstGeom>
          <a:noFill/>
        </p:spPr>
        <p:txBody>
          <a:bodyPr wrap="square" lIns="0" tIns="0" rIns="0" bIns="0" rtlCol="0">
            <a:spAutoFit/>
          </a:bodyPr>
          <a:lstStyle/>
          <a:p>
            <a:pPr defTabSz="914400">
              <a:lnSpc>
                <a:spcPct val="90000"/>
              </a:lnSpc>
              <a:defRPr/>
            </a:pPr>
            <a:r>
              <a:rPr lang="en-US" sz="2400" kern="0" spc="-51" dirty="0" smtClean="0">
                <a:solidFill>
                  <a:srgbClr val="FFFFFF"/>
                </a:solidFill>
              </a:rPr>
              <a:t>VMs</a:t>
            </a:r>
          </a:p>
        </p:txBody>
      </p:sp>
      <p:sp>
        <p:nvSpPr>
          <p:cNvPr id="179" name="Rounded Rectangle 178"/>
          <p:cNvSpPr/>
          <p:nvPr/>
        </p:nvSpPr>
        <p:spPr bwMode="auto">
          <a:xfrm>
            <a:off x="7857319" y="4345211"/>
            <a:ext cx="4386035" cy="2160891"/>
          </a:xfrm>
          <a:prstGeom prst="roundRect">
            <a:avLst/>
          </a:prstGeom>
          <a:noFill/>
          <a:ln w="22225" cap="flat" cmpd="sng" algn="ctr">
            <a:solidFill>
              <a:srgbClr val="0072C6"/>
            </a:solidFill>
            <a:prstDash val="sysDash"/>
            <a:headEnd type="none" w="med" len="med"/>
            <a:tailEnd type="none" w="med" len="med"/>
          </a:ln>
          <a:effectLst/>
        </p:spPr>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algn="ctr" defTabSz="932426" fontAlgn="base">
              <a:spcBef>
                <a:spcPct val="0"/>
              </a:spcBef>
              <a:spcAft>
                <a:spcPct val="0"/>
              </a:spcAft>
              <a:defRPr/>
            </a:pPr>
            <a:endParaRPr lang="en-GB" sz="2000" kern="0" dirty="0" smtClean="0">
              <a:solidFill>
                <a:srgbClr val="FFFFFF"/>
              </a:solidFill>
            </a:endParaRPr>
          </a:p>
        </p:txBody>
      </p:sp>
      <p:grpSp>
        <p:nvGrpSpPr>
          <p:cNvPr id="2" name="Group 1"/>
          <p:cNvGrpSpPr/>
          <p:nvPr/>
        </p:nvGrpSpPr>
        <p:grpSpPr>
          <a:xfrm>
            <a:off x="6872280" y="1057499"/>
            <a:ext cx="5396059" cy="5896147"/>
            <a:chOff x="6872280" y="1057499"/>
            <a:chExt cx="5396059" cy="5896147"/>
          </a:xfrm>
        </p:grpSpPr>
        <p:cxnSp>
          <p:nvCxnSpPr>
            <p:cNvPr id="156" name="Straight Connector 155"/>
            <p:cNvCxnSpPr/>
            <p:nvPr/>
          </p:nvCxnSpPr>
          <p:spPr>
            <a:xfrm>
              <a:off x="8495045" y="5133739"/>
              <a:ext cx="210167" cy="109449"/>
            </a:xfrm>
            <a:prstGeom prst="line">
              <a:avLst/>
            </a:prstGeom>
            <a:noFill/>
            <a:ln w="9525" cap="flat" cmpd="sng" algn="ctr">
              <a:solidFill>
                <a:srgbClr val="505050"/>
              </a:solidFill>
              <a:prstDash val="solid"/>
              <a:headEnd type="none"/>
              <a:tailEnd type="none"/>
            </a:ln>
            <a:effectLst/>
          </p:spPr>
        </p:cxnSp>
        <p:cxnSp>
          <p:nvCxnSpPr>
            <p:cNvPr id="157" name="Straight Connector 156"/>
            <p:cNvCxnSpPr/>
            <p:nvPr/>
          </p:nvCxnSpPr>
          <p:spPr>
            <a:xfrm flipV="1">
              <a:off x="8495048" y="5902418"/>
              <a:ext cx="223581" cy="111944"/>
            </a:xfrm>
            <a:prstGeom prst="line">
              <a:avLst/>
            </a:prstGeom>
            <a:noFill/>
            <a:ln w="9525" cap="flat" cmpd="sng" algn="ctr">
              <a:solidFill>
                <a:srgbClr val="505050"/>
              </a:solidFill>
              <a:prstDash val="solid"/>
              <a:headEnd type="none"/>
              <a:tailEnd type="none"/>
            </a:ln>
            <a:effectLst/>
          </p:spPr>
        </p:cxnSp>
        <p:sp>
          <p:nvSpPr>
            <p:cNvPr id="158" name="Freeform 10"/>
            <p:cNvSpPr>
              <a:spLocks noEditPoints="1"/>
            </p:cNvSpPr>
            <p:nvPr/>
          </p:nvSpPr>
          <p:spPr bwMode="auto">
            <a:xfrm>
              <a:off x="8111365" y="4722592"/>
              <a:ext cx="424607" cy="738125"/>
            </a:xfrm>
            <a:custGeom>
              <a:avLst/>
              <a:gdLst>
                <a:gd name="T0" fmla="*/ 245 w 368"/>
                <a:gd name="T1" fmla="*/ 0 h 733"/>
                <a:gd name="T2" fmla="*/ 2 w 368"/>
                <a:gd name="T3" fmla="*/ 40 h 733"/>
                <a:gd name="T4" fmla="*/ 0 w 368"/>
                <a:gd name="T5" fmla="*/ 686 h 733"/>
                <a:gd name="T6" fmla="*/ 241 w 368"/>
                <a:gd name="T7" fmla="*/ 733 h 733"/>
                <a:gd name="T8" fmla="*/ 364 w 368"/>
                <a:gd name="T9" fmla="*/ 671 h 733"/>
                <a:gd name="T10" fmla="*/ 368 w 368"/>
                <a:gd name="T11" fmla="*/ 53 h 733"/>
                <a:gd name="T12" fmla="*/ 245 w 368"/>
                <a:gd name="T13" fmla="*/ 0 h 733"/>
                <a:gd name="T14" fmla="*/ 221 w 368"/>
                <a:gd name="T15" fmla="*/ 711 h 733"/>
                <a:gd name="T16" fmla="*/ 16 w 368"/>
                <a:gd name="T17" fmla="*/ 673 h 733"/>
                <a:gd name="T18" fmla="*/ 16 w 368"/>
                <a:gd name="T19" fmla="*/ 440 h 733"/>
                <a:gd name="T20" fmla="*/ 223 w 368"/>
                <a:gd name="T21" fmla="*/ 451 h 733"/>
                <a:gd name="T22" fmla="*/ 221 w 368"/>
                <a:gd name="T23" fmla="*/ 711 h 733"/>
                <a:gd name="T24" fmla="*/ 223 w 368"/>
                <a:gd name="T25" fmla="*/ 433 h 733"/>
                <a:gd name="T26" fmla="*/ 16 w 368"/>
                <a:gd name="T27" fmla="*/ 423 h 733"/>
                <a:gd name="T28" fmla="*/ 16 w 368"/>
                <a:gd name="T29" fmla="*/ 376 h 733"/>
                <a:gd name="T30" fmla="*/ 223 w 368"/>
                <a:gd name="T31" fmla="*/ 380 h 733"/>
                <a:gd name="T32" fmla="*/ 223 w 368"/>
                <a:gd name="T33" fmla="*/ 433 h 733"/>
                <a:gd name="T34" fmla="*/ 223 w 368"/>
                <a:gd name="T35" fmla="*/ 362 h 733"/>
                <a:gd name="T36" fmla="*/ 16 w 368"/>
                <a:gd name="T37" fmla="*/ 359 h 733"/>
                <a:gd name="T38" fmla="*/ 17 w 368"/>
                <a:gd name="T39" fmla="*/ 311 h 733"/>
                <a:gd name="T40" fmla="*/ 223 w 368"/>
                <a:gd name="T41" fmla="*/ 308 h 733"/>
                <a:gd name="T42" fmla="*/ 223 w 368"/>
                <a:gd name="T43" fmla="*/ 362 h 733"/>
                <a:gd name="T44" fmla="*/ 223 w 368"/>
                <a:gd name="T45" fmla="*/ 290 h 733"/>
                <a:gd name="T46" fmla="*/ 17 w 368"/>
                <a:gd name="T47" fmla="*/ 295 h 733"/>
                <a:gd name="T48" fmla="*/ 17 w 368"/>
                <a:gd name="T49" fmla="*/ 247 h 733"/>
                <a:gd name="T50" fmla="*/ 224 w 368"/>
                <a:gd name="T51" fmla="*/ 237 h 733"/>
                <a:gd name="T52" fmla="*/ 223 w 368"/>
                <a:gd name="T53" fmla="*/ 290 h 733"/>
                <a:gd name="T54" fmla="*/ 224 w 368"/>
                <a:gd name="T55" fmla="*/ 219 h 733"/>
                <a:gd name="T56" fmla="*/ 17 w 368"/>
                <a:gd name="T57" fmla="*/ 231 h 733"/>
                <a:gd name="T58" fmla="*/ 17 w 368"/>
                <a:gd name="T59" fmla="*/ 183 h 733"/>
                <a:gd name="T60" fmla="*/ 224 w 368"/>
                <a:gd name="T61" fmla="*/ 165 h 733"/>
                <a:gd name="T62" fmla="*/ 224 w 368"/>
                <a:gd name="T63" fmla="*/ 219 h 733"/>
                <a:gd name="T64" fmla="*/ 225 w 368"/>
                <a:gd name="T65" fmla="*/ 147 h 733"/>
                <a:gd name="T66" fmla="*/ 18 w 368"/>
                <a:gd name="T67" fmla="*/ 167 h 733"/>
                <a:gd name="T68" fmla="*/ 18 w 368"/>
                <a:gd name="T69" fmla="*/ 119 h 733"/>
                <a:gd name="T70" fmla="*/ 225 w 368"/>
                <a:gd name="T71" fmla="*/ 94 h 733"/>
                <a:gd name="T72" fmla="*/ 225 w 368"/>
                <a:gd name="T73" fmla="*/ 147 h 733"/>
                <a:gd name="T74" fmla="*/ 225 w 368"/>
                <a:gd name="T75" fmla="*/ 75 h 733"/>
                <a:gd name="T76" fmla="*/ 18 w 368"/>
                <a:gd name="T77" fmla="*/ 102 h 733"/>
                <a:gd name="T78" fmla="*/ 18 w 368"/>
                <a:gd name="T79" fmla="*/ 54 h 733"/>
                <a:gd name="T80" fmla="*/ 225 w 368"/>
                <a:gd name="T81" fmla="*/ 22 h 733"/>
                <a:gd name="T82" fmla="*/ 225 w 368"/>
                <a:gd name="T83" fmla="*/ 75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 h="733">
                  <a:moveTo>
                    <a:pt x="245" y="0"/>
                  </a:moveTo>
                  <a:lnTo>
                    <a:pt x="2" y="40"/>
                  </a:lnTo>
                  <a:lnTo>
                    <a:pt x="0" y="686"/>
                  </a:lnTo>
                  <a:lnTo>
                    <a:pt x="241" y="733"/>
                  </a:lnTo>
                  <a:lnTo>
                    <a:pt x="364" y="671"/>
                  </a:lnTo>
                  <a:lnTo>
                    <a:pt x="368" y="53"/>
                  </a:lnTo>
                  <a:lnTo>
                    <a:pt x="245" y="0"/>
                  </a:lnTo>
                  <a:close/>
                  <a:moveTo>
                    <a:pt x="221" y="711"/>
                  </a:moveTo>
                  <a:lnTo>
                    <a:pt x="16" y="673"/>
                  </a:lnTo>
                  <a:lnTo>
                    <a:pt x="16" y="440"/>
                  </a:lnTo>
                  <a:lnTo>
                    <a:pt x="223" y="451"/>
                  </a:lnTo>
                  <a:lnTo>
                    <a:pt x="221" y="711"/>
                  </a:lnTo>
                  <a:close/>
                  <a:moveTo>
                    <a:pt x="223" y="433"/>
                  </a:moveTo>
                  <a:lnTo>
                    <a:pt x="16" y="423"/>
                  </a:lnTo>
                  <a:lnTo>
                    <a:pt x="16" y="376"/>
                  </a:lnTo>
                  <a:lnTo>
                    <a:pt x="223" y="380"/>
                  </a:lnTo>
                  <a:lnTo>
                    <a:pt x="223" y="433"/>
                  </a:lnTo>
                  <a:close/>
                  <a:moveTo>
                    <a:pt x="223" y="362"/>
                  </a:moveTo>
                  <a:lnTo>
                    <a:pt x="16" y="359"/>
                  </a:lnTo>
                  <a:lnTo>
                    <a:pt x="17" y="311"/>
                  </a:lnTo>
                  <a:lnTo>
                    <a:pt x="223" y="308"/>
                  </a:lnTo>
                  <a:lnTo>
                    <a:pt x="223" y="362"/>
                  </a:lnTo>
                  <a:close/>
                  <a:moveTo>
                    <a:pt x="223" y="290"/>
                  </a:moveTo>
                  <a:lnTo>
                    <a:pt x="17" y="295"/>
                  </a:lnTo>
                  <a:lnTo>
                    <a:pt x="17" y="247"/>
                  </a:lnTo>
                  <a:lnTo>
                    <a:pt x="224" y="237"/>
                  </a:lnTo>
                  <a:lnTo>
                    <a:pt x="223" y="290"/>
                  </a:lnTo>
                  <a:close/>
                  <a:moveTo>
                    <a:pt x="224" y="219"/>
                  </a:moveTo>
                  <a:lnTo>
                    <a:pt x="17" y="231"/>
                  </a:lnTo>
                  <a:lnTo>
                    <a:pt x="17" y="183"/>
                  </a:lnTo>
                  <a:lnTo>
                    <a:pt x="224" y="165"/>
                  </a:lnTo>
                  <a:lnTo>
                    <a:pt x="224" y="219"/>
                  </a:lnTo>
                  <a:close/>
                  <a:moveTo>
                    <a:pt x="225" y="147"/>
                  </a:moveTo>
                  <a:lnTo>
                    <a:pt x="18" y="167"/>
                  </a:lnTo>
                  <a:lnTo>
                    <a:pt x="18" y="119"/>
                  </a:lnTo>
                  <a:lnTo>
                    <a:pt x="225" y="94"/>
                  </a:lnTo>
                  <a:lnTo>
                    <a:pt x="225" y="147"/>
                  </a:lnTo>
                  <a:close/>
                  <a:moveTo>
                    <a:pt x="225" y="75"/>
                  </a:moveTo>
                  <a:lnTo>
                    <a:pt x="18" y="102"/>
                  </a:lnTo>
                  <a:lnTo>
                    <a:pt x="18" y="54"/>
                  </a:lnTo>
                  <a:lnTo>
                    <a:pt x="225" y="22"/>
                  </a:lnTo>
                  <a:lnTo>
                    <a:pt x="225" y="75"/>
                  </a:lnTo>
                  <a:close/>
                </a:path>
              </a:pathLst>
            </a:custGeom>
            <a:solidFill>
              <a:srgbClr val="0072C6">
                <a:lumMod val="60000"/>
                <a:lumOff val="40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59" name="Freeform 10"/>
            <p:cNvSpPr>
              <a:spLocks noEditPoints="1"/>
            </p:cNvSpPr>
            <p:nvPr/>
          </p:nvSpPr>
          <p:spPr bwMode="auto">
            <a:xfrm>
              <a:off x="8100364" y="5610072"/>
              <a:ext cx="424607" cy="738125"/>
            </a:xfrm>
            <a:custGeom>
              <a:avLst/>
              <a:gdLst>
                <a:gd name="T0" fmla="*/ 245 w 368"/>
                <a:gd name="T1" fmla="*/ 0 h 733"/>
                <a:gd name="T2" fmla="*/ 2 w 368"/>
                <a:gd name="T3" fmla="*/ 40 h 733"/>
                <a:gd name="T4" fmla="*/ 0 w 368"/>
                <a:gd name="T5" fmla="*/ 686 h 733"/>
                <a:gd name="T6" fmla="*/ 241 w 368"/>
                <a:gd name="T7" fmla="*/ 733 h 733"/>
                <a:gd name="T8" fmla="*/ 364 w 368"/>
                <a:gd name="T9" fmla="*/ 671 h 733"/>
                <a:gd name="T10" fmla="*/ 368 w 368"/>
                <a:gd name="T11" fmla="*/ 53 h 733"/>
                <a:gd name="T12" fmla="*/ 245 w 368"/>
                <a:gd name="T13" fmla="*/ 0 h 733"/>
                <a:gd name="T14" fmla="*/ 221 w 368"/>
                <a:gd name="T15" fmla="*/ 711 h 733"/>
                <a:gd name="T16" fmla="*/ 16 w 368"/>
                <a:gd name="T17" fmla="*/ 673 h 733"/>
                <a:gd name="T18" fmla="*/ 16 w 368"/>
                <a:gd name="T19" fmla="*/ 440 h 733"/>
                <a:gd name="T20" fmla="*/ 223 w 368"/>
                <a:gd name="T21" fmla="*/ 451 h 733"/>
                <a:gd name="T22" fmla="*/ 221 w 368"/>
                <a:gd name="T23" fmla="*/ 711 h 733"/>
                <a:gd name="T24" fmla="*/ 223 w 368"/>
                <a:gd name="T25" fmla="*/ 433 h 733"/>
                <a:gd name="T26" fmla="*/ 16 w 368"/>
                <a:gd name="T27" fmla="*/ 423 h 733"/>
                <a:gd name="T28" fmla="*/ 16 w 368"/>
                <a:gd name="T29" fmla="*/ 376 h 733"/>
                <a:gd name="T30" fmla="*/ 223 w 368"/>
                <a:gd name="T31" fmla="*/ 380 h 733"/>
                <a:gd name="T32" fmla="*/ 223 w 368"/>
                <a:gd name="T33" fmla="*/ 433 h 733"/>
                <a:gd name="T34" fmla="*/ 223 w 368"/>
                <a:gd name="T35" fmla="*/ 362 h 733"/>
                <a:gd name="T36" fmla="*/ 16 w 368"/>
                <a:gd name="T37" fmla="*/ 359 h 733"/>
                <a:gd name="T38" fmla="*/ 17 w 368"/>
                <a:gd name="T39" fmla="*/ 311 h 733"/>
                <a:gd name="T40" fmla="*/ 223 w 368"/>
                <a:gd name="T41" fmla="*/ 308 h 733"/>
                <a:gd name="T42" fmla="*/ 223 w 368"/>
                <a:gd name="T43" fmla="*/ 362 h 733"/>
                <a:gd name="T44" fmla="*/ 223 w 368"/>
                <a:gd name="T45" fmla="*/ 290 h 733"/>
                <a:gd name="T46" fmla="*/ 17 w 368"/>
                <a:gd name="T47" fmla="*/ 295 h 733"/>
                <a:gd name="T48" fmla="*/ 17 w 368"/>
                <a:gd name="T49" fmla="*/ 247 h 733"/>
                <a:gd name="T50" fmla="*/ 224 w 368"/>
                <a:gd name="T51" fmla="*/ 237 h 733"/>
                <a:gd name="T52" fmla="*/ 223 w 368"/>
                <a:gd name="T53" fmla="*/ 290 h 733"/>
                <a:gd name="T54" fmla="*/ 224 w 368"/>
                <a:gd name="T55" fmla="*/ 219 h 733"/>
                <a:gd name="T56" fmla="*/ 17 w 368"/>
                <a:gd name="T57" fmla="*/ 231 h 733"/>
                <a:gd name="T58" fmla="*/ 17 w 368"/>
                <a:gd name="T59" fmla="*/ 183 h 733"/>
                <a:gd name="T60" fmla="*/ 224 w 368"/>
                <a:gd name="T61" fmla="*/ 165 h 733"/>
                <a:gd name="T62" fmla="*/ 224 w 368"/>
                <a:gd name="T63" fmla="*/ 219 h 733"/>
                <a:gd name="T64" fmla="*/ 225 w 368"/>
                <a:gd name="T65" fmla="*/ 147 h 733"/>
                <a:gd name="T66" fmla="*/ 18 w 368"/>
                <a:gd name="T67" fmla="*/ 167 h 733"/>
                <a:gd name="T68" fmla="*/ 18 w 368"/>
                <a:gd name="T69" fmla="*/ 119 h 733"/>
                <a:gd name="T70" fmla="*/ 225 w 368"/>
                <a:gd name="T71" fmla="*/ 94 h 733"/>
                <a:gd name="T72" fmla="*/ 225 w 368"/>
                <a:gd name="T73" fmla="*/ 147 h 733"/>
                <a:gd name="T74" fmla="*/ 225 w 368"/>
                <a:gd name="T75" fmla="*/ 75 h 733"/>
                <a:gd name="T76" fmla="*/ 18 w 368"/>
                <a:gd name="T77" fmla="*/ 102 h 733"/>
                <a:gd name="T78" fmla="*/ 18 w 368"/>
                <a:gd name="T79" fmla="*/ 54 h 733"/>
                <a:gd name="T80" fmla="*/ 225 w 368"/>
                <a:gd name="T81" fmla="*/ 22 h 733"/>
                <a:gd name="T82" fmla="*/ 225 w 368"/>
                <a:gd name="T83" fmla="*/ 75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 h="733">
                  <a:moveTo>
                    <a:pt x="245" y="0"/>
                  </a:moveTo>
                  <a:lnTo>
                    <a:pt x="2" y="40"/>
                  </a:lnTo>
                  <a:lnTo>
                    <a:pt x="0" y="686"/>
                  </a:lnTo>
                  <a:lnTo>
                    <a:pt x="241" y="733"/>
                  </a:lnTo>
                  <a:lnTo>
                    <a:pt x="364" y="671"/>
                  </a:lnTo>
                  <a:lnTo>
                    <a:pt x="368" y="53"/>
                  </a:lnTo>
                  <a:lnTo>
                    <a:pt x="245" y="0"/>
                  </a:lnTo>
                  <a:close/>
                  <a:moveTo>
                    <a:pt x="221" y="711"/>
                  </a:moveTo>
                  <a:lnTo>
                    <a:pt x="16" y="673"/>
                  </a:lnTo>
                  <a:lnTo>
                    <a:pt x="16" y="440"/>
                  </a:lnTo>
                  <a:lnTo>
                    <a:pt x="223" y="451"/>
                  </a:lnTo>
                  <a:lnTo>
                    <a:pt x="221" y="711"/>
                  </a:lnTo>
                  <a:close/>
                  <a:moveTo>
                    <a:pt x="223" y="433"/>
                  </a:moveTo>
                  <a:lnTo>
                    <a:pt x="16" y="423"/>
                  </a:lnTo>
                  <a:lnTo>
                    <a:pt x="16" y="376"/>
                  </a:lnTo>
                  <a:lnTo>
                    <a:pt x="223" y="380"/>
                  </a:lnTo>
                  <a:lnTo>
                    <a:pt x="223" y="433"/>
                  </a:lnTo>
                  <a:close/>
                  <a:moveTo>
                    <a:pt x="223" y="362"/>
                  </a:moveTo>
                  <a:lnTo>
                    <a:pt x="16" y="359"/>
                  </a:lnTo>
                  <a:lnTo>
                    <a:pt x="17" y="311"/>
                  </a:lnTo>
                  <a:lnTo>
                    <a:pt x="223" y="308"/>
                  </a:lnTo>
                  <a:lnTo>
                    <a:pt x="223" y="362"/>
                  </a:lnTo>
                  <a:close/>
                  <a:moveTo>
                    <a:pt x="223" y="290"/>
                  </a:moveTo>
                  <a:lnTo>
                    <a:pt x="17" y="295"/>
                  </a:lnTo>
                  <a:lnTo>
                    <a:pt x="17" y="247"/>
                  </a:lnTo>
                  <a:lnTo>
                    <a:pt x="224" y="237"/>
                  </a:lnTo>
                  <a:lnTo>
                    <a:pt x="223" y="290"/>
                  </a:lnTo>
                  <a:close/>
                  <a:moveTo>
                    <a:pt x="224" y="219"/>
                  </a:moveTo>
                  <a:lnTo>
                    <a:pt x="17" y="231"/>
                  </a:lnTo>
                  <a:lnTo>
                    <a:pt x="17" y="183"/>
                  </a:lnTo>
                  <a:lnTo>
                    <a:pt x="224" y="165"/>
                  </a:lnTo>
                  <a:lnTo>
                    <a:pt x="224" y="219"/>
                  </a:lnTo>
                  <a:close/>
                  <a:moveTo>
                    <a:pt x="225" y="147"/>
                  </a:moveTo>
                  <a:lnTo>
                    <a:pt x="18" y="167"/>
                  </a:lnTo>
                  <a:lnTo>
                    <a:pt x="18" y="119"/>
                  </a:lnTo>
                  <a:lnTo>
                    <a:pt x="225" y="94"/>
                  </a:lnTo>
                  <a:lnTo>
                    <a:pt x="225" y="147"/>
                  </a:lnTo>
                  <a:close/>
                  <a:moveTo>
                    <a:pt x="225" y="75"/>
                  </a:moveTo>
                  <a:lnTo>
                    <a:pt x="18" y="102"/>
                  </a:lnTo>
                  <a:lnTo>
                    <a:pt x="18" y="54"/>
                  </a:lnTo>
                  <a:lnTo>
                    <a:pt x="225" y="22"/>
                  </a:lnTo>
                  <a:lnTo>
                    <a:pt x="225" y="75"/>
                  </a:lnTo>
                  <a:close/>
                </a:path>
              </a:pathLst>
            </a:custGeom>
            <a:solidFill>
              <a:srgbClr val="0072C6">
                <a:lumMod val="60000"/>
                <a:lumOff val="40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160" name="Freeform 30"/>
            <p:cNvSpPr>
              <a:spLocks noEditPoints="1"/>
            </p:cNvSpPr>
            <p:nvPr/>
          </p:nvSpPr>
          <p:spPr bwMode="auto">
            <a:xfrm>
              <a:off x="8825464" y="504540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1" name="Freeform 30"/>
            <p:cNvSpPr>
              <a:spLocks noEditPoints="1"/>
            </p:cNvSpPr>
            <p:nvPr/>
          </p:nvSpPr>
          <p:spPr bwMode="auto">
            <a:xfrm>
              <a:off x="9247054" y="504540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2" name="Freeform 30"/>
            <p:cNvSpPr>
              <a:spLocks noEditPoints="1"/>
            </p:cNvSpPr>
            <p:nvPr/>
          </p:nvSpPr>
          <p:spPr bwMode="auto">
            <a:xfrm>
              <a:off x="9668642" y="504540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3" name="Freeform 30"/>
            <p:cNvSpPr>
              <a:spLocks noEditPoints="1"/>
            </p:cNvSpPr>
            <p:nvPr/>
          </p:nvSpPr>
          <p:spPr bwMode="auto">
            <a:xfrm>
              <a:off x="10090233" y="504540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4" name="Freeform 30"/>
            <p:cNvSpPr>
              <a:spLocks noEditPoints="1"/>
            </p:cNvSpPr>
            <p:nvPr/>
          </p:nvSpPr>
          <p:spPr bwMode="auto">
            <a:xfrm>
              <a:off x="10511823" y="5049485"/>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5" name="Freeform 30"/>
            <p:cNvSpPr>
              <a:spLocks noEditPoints="1"/>
            </p:cNvSpPr>
            <p:nvPr/>
          </p:nvSpPr>
          <p:spPr bwMode="auto">
            <a:xfrm>
              <a:off x="10933413" y="5049485"/>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6" name="Freeform 30"/>
            <p:cNvSpPr>
              <a:spLocks noEditPoints="1"/>
            </p:cNvSpPr>
            <p:nvPr/>
          </p:nvSpPr>
          <p:spPr bwMode="auto">
            <a:xfrm>
              <a:off x="8825464" y="5489739"/>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7" name="Freeform 30"/>
            <p:cNvSpPr>
              <a:spLocks noEditPoints="1"/>
            </p:cNvSpPr>
            <p:nvPr/>
          </p:nvSpPr>
          <p:spPr bwMode="auto">
            <a:xfrm>
              <a:off x="9247054" y="5489739"/>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8" name="Freeform 30"/>
            <p:cNvSpPr>
              <a:spLocks noEditPoints="1"/>
            </p:cNvSpPr>
            <p:nvPr/>
          </p:nvSpPr>
          <p:spPr bwMode="auto">
            <a:xfrm>
              <a:off x="9668642" y="5489739"/>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69" name="Freeform 30"/>
            <p:cNvSpPr>
              <a:spLocks noEditPoints="1"/>
            </p:cNvSpPr>
            <p:nvPr/>
          </p:nvSpPr>
          <p:spPr bwMode="auto">
            <a:xfrm>
              <a:off x="10090233" y="5489739"/>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0" name="Freeform 30"/>
            <p:cNvSpPr>
              <a:spLocks noEditPoints="1"/>
            </p:cNvSpPr>
            <p:nvPr/>
          </p:nvSpPr>
          <p:spPr bwMode="auto">
            <a:xfrm>
              <a:off x="10511823" y="549381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1" name="Freeform 30"/>
            <p:cNvSpPr>
              <a:spLocks noEditPoints="1"/>
            </p:cNvSpPr>
            <p:nvPr/>
          </p:nvSpPr>
          <p:spPr bwMode="auto">
            <a:xfrm>
              <a:off x="10933413" y="549381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2" name="Freeform 30"/>
            <p:cNvSpPr>
              <a:spLocks noEditPoints="1"/>
            </p:cNvSpPr>
            <p:nvPr/>
          </p:nvSpPr>
          <p:spPr bwMode="auto">
            <a:xfrm>
              <a:off x="8825464" y="597501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3" name="Freeform 30"/>
            <p:cNvSpPr>
              <a:spLocks noEditPoints="1"/>
            </p:cNvSpPr>
            <p:nvPr/>
          </p:nvSpPr>
          <p:spPr bwMode="auto">
            <a:xfrm>
              <a:off x="9247054" y="597501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4" name="Freeform 30"/>
            <p:cNvSpPr>
              <a:spLocks noEditPoints="1"/>
            </p:cNvSpPr>
            <p:nvPr/>
          </p:nvSpPr>
          <p:spPr bwMode="auto">
            <a:xfrm>
              <a:off x="9668642" y="597501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5" name="Freeform 30"/>
            <p:cNvSpPr>
              <a:spLocks noEditPoints="1"/>
            </p:cNvSpPr>
            <p:nvPr/>
          </p:nvSpPr>
          <p:spPr bwMode="auto">
            <a:xfrm>
              <a:off x="10090233" y="597501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6" name="Freeform 30"/>
            <p:cNvSpPr>
              <a:spLocks noEditPoints="1"/>
            </p:cNvSpPr>
            <p:nvPr/>
          </p:nvSpPr>
          <p:spPr bwMode="auto">
            <a:xfrm>
              <a:off x="10511823" y="597909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7" name="Freeform 30"/>
            <p:cNvSpPr>
              <a:spLocks noEditPoints="1"/>
            </p:cNvSpPr>
            <p:nvPr/>
          </p:nvSpPr>
          <p:spPr bwMode="auto">
            <a:xfrm>
              <a:off x="10933413" y="5979096"/>
              <a:ext cx="342240" cy="36272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72C6">
                <a:lumMod val="60000"/>
                <a:lumOff val="4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178" name="Rectangle 177"/>
            <p:cNvSpPr/>
            <p:nvPr/>
          </p:nvSpPr>
          <p:spPr bwMode="auto">
            <a:xfrm>
              <a:off x="8708716" y="4974014"/>
              <a:ext cx="2721580" cy="1435370"/>
            </a:xfrm>
            <a:prstGeom prst="rect">
              <a:avLst/>
            </a:prstGeom>
            <a:noFill/>
            <a:ln w="10795" cap="flat" cmpd="sng" algn="ctr">
              <a:solidFill>
                <a:srgbClr val="0072C6"/>
              </a:solidFill>
              <a:prstDash val="solid"/>
              <a:headEnd type="none" w="med" len="med"/>
              <a:tailEnd type="none" w="med" len="med"/>
            </a:ln>
            <a:effectLst/>
          </p:spPr>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algn="ctr" defTabSz="932426" fontAlgn="base">
                <a:spcBef>
                  <a:spcPct val="0"/>
                </a:spcBef>
                <a:spcAft>
                  <a:spcPct val="0"/>
                </a:spcAft>
                <a:defRPr/>
              </a:pPr>
              <a:endParaRPr lang="en-GB" sz="2000" kern="0" dirty="0" smtClean="0">
                <a:solidFill>
                  <a:srgbClr val="FFFFFF"/>
                </a:solidFill>
              </a:endParaRPr>
            </a:p>
          </p:txBody>
        </p:sp>
        <p:sp>
          <p:nvSpPr>
            <p:cNvPr id="180" name="TextBox 179"/>
            <p:cNvSpPr txBox="1"/>
            <p:nvPr/>
          </p:nvSpPr>
          <p:spPr>
            <a:xfrm>
              <a:off x="7984319" y="4332512"/>
              <a:ext cx="4087650" cy="338544"/>
            </a:xfrm>
            <a:prstGeom prst="rect">
              <a:avLst/>
            </a:prstGeom>
            <a:solidFill>
              <a:srgbClr val="0072C6">
                <a:lumMod val="60000"/>
                <a:lumOff val="40000"/>
              </a:srgbClr>
            </a:solidFill>
            <a:ln>
              <a:solidFill>
                <a:srgbClr val="505050">
                  <a:lumMod val="40000"/>
                  <a:lumOff val="60000"/>
                </a:srgbClr>
              </a:solidFill>
            </a:ln>
          </p:spPr>
          <p:txBody>
            <a:bodyPr wrap="square" lIns="91431" tIns="45715" rIns="91431" bIns="45715" rtlCol="0">
              <a:spAutoFit/>
            </a:bodyPr>
            <a:lstStyle>
              <a:defPPr>
                <a:defRPr lang="en-US"/>
              </a:defPPr>
              <a:lvl1pPr algn="ctr">
                <a:defRPr sz="1600"/>
              </a:lvl1pPr>
            </a:lstStyle>
            <a:p>
              <a:pPr defTabSz="914400">
                <a:defRPr/>
              </a:pPr>
              <a:r>
                <a:rPr lang="en-GB" kern="0" dirty="0">
                  <a:solidFill>
                    <a:srgbClr val="505050"/>
                  </a:solidFill>
                </a:rPr>
                <a:t>Scale-out File Server (SOFS)</a:t>
              </a:r>
            </a:p>
          </p:txBody>
        </p:sp>
        <p:sp>
          <p:nvSpPr>
            <p:cNvPr id="183" name="TextBox 182"/>
            <p:cNvSpPr txBox="1"/>
            <p:nvPr/>
          </p:nvSpPr>
          <p:spPr>
            <a:xfrm>
              <a:off x="8495045" y="6621247"/>
              <a:ext cx="3053230" cy="332399"/>
            </a:xfrm>
            <a:prstGeom prst="rect">
              <a:avLst/>
            </a:prstGeom>
            <a:noFill/>
          </p:spPr>
          <p:txBody>
            <a:bodyPr wrap="square" lIns="0" tIns="0" rIns="0" bIns="0" rtlCol="0">
              <a:spAutoFit/>
            </a:bodyPr>
            <a:lstStyle/>
            <a:p>
              <a:pPr algn="ctr" defTabSz="914400">
                <a:lnSpc>
                  <a:spcPct val="90000"/>
                </a:lnSpc>
                <a:defRPr/>
              </a:pPr>
              <a:r>
                <a:rPr lang="en-US" sz="2400" kern="0" spc="-51" dirty="0" smtClean="0">
                  <a:solidFill>
                    <a:srgbClr val="FFFFFF"/>
                  </a:solidFill>
                </a:rPr>
                <a:t>Hyper-V over SOFS</a:t>
              </a:r>
            </a:p>
          </p:txBody>
        </p:sp>
        <p:sp>
          <p:nvSpPr>
            <p:cNvPr id="184" name="Freeform 10"/>
            <p:cNvSpPr>
              <a:spLocks noEditPoints="1"/>
            </p:cNvSpPr>
            <p:nvPr/>
          </p:nvSpPr>
          <p:spPr bwMode="auto">
            <a:xfrm rot="10800000">
              <a:off x="11629863" y="4694050"/>
              <a:ext cx="454584" cy="828575"/>
            </a:xfrm>
            <a:custGeom>
              <a:avLst/>
              <a:gdLst>
                <a:gd name="T0" fmla="*/ 245 w 368"/>
                <a:gd name="T1" fmla="*/ 0 h 733"/>
                <a:gd name="T2" fmla="*/ 2 w 368"/>
                <a:gd name="T3" fmla="*/ 40 h 733"/>
                <a:gd name="T4" fmla="*/ 0 w 368"/>
                <a:gd name="T5" fmla="*/ 686 h 733"/>
                <a:gd name="T6" fmla="*/ 241 w 368"/>
                <a:gd name="T7" fmla="*/ 733 h 733"/>
                <a:gd name="T8" fmla="*/ 364 w 368"/>
                <a:gd name="T9" fmla="*/ 671 h 733"/>
                <a:gd name="T10" fmla="*/ 368 w 368"/>
                <a:gd name="T11" fmla="*/ 53 h 733"/>
                <a:gd name="T12" fmla="*/ 245 w 368"/>
                <a:gd name="T13" fmla="*/ 0 h 733"/>
                <a:gd name="T14" fmla="*/ 221 w 368"/>
                <a:gd name="T15" fmla="*/ 711 h 733"/>
                <a:gd name="T16" fmla="*/ 16 w 368"/>
                <a:gd name="T17" fmla="*/ 673 h 733"/>
                <a:gd name="T18" fmla="*/ 16 w 368"/>
                <a:gd name="T19" fmla="*/ 440 h 733"/>
                <a:gd name="T20" fmla="*/ 223 w 368"/>
                <a:gd name="T21" fmla="*/ 451 h 733"/>
                <a:gd name="T22" fmla="*/ 221 w 368"/>
                <a:gd name="T23" fmla="*/ 711 h 733"/>
                <a:gd name="T24" fmla="*/ 223 w 368"/>
                <a:gd name="T25" fmla="*/ 433 h 733"/>
                <a:gd name="T26" fmla="*/ 16 w 368"/>
                <a:gd name="T27" fmla="*/ 423 h 733"/>
                <a:gd name="T28" fmla="*/ 16 w 368"/>
                <a:gd name="T29" fmla="*/ 376 h 733"/>
                <a:gd name="T30" fmla="*/ 223 w 368"/>
                <a:gd name="T31" fmla="*/ 380 h 733"/>
                <a:gd name="T32" fmla="*/ 223 w 368"/>
                <a:gd name="T33" fmla="*/ 433 h 733"/>
                <a:gd name="T34" fmla="*/ 223 w 368"/>
                <a:gd name="T35" fmla="*/ 362 h 733"/>
                <a:gd name="T36" fmla="*/ 16 w 368"/>
                <a:gd name="T37" fmla="*/ 359 h 733"/>
                <a:gd name="T38" fmla="*/ 17 w 368"/>
                <a:gd name="T39" fmla="*/ 311 h 733"/>
                <a:gd name="T40" fmla="*/ 223 w 368"/>
                <a:gd name="T41" fmla="*/ 308 h 733"/>
                <a:gd name="T42" fmla="*/ 223 w 368"/>
                <a:gd name="T43" fmla="*/ 362 h 733"/>
                <a:gd name="T44" fmla="*/ 223 w 368"/>
                <a:gd name="T45" fmla="*/ 290 h 733"/>
                <a:gd name="T46" fmla="*/ 17 w 368"/>
                <a:gd name="T47" fmla="*/ 295 h 733"/>
                <a:gd name="T48" fmla="*/ 17 w 368"/>
                <a:gd name="T49" fmla="*/ 247 h 733"/>
                <a:gd name="T50" fmla="*/ 224 w 368"/>
                <a:gd name="T51" fmla="*/ 237 h 733"/>
                <a:gd name="T52" fmla="*/ 223 w 368"/>
                <a:gd name="T53" fmla="*/ 290 h 733"/>
                <a:gd name="T54" fmla="*/ 224 w 368"/>
                <a:gd name="T55" fmla="*/ 219 h 733"/>
                <a:gd name="T56" fmla="*/ 17 w 368"/>
                <a:gd name="T57" fmla="*/ 231 h 733"/>
                <a:gd name="T58" fmla="*/ 17 w 368"/>
                <a:gd name="T59" fmla="*/ 183 h 733"/>
                <a:gd name="T60" fmla="*/ 224 w 368"/>
                <a:gd name="T61" fmla="*/ 165 h 733"/>
                <a:gd name="T62" fmla="*/ 224 w 368"/>
                <a:gd name="T63" fmla="*/ 219 h 733"/>
                <a:gd name="T64" fmla="*/ 225 w 368"/>
                <a:gd name="T65" fmla="*/ 147 h 733"/>
                <a:gd name="T66" fmla="*/ 18 w 368"/>
                <a:gd name="T67" fmla="*/ 167 h 733"/>
                <a:gd name="T68" fmla="*/ 18 w 368"/>
                <a:gd name="T69" fmla="*/ 119 h 733"/>
                <a:gd name="T70" fmla="*/ 225 w 368"/>
                <a:gd name="T71" fmla="*/ 94 h 733"/>
                <a:gd name="T72" fmla="*/ 225 w 368"/>
                <a:gd name="T73" fmla="*/ 147 h 733"/>
                <a:gd name="T74" fmla="*/ 225 w 368"/>
                <a:gd name="T75" fmla="*/ 75 h 733"/>
                <a:gd name="T76" fmla="*/ 18 w 368"/>
                <a:gd name="T77" fmla="*/ 102 h 733"/>
                <a:gd name="T78" fmla="*/ 18 w 368"/>
                <a:gd name="T79" fmla="*/ 54 h 733"/>
                <a:gd name="T80" fmla="*/ 225 w 368"/>
                <a:gd name="T81" fmla="*/ 22 h 733"/>
                <a:gd name="T82" fmla="*/ 225 w 368"/>
                <a:gd name="T83" fmla="*/ 75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 h="733">
                  <a:moveTo>
                    <a:pt x="245" y="0"/>
                  </a:moveTo>
                  <a:lnTo>
                    <a:pt x="2" y="40"/>
                  </a:lnTo>
                  <a:lnTo>
                    <a:pt x="0" y="686"/>
                  </a:lnTo>
                  <a:lnTo>
                    <a:pt x="241" y="733"/>
                  </a:lnTo>
                  <a:lnTo>
                    <a:pt x="364" y="671"/>
                  </a:lnTo>
                  <a:lnTo>
                    <a:pt x="368" y="53"/>
                  </a:lnTo>
                  <a:lnTo>
                    <a:pt x="245" y="0"/>
                  </a:lnTo>
                  <a:close/>
                  <a:moveTo>
                    <a:pt x="221" y="711"/>
                  </a:moveTo>
                  <a:lnTo>
                    <a:pt x="16" y="673"/>
                  </a:lnTo>
                  <a:lnTo>
                    <a:pt x="16" y="440"/>
                  </a:lnTo>
                  <a:lnTo>
                    <a:pt x="223" y="451"/>
                  </a:lnTo>
                  <a:lnTo>
                    <a:pt x="221" y="711"/>
                  </a:lnTo>
                  <a:close/>
                  <a:moveTo>
                    <a:pt x="223" y="433"/>
                  </a:moveTo>
                  <a:lnTo>
                    <a:pt x="16" y="423"/>
                  </a:lnTo>
                  <a:lnTo>
                    <a:pt x="16" y="376"/>
                  </a:lnTo>
                  <a:lnTo>
                    <a:pt x="223" y="380"/>
                  </a:lnTo>
                  <a:lnTo>
                    <a:pt x="223" y="433"/>
                  </a:lnTo>
                  <a:close/>
                  <a:moveTo>
                    <a:pt x="223" y="362"/>
                  </a:moveTo>
                  <a:lnTo>
                    <a:pt x="16" y="359"/>
                  </a:lnTo>
                  <a:lnTo>
                    <a:pt x="17" y="311"/>
                  </a:lnTo>
                  <a:lnTo>
                    <a:pt x="223" y="308"/>
                  </a:lnTo>
                  <a:lnTo>
                    <a:pt x="223" y="362"/>
                  </a:lnTo>
                  <a:close/>
                  <a:moveTo>
                    <a:pt x="223" y="290"/>
                  </a:moveTo>
                  <a:lnTo>
                    <a:pt x="17" y="295"/>
                  </a:lnTo>
                  <a:lnTo>
                    <a:pt x="17" y="247"/>
                  </a:lnTo>
                  <a:lnTo>
                    <a:pt x="224" y="237"/>
                  </a:lnTo>
                  <a:lnTo>
                    <a:pt x="223" y="290"/>
                  </a:lnTo>
                  <a:close/>
                  <a:moveTo>
                    <a:pt x="224" y="219"/>
                  </a:moveTo>
                  <a:lnTo>
                    <a:pt x="17" y="231"/>
                  </a:lnTo>
                  <a:lnTo>
                    <a:pt x="17" y="183"/>
                  </a:lnTo>
                  <a:lnTo>
                    <a:pt x="224" y="165"/>
                  </a:lnTo>
                  <a:lnTo>
                    <a:pt x="224" y="219"/>
                  </a:lnTo>
                  <a:close/>
                  <a:moveTo>
                    <a:pt x="225" y="147"/>
                  </a:moveTo>
                  <a:lnTo>
                    <a:pt x="18" y="167"/>
                  </a:lnTo>
                  <a:lnTo>
                    <a:pt x="18" y="119"/>
                  </a:lnTo>
                  <a:lnTo>
                    <a:pt x="225" y="94"/>
                  </a:lnTo>
                  <a:lnTo>
                    <a:pt x="225" y="147"/>
                  </a:lnTo>
                  <a:close/>
                  <a:moveTo>
                    <a:pt x="225" y="75"/>
                  </a:moveTo>
                  <a:lnTo>
                    <a:pt x="18" y="102"/>
                  </a:lnTo>
                  <a:lnTo>
                    <a:pt x="18" y="54"/>
                  </a:lnTo>
                  <a:lnTo>
                    <a:pt x="225" y="22"/>
                  </a:lnTo>
                  <a:lnTo>
                    <a:pt x="225" y="75"/>
                  </a:lnTo>
                  <a:close/>
                </a:path>
              </a:pathLst>
            </a:custGeom>
            <a:solidFill>
              <a:srgbClr val="0072C6">
                <a:lumMod val="60000"/>
                <a:lumOff val="40000"/>
              </a:srgbClr>
            </a:solidFill>
            <a:ln>
              <a:noFill/>
            </a:ln>
          </p:spPr>
          <p:txBody>
            <a:bodyPr vert="horz" wrap="square" lIns="93260" tIns="46630" rIns="93260" bIns="46630" numCol="1" anchor="t" anchorCtr="0" compatLnSpc="1">
              <a:prstTxWarp prst="textNoShape">
                <a:avLst/>
              </a:prstTxWarp>
            </a:bodyPr>
            <a:lstStyle/>
            <a:p>
              <a:pPr defTabSz="914400">
                <a:defRPr/>
              </a:pPr>
              <a:endParaRPr lang="en-GB" sz="1836" kern="0" smtClean="0">
                <a:solidFill>
                  <a:srgbClr val="FFFFFF"/>
                </a:solidFill>
              </a:endParaRPr>
            </a:p>
          </p:txBody>
        </p:sp>
        <p:sp>
          <p:nvSpPr>
            <p:cNvPr id="185" name="Freeform 10"/>
            <p:cNvSpPr>
              <a:spLocks noEditPoints="1"/>
            </p:cNvSpPr>
            <p:nvPr/>
          </p:nvSpPr>
          <p:spPr bwMode="auto">
            <a:xfrm rot="10800000">
              <a:off x="11618087" y="5601384"/>
              <a:ext cx="454584" cy="828575"/>
            </a:xfrm>
            <a:custGeom>
              <a:avLst/>
              <a:gdLst>
                <a:gd name="T0" fmla="*/ 245 w 368"/>
                <a:gd name="T1" fmla="*/ 0 h 733"/>
                <a:gd name="T2" fmla="*/ 2 w 368"/>
                <a:gd name="T3" fmla="*/ 40 h 733"/>
                <a:gd name="T4" fmla="*/ 0 w 368"/>
                <a:gd name="T5" fmla="*/ 686 h 733"/>
                <a:gd name="T6" fmla="*/ 241 w 368"/>
                <a:gd name="T7" fmla="*/ 733 h 733"/>
                <a:gd name="T8" fmla="*/ 364 w 368"/>
                <a:gd name="T9" fmla="*/ 671 h 733"/>
                <a:gd name="T10" fmla="*/ 368 w 368"/>
                <a:gd name="T11" fmla="*/ 53 h 733"/>
                <a:gd name="T12" fmla="*/ 245 w 368"/>
                <a:gd name="T13" fmla="*/ 0 h 733"/>
                <a:gd name="T14" fmla="*/ 221 w 368"/>
                <a:gd name="T15" fmla="*/ 711 h 733"/>
                <a:gd name="T16" fmla="*/ 16 w 368"/>
                <a:gd name="T17" fmla="*/ 673 h 733"/>
                <a:gd name="T18" fmla="*/ 16 w 368"/>
                <a:gd name="T19" fmla="*/ 440 h 733"/>
                <a:gd name="T20" fmla="*/ 223 w 368"/>
                <a:gd name="T21" fmla="*/ 451 h 733"/>
                <a:gd name="T22" fmla="*/ 221 w 368"/>
                <a:gd name="T23" fmla="*/ 711 h 733"/>
                <a:gd name="T24" fmla="*/ 223 w 368"/>
                <a:gd name="T25" fmla="*/ 433 h 733"/>
                <a:gd name="T26" fmla="*/ 16 w 368"/>
                <a:gd name="T27" fmla="*/ 423 h 733"/>
                <a:gd name="T28" fmla="*/ 16 w 368"/>
                <a:gd name="T29" fmla="*/ 376 h 733"/>
                <a:gd name="T30" fmla="*/ 223 w 368"/>
                <a:gd name="T31" fmla="*/ 380 h 733"/>
                <a:gd name="T32" fmla="*/ 223 w 368"/>
                <a:gd name="T33" fmla="*/ 433 h 733"/>
                <a:gd name="T34" fmla="*/ 223 w 368"/>
                <a:gd name="T35" fmla="*/ 362 h 733"/>
                <a:gd name="T36" fmla="*/ 16 w 368"/>
                <a:gd name="T37" fmla="*/ 359 h 733"/>
                <a:gd name="T38" fmla="*/ 17 w 368"/>
                <a:gd name="T39" fmla="*/ 311 h 733"/>
                <a:gd name="T40" fmla="*/ 223 w 368"/>
                <a:gd name="T41" fmla="*/ 308 h 733"/>
                <a:gd name="T42" fmla="*/ 223 w 368"/>
                <a:gd name="T43" fmla="*/ 362 h 733"/>
                <a:gd name="T44" fmla="*/ 223 w 368"/>
                <a:gd name="T45" fmla="*/ 290 h 733"/>
                <a:gd name="T46" fmla="*/ 17 w 368"/>
                <a:gd name="T47" fmla="*/ 295 h 733"/>
                <a:gd name="T48" fmla="*/ 17 w 368"/>
                <a:gd name="T49" fmla="*/ 247 h 733"/>
                <a:gd name="T50" fmla="*/ 224 w 368"/>
                <a:gd name="T51" fmla="*/ 237 h 733"/>
                <a:gd name="T52" fmla="*/ 223 w 368"/>
                <a:gd name="T53" fmla="*/ 290 h 733"/>
                <a:gd name="T54" fmla="*/ 224 w 368"/>
                <a:gd name="T55" fmla="*/ 219 h 733"/>
                <a:gd name="T56" fmla="*/ 17 w 368"/>
                <a:gd name="T57" fmla="*/ 231 h 733"/>
                <a:gd name="T58" fmla="*/ 17 w 368"/>
                <a:gd name="T59" fmla="*/ 183 h 733"/>
                <a:gd name="T60" fmla="*/ 224 w 368"/>
                <a:gd name="T61" fmla="*/ 165 h 733"/>
                <a:gd name="T62" fmla="*/ 224 w 368"/>
                <a:gd name="T63" fmla="*/ 219 h 733"/>
                <a:gd name="T64" fmla="*/ 225 w 368"/>
                <a:gd name="T65" fmla="*/ 147 h 733"/>
                <a:gd name="T66" fmla="*/ 18 w 368"/>
                <a:gd name="T67" fmla="*/ 167 h 733"/>
                <a:gd name="T68" fmla="*/ 18 w 368"/>
                <a:gd name="T69" fmla="*/ 119 h 733"/>
                <a:gd name="T70" fmla="*/ 225 w 368"/>
                <a:gd name="T71" fmla="*/ 94 h 733"/>
                <a:gd name="T72" fmla="*/ 225 w 368"/>
                <a:gd name="T73" fmla="*/ 147 h 733"/>
                <a:gd name="T74" fmla="*/ 225 w 368"/>
                <a:gd name="T75" fmla="*/ 75 h 733"/>
                <a:gd name="T76" fmla="*/ 18 w 368"/>
                <a:gd name="T77" fmla="*/ 102 h 733"/>
                <a:gd name="T78" fmla="*/ 18 w 368"/>
                <a:gd name="T79" fmla="*/ 54 h 733"/>
                <a:gd name="T80" fmla="*/ 225 w 368"/>
                <a:gd name="T81" fmla="*/ 22 h 733"/>
                <a:gd name="T82" fmla="*/ 225 w 368"/>
                <a:gd name="T83" fmla="*/ 75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 h="733">
                  <a:moveTo>
                    <a:pt x="245" y="0"/>
                  </a:moveTo>
                  <a:lnTo>
                    <a:pt x="2" y="40"/>
                  </a:lnTo>
                  <a:lnTo>
                    <a:pt x="0" y="686"/>
                  </a:lnTo>
                  <a:lnTo>
                    <a:pt x="241" y="733"/>
                  </a:lnTo>
                  <a:lnTo>
                    <a:pt x="364" y="671"/>
                  </a:lnTo>
                  <a:lnTo>
                    <a:pt x="368" y="53"/>
                  </a:lnTo>
                  <a:lnTo>
                    <a:pt x="245" y="0"/>
                  </a:lnTo>
                  <a:close/>
                  <a:moveTo>
                    <a:pt x="221" y="711"/>
                  </a:moveTo>
                  <a:lnTo>
                    <a:pt x="16" y="673"/>
                  </a:lnTo>
                  <a:lnTo>
                    <a:pt x="16" y="440"/>
                  </a:lnTo>
                  <a:lnTo>
                    <a:pt x="223" y="451"/>
                  </a:lnTo>
                  <a:lnTo>
                    <a:pt x="221" y="711"/>
                  </a:lnTo>
                  <a:close/>
                  <a:moveTo>
                    <a:pt x="223" y="433"/>
                  </a:moveTo>
                  <a:lnTo>
                    <a:pt x="16" y="423"/>
                  </a:lnTo>
                  <a:lnTo>
                    <a:pt x="16" y="376"/>
                  </a:lnTo>
                  <a:lnTo>
                    <a:pt x="223" y="380"/>
                  </a:lnTo>
                  <a:lnTo>
                    <a:pt x="223" y="433"/>
                  </a:lnTo>
                  <a:close/>
                  <a:moveTo>
                    <a:pt x="223" y="362"/>
                  </a:moveTo>
                  <a:lnTo>
                    <a:pt x="16" y="359"/>
                  </a:lnTo>
                  <a:lnTo>
                    <a:pt x="17" y="311"/>
                  </a:lnTo>
                  <a:lnTo>
                    <a:pt x="223" y="308"/>
                  </a:lnTo>
                  <a:lnTo>
                    <a:pt x="223" y="362"/>
                  </a:lnTo>
                  <a:close/>
                  <a:moveTo>
                    <a:pt x="223" y="290"/>
                  </a:moveTo>
                  <a:lnTo>
                    <a:pt x="17" y="295"/>
                  </a:lnTo>
                  <a:lnTo>
                    <a:pt x="17" y="247"/>
                  </a:lnTo>
                  <a:lnTo>
                    <a:pt x="224" y="237"/>
                  </a:lnTo>
                  <a:lnTo>
                    <a:pt x="223" y="290"/>
                  </a:lnTo>
                  <a:close/>
                  <a:moveTo>
                    <a:pt x="224" y="219"/>
                  </a:moveTo>
                  <a:lnTo>
                    <a:pt x="17" y="231"/>
                  </a:lnTo>
                  <a:lnTo>
                    <a:pt x="17" y="183"/>
                  </a:lnTo>
                  <a:lnTo>
                    <a:pt x="224" y="165"/>
                  </a:lnTo>
                  <a:lnTo>
                    <a:pt x="224" y="219"/>
                  </a:lnTo>
                  <a:close/>
                  <a:moveTo>
                    <a:pt x="225" y="147"/>
                  </a:moveTo>
                  <a:lnTo>
                    <a:pt x="18" y="167"/>
                  </a:lnTo>
                  <a:lnTo>
                    <a:pt x="18" y="119"/>
                  </a:lnTo>
                  <a:lnTo>
                    <a:pt x="225" y="94"/>
                  </a:lnTo>
                  <a:lnTo>
                    <a:pt x="225" y="147"/>
                  </a:lnTo>
                  <a:close/>
                  <a:moveTo>
                    <a:pt x="225" y="75"/>
                  </a:moveTo>
                  <a:lnTo>
                    <a:pt x="18" y="102"/>
                  </a:lnTo>
                  <a:lnTo>
                    <a:pt x="18" y="54"/>
                  </a:lnTo>
                  <a:lnTo>
                    <a:pt x="225" y="22"/>
                  </a:lnTo>
                  <a:lnTo>
                    <a:pt x="225" y="75"/>
                  </a:lnTo>
                  <a:close/>
                </a:path>
              </a:pathLst>
            </a:custGeom>
            <a:solidFill>
              <a:srgbClr val="0072C6">
                <a:lumMod val="60000"/>
                <a:lumOff val="40000"/>
              </a:srgbClr>
            </a:solidFill>
            <a:ln>
              <a:noFill/>
            </a:ln>
          </p:spPr>
          <p:txBody>
            <a:bodyPr vert="horz" wrap="square" lIns="93260" tIns="46630" rIns="93260" bIns="46630" numCol="1" anchor="t" anchorCtr="0" compatLnSpc="1">
              <a:prstTxWarp prst="textNoShape">
                <a:avLst/>
              </a:prstTxWarp>
            </a:bodyPr>
            <a:lstStyle/>
            <a:p>
              <a:pPr defTabSz="914400">
                <a:defRPr/>
              </a:pPr>
              <a:endParaRPr lang="en-GB" sz="1836" kern="0" smtClean="0">
                <a:solidFill>
                  <a:srgbClr val="FFFFFF"/>
                </a:solidFill>
              </a:endParaRPr>
            </a:p>
          </p:txBody>
        </p:sp>
        <p:cxnSp>
          <p:nvCxnSpPr>
            <p:cNvPr id="186" name="Straight Connector 185"/>
            <p:cNvCxnSpPr/>
            <p:nvPr/>
          </p:nvCxnSpPr>
          <p:spPr>
            <a:xfrm flipV="1">
              <a:off x="11453871" y="5223227"/>
              <a:ext cx="198312" cy="80615"/>
            </a:xfrm>
            <a:prstGeom prst="line">
              <a:avLst/>
            </a:prstGeom>
            <a:noFill/>
            <a:ln w="9525" cap="flat" cmpd="sng" algn="ctr">
              <a:solidFill>
                <a:srgbClr val="505050"/>
              </a:solidFill>
              <a:prstDash val="solid"/>
              <a:headEnd type="none"/>
              <a:tailEnd type="none"/>
            </a:ln>
            <a:effectLst/>
          </p:spPr>
        </p:cxnSp>
        <p:cxnSp>
          <p:nvCxnSpPr>
            <p:cNvPr id="187" name="Straight Connector 186"/>
            <p:cNvCxnSpPr/>
            <p:nvPr/>
          </p:nvCxnSpPr>
          <p:spPr>
            <a:xfrm>
              <a:off x="11440670" y="5833058"/>
              <a:ext cx="189192" cy="120935"/>
            </a:xfrm>
            <a:prstGeom prst="line">
              <a:avLst/>
            </a:prstGeom>
            <a:noFill/>
            <a:ln w="9525" cap="flat" cmpd="sng" algn="ctr">
              <a:solidFill>
                <a:srgbClr val="505050"/>
              </a:solidFill>
              <a:prstDash val="solid"/>
              <a:headEnd type="none"/>
              <a:tailEnd type="none"/>
            </a:ln>
            <a:effectLst/>
          </p:spPr>
        </p:cxnSp>
        <p:cxnSp>
          <p:nvCxnSpPr>
            <p:cNvPr id="194" name="Straight Connector 193"/>
            <p:cNvCxnSpPr/>
            <p:nvPr/>
          </p:nvCxnSpPr>
          <p:spPr>
            <a:xfrm>
              <a:off x="11191259" y="2774070"/>
              <a:ext cx="0" cy="493793"/>
            </a:xfrm>
            <a:prstGeom prst="line">
              <a:avLst/>
            </a:prstGeom>
            <a:noFill/>
            <a:ln w="38100" cap="flat" cmpd="sng" algn="ctr">
              <a:solidFill>
                <a:srgbClr val="505050"/>
              </a:solidFill>
              <a:prstDash val="solid"/>
            </a:ln>
            <a:effectLst/>
          </p:spPr>
        </p:cxnSp>
        <p:cxnSp>
          <p:nvCxnSpPr>
            <p:cNvPr id="195" name="Straight Connector 194"/>
            <p:cNvCxnSpPr/>
            <p:nvPr/>
          </p:nvCxnSpPr>
          <p:spPr>
            <a:xfrm>
              <a:off x="8603758" y="3235215"/>
              <a:ext cx="0" cy="500629"/>
            </a:xfrm>
            <a:prstGeom prst="line">
              <a:avLst/>
            </a:prstGeom>
            <a:solidFill>
              <a:srgbClr val="BA141A">
                <a:lumMod val="60000"/>
                <a:lumOff val="40000"/>
              </a:srgbClr>
            </a:solidFill>
            <a:ln w="38100" cap="flat" cmpd="sng" algn="ctr">
              <a:solidFill>
                <a:srgbClr val="505050"/>
              </a:solidFill>
              <a:prstDash val="solid"/>
            </a:ln>
            <a:effectLst/>
          </p:spPr>
        </p:cxnSp>
        <p:cxnSp>
          <p:nvCxnSpPr>
            <p:cNvPr id="196" name="Straight Connector 195"/>
            <p:cNvCxnSpPr/>
            <p:nvPr/>
          </p:nvCxnSpPr>
          <p:spPr>
            <a:xfrm>
              <a:off x="9751577" y="3316338"/>
              <a:ext cx="0" cy="500629"/>
            </a:xfrm>
            <a:prstGeom prst="line">
              <a:avLst/>
            </a:prstGeom>
            <a:solidFill>
              <a:srgbClr val="BA141A">
                <a:lumMod val="60000"/>
                <a:lumOff val="40000"/>
              </a:srgbClr>
            </a:solidFill>
            <a:ln w="38100" cap="flat" cmpd="sng" algn="ctr">
              <a:solidFill>
                <a:srgbClr val="505050"/>
              </a:solidFill>
              <a:prstDash val="solid"/>
            </a:ln>
            <a:effectLst/>
          </p:spPr>
        </p:cxnSp>
        <p:cxnSp>
          <p:nvCxnSpPr>
            <p:cNvPr id="197" name="Straight Connector 196"/>
            <p:cNvCxnSpPr/>
            <p:nvPr/>
          </p:nvCxnSpPr>
          <p:spPr>
            <a:xfrm>
              <a:off x="10935134" y="3256185"/>
              <a:ext cx="0" cy="500629"/>
            </a:xfrm>
            <a:prstGeom prst="line">
              <a:avLst/>
            </a:prstGeom>
            <a:solidFill>
              <a:srgbClr val="BA141A">
                <a:lumMod val="60000"/>
                <a:lumOff val="40000"/>
              </a:srgbClr>
            </a:solidFill>
            <a:ln w="38100" cap="flat" cmpd="sng" algn="ctr">
              <a:solidFill>
                <a:srgbClr val="505050"/>
              </a:solidFill>
              <a:prstDash val="solid"/>
            </a:ln>
            <a:effectLst/>
          </p:spPr>
        </p:cxnSp>
        <p:sp>
          <p:nvSpPr>
            <p:cNvPr id="198" name="Can 197"/>
            <p:cNvSpPr/>
            <p:nvPr/>
          </p:nvSpPr>
          <p:spPr bwMode="auto">
            <a:xfrm rot="5400000">
              <a:off x="9427798" y="475796"/>
              <a:ext cx="285023" cy="5396059"/>
            </a:xfrm>
            <a:prstGeom prst="can">
              <a:avLst/>
            </a:prstGeom>
            <a:solidFill>
              <a:srgbClr val="D2D2D2">
                <a:lumMod val="50000"/>
              </a:srgbClr>
            </a:solidFill>
            <a:ln w="10795" cap="flat" cmpd="sng" algn="ctr">
              <a:noFill/>
              <a:prstDash val="solid"/>
              <a:headEnd type="none" w="med" len="med"/>
              <a:tailEnd type="none" w="med" len="med"/>
            </a:ln>
            <a:effectLst/>
          </p:spPr>
          <p:txBody>
            <a:bodyPr rot="0" spcFirstLastPara="0" vertOverflow="overflow" horzOverflow="overflow" vert="vert270" wrap="square" lIns="0" tIns="46637" rIns="0" bIns="46637" numCol="1" spcCol="0" rtlCol="0" fromWordArt="0" anchor="ctr" anchorCtr="0" forceAA="0" compatLnSpc="1">
              <a:prstTxWarp prst="textNoShape">
                <a:avLst/>
              </a:prstTxWarp>
              <a:noAutofit/>
            </a:bodyPr>
            <a:lstStyle/>
            <a:p>
              <a:pPr algn="ctr" defTabSz="913957" fontAlgn="base">
                <a:lnSpc>
                  <a:spcPct val="90000"/>
                </a:lnSpc>
                <a:spcBef>
                  <a:spcPct val="0"/>
                </a:spcBef>
                <a:spcAft>
                  <a:spcPct val="0"/>
                </a:spcAft>
                <a:defRPr/>
              </a:pPr>
              <a:r>
                <a:rPr lang="en-US" sz="2000" kern="0" spc="-51" dirty="0" smtClean="0">
                  <a:solidFill>
                    <a:srgbClr val="FFFFFF"/>
                  </a:solidFill>
                </a:rPr>
                <a:t>SMB over Network</a:t>
              </a:r>
            </a:p>
          </p:txBody>
        </p:sp>
        <p:sp>
          <p:nvSpPr>
            <p:cNvPr id="199" name="Freeform 30"/>
            <p:cNvSpPr>
              <a:spLocks noEditPoints="1"/>
            </p:cNvSpPr>
            <p:nvPr/>
          </p:nvSpPr>
          <p:spPr bwMode="auto">
            <a:xfrm>
              <a:off x="8269319" y="3735844"/>
              <a:ext cx="757927" cy="436295"/>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D2D2D2">
                <a:lumMod val="5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200" name="Freeform 30"/>
            <p:cNvSpPr>
              <a:spLocks noEditPoints="1"/>
            </p:cNvSpPr>
            <p:nvPr/>
          </p:nvSpPr>
          <p:spPr bwMode="auto">
            <a:xfrm>
              <a:off x="9390469" y="3735844"/>
              <a:ext cx="757927" cy="436295"/>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D2D2D2">
                <a:lumMod val="5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sp>
          <p:nvSpPr>
            <p:cNvPr id="201" name="Freeform 30"/>
            <p:cNvSpPr>
              <a:spLocks noEditPoints="1"/>
            </p:cNvSpPr>
            <p:nvPr/>
          </p:nvSpPr>
          <p:spPr bwMode="auto">
            <a:xfrm>
              <a:off x="10557940" y="3735844"/>
              <a:ext cx="757927" cy="436295"/>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D2D2D2">
                <a:lumMod val="50000"/>
              </a:srgbClr>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FFFFFF"/>
                </a:solidFill>
              </a:endParaRPr>
            </a:p>
          </p:txBody>
        </p:sp>
        <p:grpSp>
          <p:nvGrpSpPr>
            <p:cNvPr id="202" name="Group 201"/>
            <p:cNvGrpSpPr/>
            <p:nvPr/>
          </p:nvGrpSpPr>
          <p:grpSpPr>
            <a:xfrm>
              <a:off x="7892163" y="1057499"/>
              <a:ext cx="3905670" cy="1821957"/>
              <a:chOff x="7828663" y="1120999"/>
              <a:chExt cx="3905670" cy="1821957"/>
            </a:xfrm>
          </p:grpSpPr>
          <p:sp>
            <p:nvSpPr>
              <p:cNvPr id="203" name="Freeform 5"/>
              <p:cNvSpPr>
                <a:spLocks noEditPoints="1"/>
              </p:cNvSpPr>
              <p:nvPr/>
            </p:nvSpPr>
            <p:spPr bwMode="auto">
              <a:xfrm flipH="1">
                <a:off x="10121148" y="124569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04" name="Left Arrow 203"/>
              <p:cNvSpPr/>
              <p:nvPr/>
            </p:nvSpPr>
            <p:spPr bwMode="auto">
              <a:xfrm flipH="1">
                <a:off x="7828663" y="1120999"/>
                <a:ext cx="3760384" cy="1821957"/>
              </a:xfrm>
              <a:prstGeom prst="leftArrow">
                <a:avLst>
                  <a:gd name="adj1" fmla="val 100000"/>
                  <a:gd name="adj2" fmla="val 47266"/>
                </a:avLst>
              </a:prstGeom>
              <a:noFill/>
              <a:ln w="12700" cap="flat" cmpd="sng" algn="ctr">
                <a:solidFill>
                  <a:srgbClr val="0072C6"/>
                </a:solidFill>
                <a:prstDash val="dash"/>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26" fontAlgn="base">
                  <a:spcBef>
                    <a:spcPct val="0"/>
                  </a:spcBef>
                  <a:spcAft>
                    <a:spcPct val="0"/>
                  </a:spcAft>
                  <a:defRPr/>
                </a:pPr>
                <a:endParaRPr lang="en-GB" sz="2000" kern="0" dirty="0" smtClean="0">
                  <a:solidFill>
                    <a:srgbClr val="FFFFFF"/>
                  </a:solidFill>
                </a:endParaRPr>
              </a:p>
            </p:txBody>
          </p:sp>
          <p:sp>
            <p:nvSpPr>
              <p:cNvPr id="205" name="Rectangle 204"/>
              <p:cNvSpPr/>
              <p:nvPr/>
            </p:nvSpPr>
            <p:spPr bwMode="auto">
              <a:xfrm flipH="1">
                <a:off x="11045603" y="1607330"/>
                <a:ext cx="561443" cy="1022413"/>
              </a:xfrm>
              <a:prstGeom prst="rect">
                <a:avLst/>
              </a:prstGeom>
              <a:solidFill>
                <a:srgbClr val="FFFFFF"/>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26" fontAlgn="base">
                  <a:spcBef>
                    <a:spcPct val="0"/>
                  </a:spcBef>
                  <a:spcAft>
                    <a:spcPct val="0"/>
                  </a:spcAft>
                  <a:defRPr/>
                </a:pPr>
                <a:endParaRPr lang="en-GB" sz="2000" kern="0" dirty="0" smtClean="0">
                  <a:solidFill>
                    <a:srgbClr val="FFFFFF"/>
                  </a:solidFill>
                </a:endParaRPr>
              </a:p>
            </p:txBody>
          </p:sp>
          <p:sp>
            <p:nvSpPr>
              <p:cNvPr id="206" name="Freeform 10"/>
              <p:cNvSpPr>
                <a:spLocks noEditPoints="1"/>
              </p:cNvSpPr>
              <p:nvPr/>
            </p:nvSpPr>
            <p:spPr bwMode="auto">
              <a:xfrm flipH="1">
                <a:off x="10947807" y="1382232"/>
                <a:ext cx="786526" cy="1551810"/>
              </a:xfrm>
              <a:custGeom>
                <a:avLst/>
                <a:gdLst>
                  <a:gd name="T0" fmla="*/ 245 w 368"/>
                  <a:gd name="T1" fmla="*/ 0 h 733"/>
                  <a:gd name="T2" fmla="*/ 2 w 368"/>
                  <a:gd name="T3" fmla="*/ 40 h 733"/>
                  <a:gd name="T4" fmla="*/ 0 w 368"/>
                  <a:gd name="T5" fmla="*/ 686 h 733"/>
                  <a:gd name="T6" fmla="*/ 241 w 368"/>
                  <a:gd name="T7" fmla="*/ 733 h 733"/>
                  <a:gd name="T8" fmla="*/ 364 w 368"/>
                  <a:gd name="T9" fmla="*/ 671 h 733"/>
                  <a:gd name="T10" fmla="*/ 368 w 368"/>
                  <a:gd name="T11" fmla="*/ 53 h 733"/>
                  <a:gd name="T12" fmla="*/ 245 w 368"/>
                  <a:gd name="T13" fmla="*/ 0 h 733"/>
                  <a:gd name="T14" fmla="*/ 221 w 368"/>
                  <a:gd name="T15" fmla="*/ 711 h 733"/>
                  <a:gd name="T16" fmla="*/ 16 w 368"/>
                  <a:gd name="T17" fmla="*/ 673 h 733"/>
                  <a:gd name="T18" fmla="*/ 16 w 368"/>
                  <a:gd name="T19" fmla="*/ 440 h 733"/>
                  <a:gd name="T20" fmla="*/ 223 w 368"/>
                  <a:gd name="T21" fmla="*/ 451 h 733"/>
                  <a:gd name="T22" fmla="*/ 221 w 368"/>
                  <a:gd name="T23" fmla="*/ 711 h 733"/>
                  <a:gd name="T24" fmla="*/ 223 w 368"/>
                  <a:gd name="T25" fmla="*/ 433 h 733"/>
                  <a:gd name="T26" fmla="*/ 16 w 368"/>
                  <a:gd name="T27" fmla="*/ 423 h 733"/>
                  <a:gd name="T28" fmla="*/ 16 w 368"/>
                  <a:gd name="T29" fmla="*/ 376 h 733"/>
                  <a:gd name="T30" fmla="*/ 223 w 368"/>
                  <a:gd name="T31" fmla="*/ 380 h 733"/>
                  <a:gd name="T32" fmla="*/ 223 w 368"/>
                  <a:gd name="T33" fmla="*/ 433 h 733"/>
                  <a:gd name="T34" fmla="*/ 223 w 368"/>
                  <a:gd name="T35" fmla="*/ 362 h 733"/>
                  <a:gd name="T36" fmla="*/ 16 w 368"/>
                  <a:gd name="T37" fmla="*/ 359 h 733"/>
                  <a:gd name="T38" fmla="*/ 17 w 368"/>
                  <a:gd name="T39" fmla="*/ 311 h 733"/>
                  <a:gd name="T40" fmla="*/ 223 w 368"/>
                  <a:gd name="T41" fmla="*/ 308 h 733"/>
                  <a:gd name="T42" fmla="*/ 223 w 368"/>
                  <a:gd name="T43" fmla="*/ 362 h 733"/>
                  <a:gd name="T44" fmla="*/ 223 w 368"/>
                  <a:gd name="T45" fmla="*/ 290 h 733"/>
                  <a:gd name="T46" fmla="*/ 17 w 368"/>
                  <a:gd name="T47" fmla="*/ 295 h 733"/>
                  <a:gd name="T48" fmla="*/ 17 w 368"/>
                  <a:gd name="T49" fmla="*/ 247 h 733"/>
                  <a:gd name="T50" fmla="*/ 224 w 368"/>
                  <a:gd name="T51" fmla="*/ 237 h 733"/>
                  <a:gd name="T52" fmla="*/ 223 w 368"/>
                  <a:gd name="T53" fmla="*/ 290 h 733"/>
                  <a:gd name="T54" fmla="*/ 224 w 368"/>
                  <a:gd name="T55" fmla="*/ 219 h 733"/>
                  <a:gd name="T56" fmla="*/ 17 w 368"/>
                  <a:gd name="T57" fmla="*/ 231 h 733"/>
                  <a:gd name="T58" fmla="*/ 17 w 368"/>
                  <a:gd name="T59" fmla="*/ 183 h 733"/>
                  <a:gd name="T60" fmla="*/ 224 w 368"/>
                  <a:gd name="T61" fmla="*/ 165 h 733"/>
                  <a:gd name="T62" fmla="*/ 224 w 368"/>
                  <a:gd name="T63" fmla="*/ 219 h 733"/>
                  <a:gd name="T64" fmla="*/ 225 w 368"/>
                  <a:gd name="T65" fmla="*/ 147 h 733"/>
                  <a:gd name="T66" fmla="*/ 18 w 368"/>
                  <a:gd name="T67" fmla="*/ 167 h 733"/>
                  <a:gd name="T68" fmla="*/ 18 w 368"/>
                  <a:gd name="T69" fmla="*/ 119 h 733"/>
                  <a:gd name="T70" fmla="*/ 225 w 368"/>
                  <a:gd name="T71" fmla="*/ 94 h 733"/>
                  <a:gd name="T72" fmla="*/ 225 w 368"/>
                  <a:gd name="T73" fmla="*/ 147 h 733"/>
                  <a:gd name="T74" fmla="*/ 225 w 368"/>
                  <a:gd name="T75" fmla="*/ 75 h 733"/>
                  <a:gd name="T76" fmla="*/ 18 w 368"/>
                  <a:gd name="T77" fmla="*/ 102 h 733"/>
                  <a:gd name="T78" fmla="*/ 18 w 368"/>
                  <a:gd name="T79" fmla="*/ 54 h 733"/>
                  <a:gd name="T80" fmla="*/ 225 w 368"/>
                  <a:gd name="T81" fmla="*/ 22 h 733"/>
                  <a:gd name="T82" fmla="*/ 225 w 368"/>
                  <a:gd name="T83" fmla="*/ 75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 h="733">
                    <a:moveTo>
                      <a:pt x="245" y="0"/>
                    </a:moveTo>
                    <a:lnTo>
                      <a:pt x="2" y="40"/>
                    </a:lnTo>
                    <a:lnTo>
                      <a:pt x="0" y="686"/>
                    </a:lnTo>
                    <a:lnTo>
                      <a:pt x="241" y="733"/>
                    </a:lnTo>
                    <a:lnTo>
                      <a:pt x="364" y="671"/>
                    </a:lnTo>
                    <a:lnTo>
                      <a:pt x="368" y="53"/>
                    </a:lnTo>
                    <a:lnTo>
                      <a:pt x="245" y="0"/>
                    </a:lnTo>
                    <a:close/>
                    <a:moveTo>
                      <a:pt x="221" y="711"/>
                    </a:moveTo>
                    <a:lnTo>
                      <a:pt x="16" y="673"/>
                    </a:lnTo>
                    <a:lnTo>
                      <a:pt x="16" y="440"/>
                    </a:lnTo>
                    <a:lnTo>
                      <a:pt x="223" y="451"/>
                    </a:lnTo>
                    <a:lnTo>
                      <a:pt x="221" y="711"/>
                    </a:lnTo>
                    <a:close/>
                    <a:moveTo>
                      <a:pt x="223" y="433"/>
                    </a:moveTo>
                    <a:lnTo>
                      <a:pt x="16" y="423"/>
                    </a:lnTo>
                    <a:lnTo>
                      <a:pt x="16" y="376"/>
                    </a:lnTo>
                    <a:lnTo>
                      <a:pt x="223" y="380"/>
                    </a:lnTo>
                    <a:lnTo>
                      <a:pt x="223" y="433"/>
                    </a:lnTo>
                    <a:close/>
                    <a:moveTo>
                      <a:pt x="223" y="362"/>
                    </a:moveTo>
                    <a:lnTo>
                      <a:pt x="16" y="359"/>
                    </a:lnTo>
                    <a:lnTo>
                      <a:pt x="17" y="311"/>
                    </a:lnTo>
                    <a:lnTo>
                      <a:pt x="223" y="308"/>
                    </a:lnTo>
                    <a:lnTo>
                      <a:pt x="223" y="362"/>
                    </a:lnTo>
                    <a:close/>
                    <a:moveTo>
                      <a:pt x="223" y="290"/>
                    </a:moveTo>
                    <a:lnTo>
                      <a:pt x="17" y="295"/>
                    </a:lnTo>
                    <a:lnTo>
                      <a:pt x="17" y="247"/>
                    </a:lnTo>
                    <a:lnTo>
                      <a:pt x="224" y="237"/>
                    </a:lnTo>
                    <a:lnTo>
                      <a:pt x="223" y="290"/>
                    </a:lnTo>
                    <a:close/>
                    <a:moveTo>
                      <a:pt x="224" y="219"/>
                    </a:moveTo>
                    <a:lnTo>
                      <a:pt x="17" y="231"/>
                    </a:lnTo>
                    <a:lnTo>
                      <a:pt x="17" y="183"/>
                    </a:lnTo>
                    <a:lnTo>
                      <a:pt x="224" y="165"/>
                    </a:lnTo>
                    <a:lnTo>
                      <a:pt x="224" y="219"/>
                    </a:lnTo>
                    <a:close/>
                    <a:moveTo>
                      <a:pt x="225" y="147"/>
                    </a:moveTo>
                    <a:lnTo>
                      <a:pt x="18" y="167"/>
                    </a:lnTo>
                    <a:lnTo>
                      <a:pt x="18" y="119"/>
                    </a:lnTo>
                    <a:lnTo>
                      <a:pt x="225" y="94"/>
                    </a:lnTo>
                    <a:lnTo>
                      <a:pt x="225" y="147"/>
                    </a:lnTo>
                    <a:close/>
                    <a:moveTo>
                      <a:pt x="225" y="75"/>
                    </a:moveTo>
                    <a:lnTo>
                      <a:pt x="18" y="102"/>
                    </a:lnTo>
                    <a:lnTo>
                      <a:pt x="18" y="54"/>
                    </a:lnTo>
                    <a:lnTo>
                      <a:pt x="225" y="22"/>
                    </a:lnTo>
                    <a:lnTo>
                      <a:pt x="225" y="75"/>
                    </a:lnTo>
                    <a:close/>
                  </a:path>
                </a:pathLst>
              </a:custGeom>
              <a:solidFill>
                <a:srgbClr val="0072C6">
                  <a:lumMod val="60000"/>
                  <a:lumOff val="40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07" name="Freeform 5"/>
              <p:cNvSpPr>
                <a:spLocks noEditPoints="1"/>
              </p:cNvSpPr>
              <p:nvPr/>
            </p:nvSpPr>
            <p:spPr bwMode="auto">
              <a:xfrm flipH="1">
                <a:off x="9591107" y="124569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08" name="Freeform 5"/>
              <p:cNvSpPr>
                <a:spLocks noEditPoints="1"/>
              </p:cNvSpPr>
              <p:nvPr/>
            </p:nvSpPr>
            <p:spPr bwMode="auto">
              <a:xfrm flipH="1">
                <a:off x="9062659" y="124569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09" name="Freeform 5"/>
              <p:cNvSpPr>
                <a:spLocks noEditPoints="1"/>
              </p:cNvSpPr>
              <p:nvPr/>
            </p:nvSpPr>
            <p:spPr bwMode="auto">
              <a:xfrm flipH="1">
                <a:off x="8546283" y="1245691"/>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10" name="Freeform 5"/>
              <p:cNvSpPr>
                <a:spLocks noEditPoints="1"/>
              </p:cNvSpPr>
              <p:nvPr/>
            </p:nvSpPr>
            <p:spPr bwMode="auto">
              <a:xfrm flipH="1">
                <a:off x="10121148" y="1995015"/>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11" name="Freeform 5"/>
              <p:cNvSpPr>
                <a:spLocks noEditPoints="1"/>
              </p:cNvSpPr>
              <p:nvPr/>
            </p:nvSpPr>
            <p:spPr bwMode="auto">
              <a:xfrm flipH="1">
                <a:off x="9591107" y="1995013"/>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12" name="Freeform 5"/>
              <p:cNvSpPr>
                <a:spLocks noEditPoints="1"/>
              </p:cNvSpPr>
              <p:nvPr/>
            </p:nvSpPr>
            <p:spPr bwMode="auto">
              <a:xfrm flipH="1">
                <a:off x="9061561" y="1995012"/>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13" name="Freeform 5"/>
              <p:cNvSpPr>
                <a:spLocks noEditPoints="1"/>
              </p:cNvSpPr>
              <p:nvPr/>
            </p:nvSpPr>
            <p:spPr bwMode="auto">
              <a:xfrm flipH="1">
                <a:off x="8546283" y="1995010"/>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14" name="Freeform 5"/>
              <p:cNvSpPr>
                <a:spLocks noEditPoints="1"/>
              </p:cNvSpPr>
              <p:nvPr/>
            </p:nvSpPr>
            <p:spPr bwMode="auto">
              <a:xfrm flipH="1">
                <a:off x="8009979" y="1245691"/>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sp>
            <p:nvSpPr>
              <p:cNvPr id="215" name="Freeform 5"/>
              <p:cNvSpPr>
                <a:spLocks noEditPoints="1"/>
              </p:cNvSpPr>
              <p:nvPr/>
            </p:nvSpPr>
            <p:spPr bwMode="auto">
              <a:xfrm flipH="1">
                <a:off x="8011119" y="1995009"/>
                <a:ext cx="479280" cy="72327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72C6">
                  <a:lumMod val="60000"/>
                  <a:lumOff val="40000"/>
                </a:srgbClr>
              </a:solidFill>
              <a:ln w="12700" cap="flat" cmpd="sng">
                <a:no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en-GB" kern="0" smtClean="0">
                  <a:solidFill>
                    <a:srgbClr val="FFFFFF"/>
                  </a:solidFill>
                </a:endParaRPr>
              </a:p>
            </p:txBody>
          </p:sp>
        </p:grpSp>
      </p:grpSp>
      <p:sp>
        <p:nvSpPr>
          <p:cNvPr id="4" name="Title 3"/>
          <p:cNvSpPr>
            <a:spLocks noGrp="1"/>
          </p:cNvSpPr>
          <p:nvPr>
            <p:ph type="title"/>
          </p:nvPr>
        </p:nvSpPr>
        <p:spPr>
          <a:xfrm>
            <a:off x="194883" y="118965"/>
            <a:ext cx="11889564" cy="917575"/>
          </a:xfrm>
        </p:spPr>
        <p:txBody>
          <a:bodyPr/>
          <a:lstStyle/>
          <a:p>
            <a:r>
              <a:rPr lang="en-US" dirty="0" smtClean="0"/>
              <a:t>Private Cloud Backup (Hyper-V)</a:t>
            </a:r>
            <a:endParaRPr lang="en-US" dirty="0"/>
          </a:p>
        </p:txBody>
      </p:sp>
      <p:grpSp>
        <p:nvGrpSpPr>
          <p:cNvPr id="188" name="Group 187"/>
          <p:cNvGrpSpPr/>
          <p:nvPr/>
        </p:nvGrpSpPr>
        <p:grpSpPr>
          <a:xfrm>
            <a:off x="5236014" y="1478740"/>
            <a:ext cx="2506223" cy="1047399"/>
            <a:chOff x="9807733" y="3958271"/>
            <a:chExt cx="2506223" cy="1034493"/>
          </a:xfrm>
        </p:grpSpPr>
        <p:sp>
          <p:nvSpPr>
            <p:cNvPr id="189" name="Freeform 8"/>
            <p:cNvSpPr>
              <a:spLocks/>
            </p:cNvSpPr>
            <p:nvPr/>
          </p:nvSpPr>
          <p:spPr bwMode="auto">
            <a:xfrm>
              <a:off x="9807733" y="3958271"/>
              <a:ext cx="2506223" cy="1034493"/>
            </a:xfrm>
            <a:prstGeom prst="rect">
              <a:avLst/>
            </a:prstGeom>
            <a:solidFill>
              <a:srgbClr val="0072C6">
                <a:lumMod val="75000"/>
                <a:alpha val="95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851495" tIns="179262" rIns="179262" bIns="143410" numCol="1" anchor="t" anchorCtr="0" compatLnSpc="1">
              <a:prstTxWarp prst="textNoShape">
                <a:avLst/>
              </a:prstTxWarp>
              <a:noAutofit/>
            </a:bodyPr>
            <a:lstStyle/>
            <a:p>
              <a:pPr defTabSz="913836" fontAlgn="base">
                <a:lnSpc>
                  <a:spcPct val="90000"/>
                </a:lnSpc>
                <a:spcBef>
                  <a:spcPct val="0"/>
                </a:spcBef>
                <a:spcAft>
                  <a:spcPct val="0"/>
                </a:spcAft>
                <a:defRPr/>
              </a:pPr>
              <a:r>
                <a:rPr lang="en-US" b="1" kern="0" spc="-40" dirty="0" smtClean="0">
                  <a:gradFill>
                    <a:gsLst>
                      <a:gs pos="76991">
                        <a:srgbClr val="FFFFFF"/>
                      </a:gs>
                      <a:gs pos="53097">
                        <a:srgbClr val="FFFFFF"/>
                      </a:gs>
                    </a:gsLst>
                    <a:lin ang="5400000" scaled="0"/>
                  </a:gradFill>
                  <a:latin typeface="Segoe UI Light"/>
                </a:rPr>
                <a:t>Reliable VM backups at scale</a:t>
              </a:r>
            </a:p>
          </p:txBody>
        </p:sp>
        <p:sp>
          <p:nvSpPr>
            <p:cNvPr id="190" name="TextBox 189"/>
            <p:cNvSpPr txBox="1"/>
            <p:nvPr/>
          </p:nvSpPr>
          <p:spPr>
            <a:xfrm>
              <a:off x="9807733" y="3968260"/>
              <a:ext cx="592858" cy="9973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179262" tIns="143410" rIns="179262" bIns="143410" rtlCol="0">
              <a:spAutoFit/>
            </a:bodyPr>
            <a:lstStyle/>
            <a:p>
              <a:pPr defTabSz="932474">
                <a:lnSpc>
                  <a:spcPct val="90000"/>
                </a:lnSpc>
                <a:defRPr/>
              </a:pPr>
              <a:r>
                <a:rPr lang="en-US" sz="5200" kern="0" spc="-50" dirty="0" smtClean="0">
                  <a:gradFill>
                    <a:gsLst>
                      <a:gs pos="63717">
                        <a:srgbClr val="FFFFFF"/>
                      </a:gs>
                      <a:gs pos="41000">
                        <a:srgbClr val="FFFFFF"/>
                      </a:gs>
                    </a:gsLst>
                    <a:lin ang="5400000" scaled="0"/>
                  </a:gradFill>
                  <a:latin typeface="Segoe UI Light"/>
                </a:rPr>
                <a:t>1</a:t>
              </a:r>
            </a:p>
          </p:txBody>
        </p:sp>
      </p:grpSp>
      <p:sp>
        <p:nvSpPr>
          <p:cNvPr id="216" name="TextBox 215"/>
          <p:cNvSpPr txBox="1"/>
          <p:nvPr/>
        </p:nvSpPr>
        <p:spPr>
          <a:xfrm>
            <a:off x="9037637" y="4716462"/>
            <a:ext cx="1986691" cy="221599"/>
          </a:xfrm>
          <a:prstGeom prst="rect">
            <a:avLst/>
          </a:prstGeom>
          <a:noFill/>
        </p:spPr>
        <p:txBody>
          <a:bodyPr wrap="square" lIns="0" tIns="0" rIns="0" bIns="0" rtlCol="0">
            <a:spAutoFit/>
          </a:bodyPr>
          <a:lstStyle/>
          <a:p>
            <a:pPr defTabSz="914400">
              <a:lnSpc>
                <a:spcPct val="90000"/>
              </a:lnSpc>
              <a:defRPr/>
            </a:pPr>
            <a:r>
              <a:rPr lang="en-US" sz="1600" kern="0" spc="-51" dirty="0" smtClean="0">
                <a:solidFill>
                  <a:schemeClr val="bg1">
                    <a:lumMod val="20000"/>
                    <a:lumOff val="80000"/>
                  </a:schemeClr>
                </a:solidFill>
              </a:rPr>
              <a:t>JBOD / Traditional SAN</a:t>
            </a:r>
          </a:p>
        </p:txBody>
      </p:sp>
    </p:spTree>
    <p:extLst>
      <p:ext uri="{BB962C8B-B14F-4D97-AF65-F5344CB8AC3E}">
        <p14:creationId xmlns:p14="http://schemas.microsoft.com/office/powerpoint/2010/main" val="1237766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500" fill="hold"/>
                                        <p:tgtEl>
                                          <p:spTgt spid="188"/>
                                        </p:tgtEl>
                                        <p:attrNameLst>
                                          <p:attrName>ppt_x</p:attrName>
                                        </p:attrNameLst>
                                      </p:cBhvr>
                                      <p:tavLst>
                                        <p:tav tm="0">
                                          <p:val>
                                            <p:strVal val="#ppt_x"/>
                                          </p:val>
                                        </p:tav>
                                        <p:tav tm="100000">
                                          <p:val>
                                            <p:strVal val="#ppt_x"/>
                                          </p:val>
                                        </p:tav>
                                      </p:tavLst>
                                    </p:anim>
                                    <p:anim calcmode="lin" valueType="num">
                                      <p:cBhvr additive="base">
                                        <p:cTn id="8"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 calcmode="lin" valueType="num">
                                      <p:cBhvr additive="base">
                                        <p:cTn id="13" dur="500" fill="hold"/>
                                        <p:tgtEl>
                                          <p:spTgt spid="191"/>
                                        </p:tgtEl>
                                        <p:attrNameLst>
                                          <p:attrName>ppt_x</p:attrName>
                                        </p:attrNameLst>
                                      </p:cBhvr>
                                      <p:tavLst>
                                        <p:tav tm="0">
                                          <p:val>
                                            <p:strVal val="#ppt_x"/>
                                          </p:val>
                                        </p:tav>
                                        <p:tav tm="100000">
                                          <p:val>
                                            <p:strVal val="#ppt_x"/>
                                          </p:val>
                                        </p:tav>
                                      </p:tavLst>
                                    </p:anim>
                                    <p:anim calcmode="lin" valueType="num">
                                      <p:cBhvr additive="base">
                                        <p:cTn id="14" dur="500" fill="hold"/>
                                        <p:tgtEl>
                                          <p:spTgt spid="191"/>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500"/>
                                  </p:stCondLst>
                                  <p:childTnLst>
                                    <p:set>
                                      <p:cBhvr>
                                        <p:cTn id="17" dur="1" fill="hold">
                                          <p:stCondLst>
                                            <p:cond delay="0"/>
                                          </p:stCondLst>
                                        </p:cTn>
                                        <p:tgtEl>
                                          <p:spTgt spid="179"/>
                                        </p:tgtEl>
                                        <p:attrNameLst>
                                          <p:attrName>style.visibility</p:attrName>
                                        </p:attrNameLst>
                                      </p:cBhvr>
                                      <p:to>
                                        <p:strVal val="visible"/>
                                      </p:to>
                                    </p:set>
                                    <p:animEffect transition="in" filter="wipe(left)">
                                      <p:cBhvr>
                                        <p:cTn id="18" dur="2000"/>
                                        <p:tgtEl>
                                          <p:spTgt spid="179"/>
                                        </p:tgtEl>
                                      </p:cBhvr>
                                    </p:animEffect>
                                  </p:childTnLst>
                                </p:cTn>
                              </p:par>
                            </p:childTnLst>
                          </p:cTn>
                        </p:par>
                        <p:par>
                          <p:cTn id="19" fill="hold">
                            <p:stCondLst>
                              <p:cond delay="3000"/>
                            </p:stCondLst>
                            <p:childTnLst>
                              <p:par>
                                <p:cTn id="20" presetID="1" presetClass="entr" presetSubtype="0" fill="hold" grpId="0" nodeType="afterEffect">
                                  <p:stCondLst>
                                    <p:cond delay="500"/>
                                  </p:stCondLst>
                                  <p:childTnLst>
                                    <p:set>
                                      <p:cBhvr>
                                        <p:cTn id="21" dur="1" fill="hold">
                                          <p:stCondLst>
                                            <p:cond delay="499"/>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216"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id="{0D0797DE-CDA7-4AE5-8A7E-38826C1EF688}" vid="{9185B0C2-D9D6-46C3-9530-E328B7D1E293}"/>
    </a:ext>
  </a:extLst>
</a:theme>
</file>

<file path=ppt/theme/theme10.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11.xml><?xml version="1.0" encoding="utf-8"?>
<a:theme xmlns:a="http://schemas.openxmlformats.org/drawingml/2006/main" name="FINAL_16by9_SaaSplaza_ppt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4.xml><?xml version="1.0" encoding="utf-8"?>
<a:theme xmlns:a="http://schemas.openxmlformats.org/drawingml/2006/main" name="1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5.xml><?xml version="1.0" encoding="utf-8"?>
<a:theme xmlns:a="http://schemas.openxmlformats.org/drawingml/2006/main" name="2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6.xml><?xml version="1.0" encoding="utf-8"?>
<a:theme xmlns:a="http://schemas.openxmlformats.org/drawingml/2006/main" name="5-30551_TR19_BO_CT_Template">
  <a:themeElements>
    <a:clrScheme name="TR19 - BO">
      <a:dk1>
        <a:srgbClr val="505050"/>
      </a:dk1>
      <a:lt1>
        <a:srgbClr val="FFFFFF"/>
      </a:lt1>
      <a:dk2>
        <a:srgbClr val="0072C6"/>
      </a:dk2>
      <a:lt2>
        <a:srgbClr val="D2D2D2"/>
      </a:lt2>
      <a:accent1>
        <a:srgbClr val="DC3C00"/>
      </a:accent1>
      <a:accent2>
        <a:srgbClr val="0072C6"/>
      </a:accent2>
      <a:accent3>
        <a:srgbClr val="7FBA00"/>
      </a:accent3>
      <a:accent4>
        <a:srgbClr val="FCD116"/>
      </a:accent4>
      <a:accent5>
        <a:srgbClr val="68217A"/>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9_BO_CT_Template.potx" id="{EAA3FF4C-E82D-4FDD-A404-389C1EC671AE}" vid="{9637E3F3-86C2-4605-B07F-BC785CCDAE1B}"/>
    </a:ext>
  </a:extLst>
</a:theme>
</file>

<file path=ppt/theme/theme7.xml><?xml version="1.0" encoding="utf-8"?>
<a:theme xmlns:a="http://schemas.openxmlformats.org/drawingml/2006/main" name="5-30425_TR17_BO_CT_Template_16x9">
  <a:themeElements>
    <a:clrScheme name="TR17-Blue">
      <a:dk1>
        <a:srgbClr val="505050"/>
      </a:dk1>
      <a:lt1>
        <a:srgbClr val="FFFFFF"/>
      </a:lt1>
      <a:dk2>
        <a:srgbClr val="0072C6"/>
      </a:dk2>
      <a:lt2>
        <a:srgbClr val="6DC2E9"/>
      </a:lt2>
      <a:accent1>
        <a:srgbClr val="002050"/>
      </a:accent1>
      <a:accent2>
        <a:srgbClr val="007233"/>
      </a:accent2>
      <a:accent3>
        <a:srgbClr val="DC3C00"/>
      </a:accent3>
      <a:accent4>
        <a:srgbClr val="442359"/>
      </a:accent4>
      <a:accent5>
        <a:srgbClr val="B4009E"/>
      </a:accent5>
      <a:accent6>
        <a:srgbClr val="FF8C00"/>
      </a:accent6>
      <a:hlink>
        <a:srgbClr val="E2E584"/>
      </a:hlink>
      <a:folHlink>
        <a:srgbClr val="E2E58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7_BO_CT_Template_16x9" id="{31B89DF4-985D-4407-A4FF-F6CB28B44D3C}" vid="{C9784520-0CD3-49E7-B335-5310127184EB}"/>
    </a:ext>
  </a:extLst>
</a:theme>
</file>

<file path=ppt/theme/theme8.xml><?xml version="1.0" encoding="utf-8"?>
<a:theme xmlns:a="http://schemas.openxmlformats.org/drawingml/2006/main" name="1_5-30551_TR19_BO_CT_Template">
  <a:themeElements>
    <a:clrScheme name="TR19 - BO">
      <a:dk1>
        <a:srgbClr val="505050"/>
      </a:dk1>
      <a:lt1>
        <a:srgbClr val="FFFFFF"/>
      </a:lt1>
      <a:dk2>
        <a:srgbClr val="0072C6"/>
      </a:dk2>
      <a:lt2>
        <a:srgbClr val="D2D2D2"/>
      </a:lt2>
      <a:accent1>
        <a:srgbClr val="DC3C00"/>
      </a:accent1>
      <a:accent2>
        <a:srgbClr val="0072C6"/>
      </a:accent2>
      <a:accent3>
        <a:srgbClr val="7FBA00"/>
      </a:accent3>
      <a:accent4>
        <a:srgbClr val="FCD116"/>
      </a:accent4>
      <a:accent5>
        <a:srgbClr val="68217A"/>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9_BO_CT_Template.potx" id="{EAA3FF4C-E82D-4FDD-A404-389C1EC671AE}" vid="{9637E3F3-86C2-4605-B07F-BC785CCDAE1B}"/>
    </a:ext>
  </a:extLst>
</a:theme>
</file>

<file path=ppt/theme/theme9.xml><?xml version="1.0" encoding="utf-8"?>
<a:theme xmlns:a="http://schemas.openxmlformats.org/drawingml/2006/main" name="2_5-30551_TR19_BO_CT_Template">
  <a:themeElements>
    <a:clrScheme name="TR19 - BO">
      <a:dk1>
        <a:srgbClr val="505050"/>
      </a:dk1>
      <a:lt1>
        <a:srgbClr val="FFFFFF"/>
      </a:lt1>
      <a:dk2>
        <a:srgbClr val="0072C6"/>
      </a:dk2>
      <a:lt2>
        <a:srgbClr val="D2D2D2"/>
      </a:lt2>
      <a:accent1>
        <a:srgbClr val="DC3C00"/>
      </a:accent1>
      <a:accent2>
        <a:srgbClr val="0072C6"/>
      </a:accent2>
      <a:accent3>
        <a:srgbClr val="7FBA00"/>
      </a:accent3>
      <a:accent4>
        <a:srgbClr val="FCD116"/>
      </a:accent4>
      <a:accent5>
        <a:srgbClr val="68217A"/>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9-DPM Session" id="{FD97319C-3F0C-4C1F-B180-D6670BF045D6}" vid="{F690566B-4FCF-497B-A95D-C77C65D19A8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FS_x0020_Error xmlns="3f1ef11b-fcdc-4f59-b5e3-2c8bfc644423" xsi:nil="true"/>
    <Implementation_x0020_Detail_x0020_Status xmlns="ed84f938-0146-4876-bfad-29d9b49aa47c">Placeholder</Implementation_x0020_Detail_x0020_Status>
    <Doc_x0020_Owner xmlns="3f1ef11b-fcdc-4f59-b5e3-2c8bfc644423">
      <UserInfo>
        <DisplayName/>
        <AccountId xsi:nil="true"/>
        <AccountType/>
      </UserInfo>
    </Doc_x0020_Owner>
    <Milestone xmlns="3f1ef11b-fcdc-4f59-b5e3-2c8bfc644423" xsi:nil="true"/>
    <TFS_x0020_Scenario_x0020_ID xmlns="ed84f938-0146-4876-bfad-29d9b49aa47c" xsi:nil="true"/>
    <TFS_x0020_Feature_x0020_ID xmlns="3f1ef11b-fcdc-4f59-b5e3-2c8bfc644423" xsi:nil="true"/>
    <Doc_x0020_Type xmlns="3f1ef11b-fcdc-4f59-b5e3-2c8bfc644423">Other</Doc_x0020_Type>
    <Test_x0020_Detail_x0020_Status xmlns="ed84f938-0146-4876-bfad-29d9b49aa47c">Placeholder</Test_x0020_Detail_x0020_Status>
    <Doc_x0020_Status xmlns="3f1ef11b-fcdc-4f59-b5e3-2c8bfc644423">Placeholder</Doc_x0020_Status>
    <Dev_x0020_Contributor xmlns="ed84f938-0146-4876-bfad-29d9b49aa47c">
      <UserInfo>
        <DisplayName/>
        <AccountId xsi:nil="true"/>
        <AccountType/>
      </UserInfo>
    </Dev_x0020_Contributor>
    <Test_x0020_Contributor xmlns="ed84f938-0146-4876-bfad-29d9b49aa47c">
      <UserInfo>
        <DisplayName/>
        <AccountId xsi:nil="true"/>
        <AccountType/>
      </UserInfo>
    </Test_x0020_Contributor>
    <_dlc_DocId xmlns="3f1ef11b-fcdc-4f59-b5e3-2c8bfc644423">HEVJ4XPMUEFK-7-3872</_dlc_DocId>
    <_dlc_DocIdUrl xmlns="3f1ef11b-fcdc-4f59-b5e3-2c8bfc644423">
      <Url>http://windowsblue/docs/home/_layouts/DocIdRedir.aspx?ID=HEVJ4XPMUEFK-7-3872</Url>
      <Description>HEVJ4XPMUEFK-7-3872</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WSSC Combined Spec Template" ma:contentTypeID="0x0101003244BB7BCFB8D648867AC294845F116D003F5BA702180C844CBE1F255B0EEBF6F7" ma:contentTypeVersion="12" ma:contentTypeDescription="" ma:contentTypeScope="" ma:versionID="6f9bc40571912b8ea04f6fab25039a85">
  <xsd:schema xmlns:xsd="http://www.w3.org/2001/XMLSchema" xmlns:xs="http://www.w3.org/2001/XMLSchema" xmlns:p="http://schemas.microsoft.com/office/2006/metadata/properties" xmlns:ns2="3f1ef11b-fcdc-4f59-b5e3-2c8bfc644423" xmlns:ns3="ed84f938-0146-4876-bfad-29d9b49aa47c" targetNamespace="http://schemas.microsoft.com/office/2006/metadata/properties" ma:root="true" ma:fieldsID="0d733e55e208012afa24200dbeecdc9d" ns2:_="" ns3:_="">
    <xsd:import namespace="3f1ef11b-fcdc-4f59-b5e3-2c8bfc644423"/>
    <xsd:import namespace="ed84f938-0146-4876-bfad-29d9b49aa47c"/>
    <xsd:element name="properties">
      <xsd:complexType>
        <xsd:sequence>
          <xsd:element name="documentManagement">
            <xsd:complexType>
              <xsd:all>
                <xsd:element ref="ns2:_dlc_DocId" minOccurs="0"/>
                <xsd:element ref="ns2:_dlc_DocIdUrl" minOccurs="0"/>
                <xsd:element ref="ns2:_dlc_DocIdPersistId" minOccurs="0"/>
                <xsd:element ref="ns2:Doc_x0020_Owner" minOccurs="0"/>
                <xsd:element ref="ns2:Doc_x0020_Status" minOccurs="0"/>
                <xsd:element ref="ns2:Doc_x0020_Type"/>
                <xsd:element ref="ns2:Milestone" minOccurs="0"/>
                <xsd:element ref="ns2:TFS_x0020_Error" minOccurs="0"/>
                <xsd:element ref="ns2:TFS_x0020_Feature_x0020_ID" minOccurs="0"/>
                <xsd:element ref="ns3:Implementation_x0020_Detail_x0020_Status" minOccurs="0"/>
                <xsd:element ref="ns3:Test_x0020_Detail_x0020_Status" minOccurs="0"/>
                <xsd:element ref="ns3:Dev_x0020_Contributor" minOccurs="0"/>
                <xsd:element ref="ns3:Test_x0020_Contributor" minOccurs="0"/>
                <xsd:element ref="ns3:TFS_x0020_Scenario_x0020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1ef11b-fcdc-4f59-b5e3-2c8bfc64442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oc_x0020_Owner" ma:index="11" nillable="true" ma:displayName="Doc Owner" ma:list="UserInfo" ma:SharePointGroup="0" ma:internalName="Doc_x0020_Owner"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_x0020_Status" ma:index="12" nillable="true" ma:displayName="Doc Status" ma:default="Placeholder" ma:format="Dropdown" ma:internalName="Doc_x0020_Status">
      <xsd:simpleType>
        <xsd:restriction base="dms:Choice">
          <xsd:enumeration value="Placeholder"/>
          <xsd:enumeration value="One-page draft"/>
          <xsd:enumeration value="One-page in review"/>
          <xsd:enumeration value="Full draft"/>
          <xsd:enumeration value="Full in review"/>
          <xsd:enumeration value="Signed off"/>
          <xsd:enumeration value="Cut"/>
          <xsd:enumeration value="Deprecated"/>
          <xsd:enumeration value="Ready for SE"/>
          <xsd:enumeration value="In review by SE"/>
          <xsd:enumeration value="Signed off by SE"/>
        </xsd:restriction>
      </xsd:simpleType>
    </xsd:element>
    <xsd:element name="Doc_x0020_Type" ma:index="13" ma:displayName="Doc Type" ma:default="Other" ma:format="Dropdown" ma:internalName="Doc_x0020_Type">
      <xsd:simpleType>
        <xsd:restriction base="dms:Choice">
          <xsd:enumeration value="Other"/>
          <xsd:enumeration value="Architecture Spec"/>
          <xsd:enumeration value="API Spec"/>
          <xsd:enumeration value="Threat Model"/>
          <xsd:enumeration value="Combined Spec"/>
          <xsd:enumeration value="Scenario Spec"/>
        </xsd:restriction>
      </xsd:simpleType>
    </xsd:element>
    <xsd:element name="Milestone" ma:index="14" nillable="true" ma:displayName="Milestone" ma:format="Dropdown" ma:internalName="Milestone" ma:readOnly="false">
      <xsd:simpleType>
        <xsd:restriction base="dms:Choice">
          <xsd:enumeration value="M0"/>
          <xsd:enumeration value="M1"/>
          <xsd:enumeration value="M2"/>
          <xsd:enumeration value="M3"/>
          <xsd:enumeration value="Additional Releases (OOB)"/>
        </xsd:restriction>
      </xsd:simpleType>
    </xsd:element>
    <xsd:element name="TFS_x0020_Error" ma:index="15" nillable="true" ma:displayName="TFS Error" ma:internalName="TFS_x0020_Error">
      <xsd:simpleType>
        <xsd:restriction base="dms:Note">
          <xsd:maxLength value="255"/>
        </xsd:restriction>
      </xsd:simpleType>
    </xsd:element>
    <xsd:element name="TFS_x0020_Feature_x0020_ID" ma:index="16" nillable="true" ma:displayName="TFS Feature ID" ma:internalName="TFS_x0020_Feature_x0020_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84f938-0146-4876-bfad-29d9b49aa47c" elementFormDefault="qualified">
    <xsd:import namespace="http://schemas.microsoft.com/office/2006/documentManagement/types"/>
    <xsd:import namespace="http://schemas.microsoft.com/office/infopath/2007/PartnerControls"/>
    <xsd:element name="Implementation_x0020_Detail_x0020_Status" ma:index="17" nillable="true" ma:displayName="Implementation Detail Status" ma:default="Placeholder" ma:format="Dropdown" ma:internalName="Implementation_x0020_Detail_x0020_Status">
      <xsd:simpleType>
        <xsd:restriction base="dms:Choice">
          <xsd:enumeration value="Placeholder"/>
          <xsd:enumeration value="One-page draft"/>
          <xsd:enumeration value="One-page in review"/>
          <xsd:enumeration value="Full draft"/>
          <xsd:enumeration value="Full in review"/>
          <xsd:enumeration value="Signed off"/>
          <xsd:enumeration value="Cut"/>
          <xsd:enumeration value="Deprecated"/>
          <xsd:enumeration value="Ready for SE"/>
          <xsd:enumeration value="In review by SE"/>
          <xsd:enumeration value="Signed off by SE"/>
        </xsd:restriction>
      </xsd:simpleType>
    </xsd:element>
    <xsd:element name="Test_x0020_Detail_x0020_Status" ma:index="18" nillable="true" ma:displayName="Test Detail Status" ma:default="Placeholder" ma:format="Dropdown" ma:internalName="Test_x0020_Detail_x0020_Status">
      <xsd:simpleType>
        <xsd:restriction base="dms:Choice">
          <xsd:enumeration value="Placeholder"/>
          <xsd:enumeration value="One-page draft"/>
          <xsd:enumeration value="One-page in review"/>
          <xsd:enumeration value="Full draft"/>
          <xsd:enumeration value="Full in review"/>
          <xsd:enumeration value="Signed off"/>
          <xsd:enumeration value="Cut"/>
          <xsd:enumeration value="Deprecated"/>
          <xsd:enumeration value="Ready for SE"/>
          <xsd:enumeration value="In review by SE"/>
          <xsd:enumeration value="Signed off by SE"/>
        </xsd:restriction>
      </xsd:simpleType>
    </xsd:element>
    <xsd:element name="Dev_x0020_Contributor" ma:index="19" nillable="true" ma:displayName="Dev Contributor" ma:list="UserInfo" ma:SharePointGroup="0" ma:internalName="Dev_x0020_Contribu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est_x0020_Contributor" ma:index="20" nillable="true" ma:displayName="Test Contributor" ma:list="UserInfo" ma:SharePointGroup="0" ma:internalName="Test_x0020_Contribu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FS_x0020_Scenario_x0020_ID" ma:index="21" nillable="true" ma:displayName="TFS Scenario ID" ma:internalName="TFS_x0020_Scenario_x0020_I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infopath/2007/PartnerControls"/>
    <ds:schemaRef ds:uri="3f1ef11b-fcdc-4f59-b5e3-2c8bfc644423"/>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ed84f938-0146-4876-bfad-29d9b49aa47c"/>
    <ds:schemaRef ds:uri="http://www.w3.org/XML/1998/namespace"/>
    <ds:schemaRef ds:uri="http://purl.org/dc/dcmitype/"/>
  </ds:schemaRefs>
</ds:datastoreItem>
</file>

<file path=customXml/itemProps3.xml><?xml version="1.0" encoding="utf-8"?>
<ds:datastoreItem xmlns:ds="http://schemas.openxmlformats.org/officeDocument/2006/customXml" ds:itemID="{97362A54-B345-47DB-A989-0643365E6752}">
  <ds:schemaRefs>
    <ds:schemaRef ds:uri="http://schemas.microsoft.com/sharepoint/events"/>
  </ds:schemaRefs>
</ds:datastoreItem>
</file>

<file path=customXml/itemProps4.xml><?xml version="1.0" encoding="utf-8"?>
<ds:datastoreItem xmlns:ds="http://schemas.openxmlformats.org/officeDocument/2006/customXml" ds:itemID="{C62169C3-7556-4CF3-9B23-A4B7D2DDB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1ef11b-fcdc-4f59-b5e3-2c8bfc644423"/>
    <ds:schemaRef ds:uri="ed84f938-0146-4876-bfad-29d9b49aa4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23276</TotalTime>
  <Words>3256</Words>
  <Application>Microsoft Office PowerPoint</Application>
  <PresentationFormat>Custom</PresentationFormat>
  <Paragraphs>462</Paragraphs>
  <Slides>43</Slides>
  <Notes>13</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43</vt:i4>
      </vt:variant>
    </vt:vector>
  </HeadingPairs>
  <TitlesOfParts>
    <vt:vector size="65" baseType="lpstr">
      <vt:lpstr>SimSun</vt:lpstr>
      <vt:lpstr>Arial</vt:lpstr>
      <vt:lpstr>Calibri</vt:lpstr>
      <vt:lpstr>Calibri Light</vt:lpstr>
      <vt:lpstr>Consolas</vt:lpstr>
      <vt:lpstr>Courier New</vt:lpstr>
      <vt:lpstr>Segoe Semibold</vt:lpstr>
      <vt:lpstr>Segoe UI</vt:lpstr>
      <vt:lpstr>Segoe UI Light</vt:lpstr>
      <vt:lpstr>Times New Roman</vt:lpstr>
      <vt:lpstr>Wingdings</vt:lpstr>
      <vt:lpstr>TEE14 Speaker PPT Template</vt:lpstr>
      <vt:lpstr>Celestial</vt:lpstr>
      <vt:lpstr>TechEd 2014 Dk Blue</vt:lpstr>
      <vt:lpstr>1_TechEd 2014 Dk Blue</vt:lpstr>
      <vt:lpstr>2_TechEd 2014 Dk Blue</vt:lpstr>
      <vt:lpstr>5-30551_TR19_BO_CT_Template</vt:lpstr>
      <vt:lpstr>5-30425_TR17_BO_CT_Template_16x9</vt:lpstr>
      <vt:lpstr>1_5-30551_TR19_BO_CT_Template</vt:lpstr>
      <vt:lpstr>2_5-30551_TR19_BO_CT_Template</vt:lpstr>
      <vt:lpstr>1_TEE14 Speaker PPT Template</vt:lpstr>
      <vt:lpstr>FINAL_16by9_SaaSplaza_ppt_theme</vt:lpstr>
      <vt:lpstr>PowerPoint Presentation</vt:lpstr>
      <vt:lpstr>Cloud integrated backup – CDP – B 334 </vt:lpstr>
      <vt:lpstr>Key Takeaways</vt:lpstr>
      <vt:lpstr>PowerPoint Presentation</vt:lpstr>
      <vt:lpstr>Microsoft Solutions</vt:lpstr>
      <vt:lpstr>Organization’s infrastructure evolution</vt:lpstr>
      <vt:lpstr>Protect Hyper V at scale (CPS)</vt:lpstr>
      <vt:lpstr>CPS Backup Workflow</vt:lpstr>
      <vt:lpstr>Private Cloud Backup (Hyper-V)</vt:lpstr>
      <vt:lpstr>De-Dup Deployment guidance</vt:lpstr>
      <vt:lpstr>Demo</vt:lpstr>
      <vt:lpstr>Currrent SC DPM Reporting</vt:lpstr>
      <vt:lpstr>PowerPoint Presentation</vt:lpstr>
      <vt:lpstr>Reporting Framework Architecture</vt:lpstr>
      <vt:lpstr>PowerPoint Presentation</vt:lpstr>
      <vt:lpstr>Demo</vt:lpstr>
      <vt:lpstr>Protecting to Azure</vt:lpstr>
      <vt:lpstr>Replace tapes with Cloud</vt:lpstr>
      <vt:lpstr>Gartner report and Azure Backup comparison</vt:lpstr>
      <vt:lpstr>PowerPoint Presentation</vt:lpstr>
      <vt:lpstr>Other Azure Backup Roadmap</vt:lpstr>
      <vt:lpstr>Demo</vt:lpstr>
      <vt:lpstr>Protecting Microsoft workloads</vt:lpstr>
      <vt:lpstr>PowerPoint Presentation</vt:lpstr>
      <vt:lpstr>Demo: Protect MS workloads in Azure</vt:lpstr>
      <vt:lpstr>Deployment guidance</vt:lpstr>
      <vt:lpstr>Workload support</vt:lpstr>
      <vt:lpstr>Sneak Preview IaaS VM Protection</vt:lpstr>
      <vt:lpstr>Customer Testimonial</vt:lpstr>
      <vt:lpstr>Operational Excellence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Related content</vt:lpstr>
      <vt:lpstr>Resources</vt:lpstr>
      <vt:lpstr>Please Complete An Evaluation Form Your input is important!</vt:lpstr>
      <vt:lpstr>Evaluate this session</vt:lpstr>
      <vt:lpstr>PowerPoint Presentation</vt:lpstr>
    </vt:vector>
  </TitlesOfParts>
  <Manager>&lt;Speech writer name goes here&gt;</Manager>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TechEd 2014</dc:subject>
  <dc:creator>Viswanath Tata</dc:creator>
  <dc:description>Template: Jordan Cayabyab, Artitudes Design
Formatting: 
Audience Type:</dc:description>
  <cp:lastModifiedBy>Sylvia Tedjo</cp:lastModifiedBy>
  <cp:revision>244</cp:revision>
  <dcterms:created xsi:type="dcterms:W3CDTF">2014-09-29T08:16:10Z</dcterms:created>
  <dcterms:modified xsi:type="dcterms:W3CDTF">2014-10-31T14:10:06Z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0x0101003244BB7BCFB8D648867AC294845F116D003F5BA702180C844CBE1F255B0EEBF6F7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y fmtid="{D5CDD505-2E9C-101B-9397-08002B2CF9AE}" pid="13" name="_dlc_DocIdItemGuid">
    <vt:lpwstr>15fec78e-d916-49f8-b804-d6e78f55aa49</vt:lpwstr>
  </property>
</Properties>
</file>