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tags/tag1.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4" r:id="rId5"/>
    <p:sldMasterId id="2147484318" r:id="rId6"/>
  </p:sldMasterIdLst>
  <p:notesMasterIdLst>
    <p:notesMasterId r:id="rId60"/>
  </p:notesMasterIdLst>
  <p:handoutMasterIdLst>
    <p:handoutMasterId r:id="rId61"/>
  </p:handout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0673" autoAdjust="0"/>
  </p:normalViewPr>
  <p:slideViewPr>
    <p:cSldViewPr snapToObjects="1">
      <p:cViewPr varScale="1">
        <p:scale>
          <a:sx n="76" d="100"/>
          <a:sy n="76" d="100"/>
        </p:scale>
        <p:origin x="666" y="96"/>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33" d="100"/>
        <a:sy n="33" d="100"/>
      </p:scale>
      <p:origin x="0" y="0"/>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handoutMaster" Target="handoutMasters/handout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910297-127A-44A1-BD8D-D5191E31541D}"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94AF7EC1-F522-4B16-B784-23C678822284}">
      <dgm:prSet phldrT="[Text]"/>
      <dgm:spPr/>
      <dgm:t>
        <a:bodyPr/>
        <a:lstStyle/>
        <a:p>
          <a:r>
            <a:rPr lang="en-US" dirty="0" smtClean="0"/>
            <a:t>Hypervisor Replication</a:t>
          </a:r>
          <a:endParaRPr lang="en-US" dirty="0"/>
        </a:p>
      </dgm:t>
    </dgm:pt>
    <dgm:pt modelId="{87BB858C-A441-47D3-A529-B03A16A2D264}" type="parTrans" cxnId="{94DF78D0-48EF-4007-86AB-E876968F87C3}">
      <dgm:prSet/>
      <dgm:spPr/>
      <dgm:t>
        <a:bodyPr/>
        <a:lstStyle/>
        <a:p>
          <a:endParaRPr lang="en-US"/>
        </a:p>
      </dgm:t>
    </dgm:pt>
    <dgm:pt modelId="{3D2C5ADE-1542-4C91-BC49-A64FF4385683}" type="sibTrans" cxnId="{94DF78D0-48EF-4007-86AB-E876968F87C3}">
      <dgm:prSet/>
      <dgm:spPr/>
      <dgm:t>
        <a:bodyPr/>
        <a:lstStyle/>
        <a:p>
          <a:endParaRPr lang="en-US"/>
        </a:p>
      </dgm:t>
    </dgm:pt>
    <dgm:pt modelId="{B3B443CE-8F2C-41FC-AC71-958EEDEA769C}">
      <dgm:prSet phldrT="[Text]"/>
      <dgm:spPr/>
      <dgm:t>
        <a:bodyPr/>
        <a:lstStyle/>
        <a:p>
          <a:r>
            <a:rPr lang="en-US" smtClean="0">
              <a:gradFill>
                <a:gsLst>
                  <a:gs pos="0">
                    <a:srgbClr val="FFFFFF"/>
                  </a:gs>
                  <a:gs pos="100000">
                    <a:srgbClr val="FFFFFF"/>
                  </a:gs>
                </a:gsLst>
                <a:lin ang="5400000" scaled="0"/>
              </a:gradFill>
              <a:ea typeface="Segoe UI" pitchFamily="34" charset="0"/>
              <a:cs typeface="Segoe UI" pitchFamily="34" charset="0"/>
            </a:rPr>
            <a:t>Configure Endpoints</a:t>
          </a:r>
          <a:endParaRPr lang="en-US" dirty="0"/>
        </a:p>
      </dgm:t>
    </dgm:pt>
    <dgm:pt modelId="{44FFF198-A6FE-4744-8DFD-E6C2F78130BD}" type="parTrans" cxnId="{4EB61577-2C3B-434F-8964-46F41A150D7C}">
      <dgm:prSet/>
      <dgm:spPr/>
      <dgm:t>
        <a:bodyPr/>
        <a:lstStyle/>
        <a:p>
          <a:endParaRPr lang="en-US"/>
        </a:p>
      </dgm:t>
    </dgm:pt>
    <dgm:pt modelId="{CDAFEE04-FFC0-4867-9621-1F548A74718D}" type="sibTrans" cxnId="{4EB61577-2C3B-434F-8964-46F41A150D7C}">
      <dgm:prSet/>
      <dgm:spPr/>
      <dgm:t>
        <a:bodyPr/>
        <a:lstStyle/>
        <a:p>
          <a:endParaRPr lang="en-US"/>
        </a:p>
      </dgm:t>
    </dgm:pt>
    <dgm:pt modelId="{79BFE679-1207-483F-A2E3-4FACB89FE5A0}">
      <dgm:prSet phldrT="[Text]"/>
      <dgm:spPr/>
      <dgm:t>
        <a:bodyPr/>
        <a:lstStyle/>
        <a:p>
          <a:r>
            <a:rPr lang="en-US" dirty="0" smtClean="0"/>
            <a:t>Enable Protection</a:t>
          </a:r>
          <a:endParaRPr lang="en-US" dirty="0"/>
        </a:p>
      </dgm:t>
    </dgm:pt>
    <dgm:pt modelId="{2B0BF158-E862-441F-8201-E5B6F313982E}" type="parTrans" cxnId="{D4707198-E936-40D1-BA01-3A9AE134DF71}">
      <dgm:prSet/>
      <dgm:spPr/>
      <dgm:t>
        <a:bodyPr/>
        <a:lstStyle/>
        <a:p>
          <a:endParaRPr lang="en-US"/>
        </a:p>
      </dgm:t>
    </dgm:pt>
    <dgm:pt modelId="{648393A4-1943-48FB-BCB0-FC6926935B04}" type="sibTrans" cxnId="{D4707198-E936-40D1-BA01-3A9AE134DF71}">
      <dgm:prSet/>
      <dgm:spPr/>
      <dgm:t>
        <a:bodyPr/>
        <a:lstStyle/>
        <a:p>
          <a:endParaRPr lang="en-US"/>
        </a:p>
      </dgm:t>
    </dgm:pt>
    <dgm:pt modelId="{EF155099-9159-40B4-A2EE-A4C6E103DBE2}">
      <dgm:prSet phldrT="[Text]"/>
      <dgm:spPr/>
      <dgm:t>
        <a:bodyPr/>
        <a:lstStyle/>
        <a:p>
          <a:r>
            <a:rPr lang="en-US" dirty="0" smtClean="0"/>
            <a:t>Site to Site DR</a:t>
          </a:r>
          <a:endParaRPr lang="en-US" dirty="0"/>
        </a:p>
      </dgm:t>
    </dgm:pt>
    <dgm:pt modelId="{C817EE35-AF3A-4F82-8E44-33238F1F7073}" type="parTrans" cxnId="{F405F5E3-21DC-49D8-AF47-EA79E65408A6}">
      <dgm:prSet/>
      <dgm:spPr/>
      <dgm:t>
        <a:bodyPr/>
        <a:lstStyle/>
        <a:p>
          <a:endParaRPr lang="en-US"/>
        </a:p>
      </dgm:t>
    </dgm:pt>
    <dgm:pt modelId="{37FAC246-6FD2-43F0-9614-83C839CD8815}" type="sibTrans" cxnId="{F405F5E3-21DC-49D8-AF47-EA79E65408A6}">
      <dgm:prSet/>
      <dgm:spPr/>
      <dgm:t>
        <a:bodyPr/>
        <a:lstStyle/>
        <a:p>
          <a:endParaRPr lang="en-US"/>
        </a:p>
      </dgm:t>
    </dgm:pt>
    <dgm:pt modelId="{70576731-62C4-4499-96B9-78F591445DEC}">
      <dgm:prSet phldrT="[Text]"/>
      <dgm:spPr/>
      <dgm:t>
        <a:bodyPr/>
        <a:lstStyle/>
        <a:p>
          <a:r>
            <a:rPr lang="en-US" dirty="0" smtClean="0"/>
            <a:t>Site to Azure DR</a:t>
          </a:r>
          <a:endParaRPr lang="en-US" dirty="0"/>
        </a:p>
      </dgm:t>
    </dgm:pt>
    <dgm:pt modelId="{6D020BEB-8DEC-41F9-9657-37311D7CA76A}" type="parTrans" cxnId="{E2F33424-621E-4F20-AC9C-F3D33E0FAEC2}">
      <dgm:prSet/>
      <dgm:spPr/>
      <dgm:t>
        <a:bodyPr/>
        <a:lstStyle/>
        <a:p>
          <a:endParaRPr lang="en-US"/>
        </a:p>
      </dgm:t>
    </dgm:pt>
    <dgm:pt modelId="{DAD19CEB-A0DE-47CF-AF7E-8E47BE5F4182}" type="sibTrans" cxnId="{E2F33424-621E-4F20-AC9C-F3D33E0FAEC2}">
      <dgm:prSet/>
      <dgm:spPr/>
      <dgm:t>
        <a:bodyPr/>
        <a:lstStyle/>
        <a:p>
          <a:endParaRPr lang="en-US"/>
        </a:p>
      </dgm:t>
    </dgm:pt>
    <dgm:pt modelId="{98AAA3B5-EB33-4ABC-8732-12D3666BBAB1}">
      <dgm:prSet phldrT="[Text]"/>
      <dgm:spPr/>
      <dgm:t>
        <a:bodyPr/>
        <a:lstStyle/>
        <a:p>
          <a:r>
            <a:rPr lang="en-US" dirty="0" smtClean="0"/>
            <a:t>Planned Failover</a:t>
          </a:r>
          <a:endParaRPr lang="en-US" dirty="0"/>
        </a:p>
      </dgm:t>
    </dgm:pt>
    <dgm:pt modelId="{B7B7D9A2-25C4-4D62-8A43-2AF0852BB618}" type="parTrans" cxnId="{3278FE0A-514E-4A6D-818E-FD27767EA3CD}">
      <dgm:prSet/>
      <dgm:spPr/>
      <dgm:t>
        <a:bodyPr/>
        <a:lstStyle/>
        <a:p>
          <a:endParaRPr lang="en-US"/>
        </a:p>
      </dgm:t>
    </dgm:pt>
    <dgm:pt modelId="{2E1FF59B-06FF-49D9-9DCA-CDC4F1CA1D55}" type="sibTrans" cxnId="{3278FE0A-514E-4A6D-818E-FD27767EA3CD}">
      <dgm:prSet/>
      <dgm:spPr/>
      <dgm:t>
        <a:bodyPr/>
        <a:lstStyle/>
        <a:p>
          <a:endParaRPr lang="en-US"/>
        </a:p>
      </dgm:t>
    </dgm:pt>
    <dgm:pt modelId="{A7C57817-6454-48B4-A36E-8FF4AA54C134}">
      <dgm:prSet phldrT="[Text]"/>
      <dgm:spPr/>
      <dgm:t>
        <a:bodyPr/>
        <a:lstStyle/>
        <a:p>
          <a:r>
            <a:rPr lang="en-US" dirty="0" smtClean="0"/>
            <a:t>Unplanned Failover</a:t>
          </a:r>
          <a:endParaRPr lang="en-US" dirty="0"/>
        </a:p>
      </dgm:t>
    </dgm:pt>
    <dgm:pt modelId="{B9CA80ED-C77E-482D-A4CF-674C7BB8E0A9}" type="parTrans" cxnId="{265F280A-A5EC-47F3-A66E-583EFAC74129}">
      <dgm:prSet/>
      <dgm:spPr/>
      <dgm:t>
        <a:bodyPr/>
        <a:lstStyle/>
        <a:p>
          <a:endParaRPr lang="en-US"/>
        </a:p>
      </dgm:t>
    </dgm:pt>
    <dgm:pt modelId="{D22B9133-0F02-4C92-830F-C6166196696F}" type="sibTrans" cxnId="{265F280A-A5EC-47F3-A66E-583EFAC74129}">
      <dgm:prSet/>
      <dgm:spPr/>
      <dgm:t>
        <a:bodyPr/>
        <a:lstStyle/>
        <a:p>
          <a:endParaRPr lang="en-US"/>
        </a:p>
      </dgm:t>
    </dgm:pt>
    <dgm:pt modelId="{CCA97F36-BE53-4EC7-AFFF-57D2F5A8C867}">
      <dgm:prSet phldrT="[Text]"/>
      <dgm:spPr/>
      <dgm:t>
        <a:bodyPr/>
        <a:lstStyle/>
        <a:p>
          <a:r>
            <a:rPr lang="en-US" dirty="0" smtClean="0"/>
            <a:t>Test Failover</a:t>
          </a:r>
          <a:endParaRPr lang="en-US" dirty="0"/>
        </a:p>
      </dgm:t>
    </dgm:pt>
    <dgm:pt modelId="{CCC40284-7D36-4C6D-BEB5-A2DBDF122467}" type="parTrans" cxnId="{B69A8C12-7F3D-472B-BADB-2683D4525849}">
      <dgm:prSet/>
      <dgm:spPr/>
      <dgm:t>
        <a:bodyPr/>
        <a:lstStyle/>
        <a:p>
          <a:endParaRPr lang="en-US"/>
        </a:p>
      </dgm:t>
    </dgm:pt>
    <dgm:pt modelId="{54AF1628-FA05-4470-B13E-BE958EE62F0D}" type="sibTrans" cxnId="{B69A8C12-7F3D-472B-BADB-2683D4525849}">
      <dgm:prSet/>
      <dgm:spPr/>
      <dgm:t>
        <a:bodyPr/>
        <a:lstStyle/>
        <a:p>
          <a:endParaRPr lang="en-US"/>
        </a:p>
      </dgm:t>
    </dgm:pt>
    <dgm:pt modelId="{0BB14250-24FA-43DC-8437-EC0268D5FD0D}" type="pres">
      <dgm:prSet presAssocID="{F8910297-127A-44A1-BD8D-D5191E31541D}" presName="Name0" presStyleCnt="0">
        <dgm:presLayoutVars>
          <dgm:chMax val="1"/>
          <dgm:dir/>
          <dgm:animLvl val="ctr"/>
          <dgm:resizeHandles val="exact"/>
        </dgm:presLayoutVars>
      </dgm:prSet>
      <dgm:spPr/>
      <dgm:t>
        <a:bodyPr/>
        <a:lstStyle/>
        <a:p>
          <a:endParaRPr lang="en-US"/>
        </a:p>
      </dgm:t>
    </dgm:pt>
    <dgm:pt modelId="{947EE6A8-6B32-4F73-919A-582D46998E8C}" type="pres">
      <dgm:prSet presAssocID="{94AF7EC1-F522-4B16-B784-23C678822284}" presName="centerShape" presStyleLbl="node0" presStyleIdx="0" presStyleCnt="1"/>
      <dgm:spPr/>
      <dgm:t>
        <a:bodyPr/>
        <a:lstStyle/>
        <a:p>
          <a:endParaRPr lang="en-US"/>
        </a:p>
      </dgm:t>
    </dgm:pt>
    <dgm:pt modelId="{7FC32E80-4E62-4DD4-AB71-1222588902DC}" type="pres">
      <dgm:prSet presAssocID="{B3B443CE-8F2C-41FC-AC71-958EEDEA769C}" presName="node" presStyleLbl="node1" presStyleIdx="0" presStyleCnt="7">
        <dgm:presLayoutVars>
          <dgm:bulletEnabled val="1"/>
        </dgm:presLayoutVars>
      </dgm:prSet>
      <dgm:spPr/>
      <dgm:t>
        <a:bodyPr/>
        <a:lstStyle/>
        <a:p>
          <a:endParaRPr lang="en-US"/>
        </a:p>
      </dgm:t>
    </dgm:pt>
    <dgm:pt modelId="{A87BF3FC-083B-4070-B0E8-CF6159D7F988}" type="pres">
      <dgm:prSet presAssocID="{B3B443CE-8F2C-41FC-AC71-958EEDEA769C}" presName="dummy" presStyleCnt="0"/>
      <dgm:spPr/>
    </dgm:pt>
    <dgm:pt modelId="{978F183D-DA78-4F0E-B5BA-50B137813E62}" type="pres">
      <dgm:prSet presAssocID="{CDAFEE04-FFC0-4867-9621-1F548A74718D}" presName="sibTrans" presStyleLbl="sibTrans2D1" presStyleIdx="0" presStyleCnt="7"/>
      <dgm:spPr/>
      <dgm:t>
        <a:bodyPr/>
        <a:lstStyle/>
        <a:p>
          <a:endParaRPr lang="en-US"/>
        </a:p>
      </dgm:t>
    </dgm:pt>
    <dgm:pt modelId="{97E34952-40C6-4ACC-BBA4-EFD8BA427382}" type="pres">
      <dgm:prSet presAssocID="{79BFE679-1207-483F-A2E3-4FACB89FE5A0}" presName="node" presStyleLbl="node1" presStyleIdx="1" presStyleCnt="7">
        <dgm:presLayoutVars>
          <dgm:bulletEnabled val="1"/>
        </dgm:presLayoutVars>
      </dgm:prSet>
      <dgm:spPr/>
      <dgm:t>
        <a:bodyPr/>
        <a:lstStyle/>
        <a:p>
          <a:endParaRPr lang="en-US"/>
        </a:p>
      </dgm:t>
    </dgm:pt>
    <dgm:pt modelId="{91CF75E4-5F28-413F-8C23-6EFF94B818D8}" type="pres">
      <dgm:prSet presAssocID="{79BFE679-1207-483F-A2E3-4FACB89FE5A0}" presName="dummy" presStyleCnt="0"/>
      <dgm:spPr/>
    </dgm:pt>
    <dgm:pt modelId="{12FADE58-77BB-4E7E-BB7F-C65754949E0B}" type="pres">
      <dgm:prSet presAssocID="{648393A4-1943-48FB-BCB0-FC6926935B04}" presName="sibTrans" presStyleLbl="sibTrans2D1" presStyleIdx="1" presStyleCnt="7"/>
      <dgm:spPr/>
      <dgm:t>
        <a:bodyPr/>
        <a:lstStyle/>
        <a:p>
          <a:endParaRPr lang="en-US"/>
        </a:p>
      </dgm:t>
    </dgm:pt>
    <dgm:pt modelId="{FAAEC4C5-6C5A-4160-B720-159B0FA63E47}" type="pres">
      <dgm:prSet presAssocID="{98AAA3B5-EB33-4ABC-8732-12D3666BBAB1}" presName="node" presStyleLbl="node1" presStyleIdx="2" presStyleCnt="7">
        <dgm:presLayoutVars>
          <dgm:bulletEnabled val="1"/>
        </dgm:presLayoutVars>
      </dgm:prSet>
      <dgm:spPr/>
      <dgm:t>
        <a:bodyPr/>
        <a:lstStyle/>
        <a:p>
          <a:endParaRPr lang="en-US"/>
        </a:p>
      </dgm:t>
    </dgm:pt>
    <dgm:pt modelId="{B7C67177-9AE1-4ED6-976B-862993EE9954}" type="pres">
      <dgm:prSet presAssocID="{98AAA3B5-EB33-4ABC-8732-12D3666BBAB1}" presName="dummy" presStyleCnt="0"/>
      <dgm:spPr/>
    </dgm:pt>
    <dgm:pt modelId="{2823E154-0D01-4D25-95C9-68E1A66A8866}" type="pres">
      <dgm:prSet presAssocID="{2E1FF59B-06FF-49D9-9DCA-CDC4F1CA1D55}" presName="sibTrans" presStyleLbl="sibTrans2D1" presStyleIdx="2" presStyleCnt="7"/>
      <dgm:spPr/>
      <dgm:t>
        <a:bodyPr/>
        <a:lstStyle/>
        <a:p>
          <a:endParaRPr lang="en-US"/>
        </a:p>
      </dgm:t>
    </dgm:pt>
    <dgm:pt modelId="{D286705C-815A-48A3-A09B-4FE4A1C8FAA6}" type="pres">
      <dgm:prSet presAssocID="{A7C57817-6454-48B4-A36E-8FF4AA54C134}" presName="node" presStyleLbl="node1" presStyleIdx="3" presStyleCnt="7">
        <dgm:presLayoutVars>
          <dgm:bulletEnabled val="1"/>
        </dgm:presLayoutVars>
      </dgm:prSet>
      <dgm:spPr/>
      <dgm:t>
        <a:bodyPr/>
        <a:lstStyle/>
        <a:p>
          <a:endParaRPr lang="en-US"/>
        </a:p>
      </dgm:t>
    </dgm:pt>
    <dgm:pt modelId="{E09A781D-6D92-4A7C-A077-BFE55EEE405C}" type="pres">
      <dgm:prSet presAssocID="{A7C57817-6454-48B4-A36E-8FF4AA54C134}" presName="dummy" presStyleCnt="0"/>
      <dgm:spPr/>
    </dgm:pt>
    <dgm:pt modelId="{BDFEF380-4A33-4F69-9D1E-2BC8B2957829}" type="pres">
      <dgm:prSet presAssocID="{D22B9133-0F02-4C92-830F-C6166196696F}" presName="sibTrans" presStyleLbl="sibTrans2D1" presStyleIdx="3" presStyleCnt="7"/>
      <dgm:spPr/>
      <dgm:t>
        <a:bodyPr/>
        <a:lstStyle/>
        <a:p>
          <a:endParaRPr lang="en-US"/>
        </a:p>
      </dgm:t>
    </dgm:pt>
    <dgm:pt modelId="{10222D7F-4AA5-4276-A0C2-96E864C425A0}" type="pres">
      <dgm:prSet presAssocID="{CCA97F36-BE53-4EC7-AFFF-57D2F5A8C867}" presName="node" presStyleLbl="node1" presStyleIdx="4" presStyleCnt="7">
        <dgm:presLayoutVars>
          <dgm:bulletEnabled val="1"/>
        </dgm:presLayoutVars>
      </dgm:prSet>
      <dgm:spPr/>
      <dgm:t>
        <a:bodyPr/>
        <a:lstStyle/>
        <a:p>
          <a:endParaRPr lang="en-US"/>
        </a:p>
      </dgm:t>
    </dgm:pt>
    <dgm:pt modelId="{2E46BF79-4405-4022-85B5-92B6D9ADA0F0}" type="pres">
      <dgm:prSet presAssocID="{CCA97F36-BE53-4EC7-AFFF-57D2F5A8C867}" presName="dummy" presStyleCnt="0"/>
      <dgm:spPr/>
    </dgm:pt>
    <dgm:pt modelId="{1E58FAD0-3A17-4E7F-B2CD-7430B96FF5BC}" type="pres">
      <dgm:prSet presAssocID="{54AF1628-FA05-4470-B13E-BE958EE62F0D}" presName="sibTrans" presStyleLbl="sibTrans2D1" presStyleIdx="4" presStyleCnt="7"/>
      <dgm:spPr/>
      <dgm:t>
        <a:bodyPr/>
        <a:lstStyle/>
        <a:p>
          <a:endParaRPr lang="en-US"/>
        </a:p>
      </dgm:t>
    </dgm:pt>
    <dgm:pt modelId="{0111821E-3B53-4902-BBC7-B4FA5BF11784}" type="pres">
      <dgm:prSet presAssocID="{EF155099-9159-40B4-A2EE-A4C6E103DBE2}" presName="node" presStyleLbl="node1" presStyleIdx="5" presStyleCnt="7">
        <dgm:presLayoutVars>
          <dgm:bulletEnabled val="1"/>
        </dgm:presLayoutVars>
      </dgm:prSet>
      <dgm:spPr/>
      <dgm:t>
        <a:bodyPr/>
        <a:lstStyle/>
        <a:p>
          <a:endParaRPr lang="en-US"/>
        </a:p>
      </dgm:t>
    </dgm:pt>
    <dgm:pt modelId="{485FA4DA-31C4-4D35-8EA4-C49D3213B968}" type="pres">
      <dgm:prSet presAssocID="{EF155099-9159-40B4-A2EE-A4C6E103DBE2}" presName="dummy" presStyleCnt="0"/>
      <dgm:spPr/>
    </dgm:pt>
    <dgm:pt modelId="{39BC3FDE-B9BC-4628-B77E-2D8D4857135F}" type="pres">
      <dgm:prSet presAssocID="{37FAC246-6FD2-43F0-9614-83C839CD8815}" presName="sibTrans" presStyleLbl="sibTrans2D1" presStyleIdx="5" presStyleCnt="7"/>
      <dgm:spPr/>
      <dgm:t>
        <a:bodyPr/>
        <a:lstStyle/>
        <a:p>
          <a:endParaRPr lang="en-US"/>
        </a:p>
      </dgm:t>
    </dgm:pt>
    <dgm:pt modelId="{02A38111-1766-4C0C-8859-2D3CCCEF1864}" type="pres">
      <dgm:prSet presAssocID="{70576731-62C4-4499-96B9-78F591445DEC}" presName="node" presStyleLbl="node1" presStyleIdx="6" presStyleCnt="7">
        <dgm:presLayoutVars>
          <dgm:bulletEnabled val="1"/>
        </dgm:presLayoutVars>
      </dgm:prSet>
      <dgm:spPr/>
      <dgm:t>
        <a:bodyPr/>
        <a:lstStyle/>
        <a:p>
          <a:endParaRPr lang="en-US"/>
        </a:p>
      </dgm:t>
    </dgm:pt>
    <dgm:pt modelId="{EB229BC1-29F8-4980-A957-F59ADBDEF065}" type="pres">
      <dgm:prSet presAssocID="{70576731-62C4-4499-96B9-78F591445DEC}" presName="dummy" presStyleCnt="0"/>
      <dgm:spPr/>
    </dgm:pt>
    <dgm:pt modelId="{9EF7B983-C40B-4BD5-9ADF-6DB33007FB5A}" type="pres">
      <dgm:prSet presAssocID="{DAD19CEB-A0DE-47CF-AF7E-8E47BE5F4182}" presName="sibTrans" presStyleLbl="sibTrans2D1" presStyleIdx="6" presStyleCnt="7"/>
      <dgm:spPr/>
      <dgm:t>
        <a:bodyPr/>
        <a:lstStyle/>
        <a:p>
          <a:endParaRPr lang="en-US"/>
        </a:p>
      </dgm:t>
    </dgm:pt>
  </dgm:ptLst>
  <dgm:cxnLst>
    <dgm:cxn modelId="{DDCEE04F-DE42-4409-8E12-BFF618869EE2}" type="presOf" srcId="{CDAFEE04-FFC0-4867-9621-1F548A74718D}" destId="{978F183D-DA78-4F0E-B5BA-50B137813E62}" srcOrd="0" destOrd="0" presId="urn:microsoft.com/office/officeart/2005/8/layout/radial6"/>
    <dgm:cxn modelId="{F405F5E3-21DC-49D8-AF47-EA79E65408A6}" srcId="{94AF7EC1-F522-4B16-B784-23C678822284}" destId="{EF155099-9159-40B4-A2EE-A4C6E103DBE2}" srcOrd="5" destOrd="0" parTransId="{C817EE35-AF3A-4F82-8E44-33238F1F7073}" sibTransId="{37FAC246-6FD2-43F0-9614-83C839CD8815}"/>
    <dgm:cxn modelId="{F2752433-21FD-4742-B4FB-79C84C01B671}" type="presOf" srcId="{CCA97F36-BE53-4EC7-AFFF-57D2F5A8C867}" destId="{10222D7F-4AA5-4276-A0C2-96E864C425A0}" srcOrd="0" destOrd="0" presId="urn:microsoft.com/office/officeart/2005/8/layout/radial6"/>
    <dgm:cxn modelId="{FFCFD4C4-DF5C-46CD-84E9-782B6BD89797}" type="presOf" srcId="{70576731-62C4-4499-96B9-78F591445DEC}" destId="{02A38111-1766-4C0C-8859-2D3CCCEF1864}" srcOrd="0" destOrd="0" presId="urn:microsoft.com/office/officeart/2005/8/layout/radial6"/>
    <dgm:cxn modelId="{B69A8C12-7F3D-472B-BADB-2683D4525849}" srcId="{94AF7EC1-F522-4B16-B784-23C678822284}" destId="{CCA97F36-BE53-4EC7-AFFF-57D2F5A8C867}" srcOrd="4" destOrd="0" parTransId="{CCC40284-7D36-4C6D-BEB5-A2DBDF122467}" sibTransId="{54AF1628-FA05-4470-B13E-BE958EE62F0D}"/>
    <dgm:cxn modelId="{74CC4C3D-0A7A-411B-BC46-93F03E870260}" type="presOf" srcId="{D22B9133-0F02-4C92-830F-C6166196696F}" destId="{BDFEF380-4A33-4F69-9D1E-2BC8B2957829}" srcOrd="0" destOrd="0" presId="urn:microsoft.com/office/officeart/2005/8/layout/radial6"/>
    <dgm:cxn modelId="{D73B5721-6450-4C2C-9154-A38E50151806}" type="presOf" srcId="{79BFE679-1207-483F-A2E3-4FACB89FE5A0}" destId="{97E34952-40C6-4ACC-BBA4-EFD8BA427382}" srcOrd="0" destOrd="0" presId="urn:microsoft.com/office/officeart/2005/8/layout/radial6"/>
    <dgm:cxn modelId="{CA8DE4A3-3701-461D-87E2-99AA78987B24}" type="presOf" srcId="{A7C57817-6454-48B4-A36E-8FF4AA54C134}" destId="{D286705C-815A-48A3-A09B-4FE4A1C8FAA6}" srcOrd="0" destOrd="0" presId="urn:microsoft.com/office/officeart/2005/8/layout/radial6"/>
    <dgm:cxn modelId="{265F280A-A5EC-47F3-A66E-583EFAC74129}" srcId="{94AF7EC1-F522-4B16-B784-23C678822284}" destId="{A7C57817-6454-48B4-A36E-8FF4AA54C134}" srcOrd="3" destOrd="0" parTransId="{B9CA80ED-C77E-482D-A4CF-674C7BB8E0A9}" sibTransId="{D22B9133-0F02-4C92-830F-C6166196696F}"/>
    <dgm:cxn modelId="{9DF4C37F-729A-49C5-80A1-BBA7EF4639EB}" type="presOf" srcId="{648393A4-1943-48FB-BCB0-FC6926935B04}" destId="{12FADE58-77BB-4E7E-BB7F-C65754949E0B}" srcOrd="0" destOrd="0" presId="urn:microsoft.com/office/officeart/2005/8/layout/radial6"/>
    <dgm:cxn modelId="{2BFD6333-DE5D-484A-83B8-321F7B0990E1}" type="presOf" srcId="{37FAC246-6FD2-43F0-9614-83C839CD8815}" destId="{39BC3FDE-B9BC-4628-B77E-2D8D4857135F}" srcOrd="0" destOrd="0" presId="urn:microsoft.com/office/officeart/2005/8/layout/radial6"/>
    <dgm:cxn modelId="{942AF2A0-A840-476B-B646-31AF6A2C2823}" type="presOf" srcId="{DAD19CEB-A0DE-47CF-AF7E-8E47BE5F4182}" destId="{9EF7B983-C40B-4BD5-9ADF-6DB33007FB5A}" srcOrd="0" destOrd="0" presId="urn:microsoft.com/office/officeart/2005/8/layout/radial6"/>
    <dgm:cxn modelId="{D4707198-E936-40D1-BA01-3A9AE134DF71}" srcId="{94AF7EC1-F522-4B16-B784-23C678822284}" destId="{79BFE679-1207-483F-A2E3-4FACB89FE5A0}" srcOrd="1" destOrd="0" parTransId="{2B0BF158-E862-441F-8201-E5B6F313982E}" sibTransId="{648393A4-1943-48FB-BCB0-FC6926935B04}"/>
    <dgm:cxn modelId="{499E95D3-F808-4CE0-A0D8-6503E7527988}" type="presOf" srcId="{2E1FF59B-06FF-49D9-9DCA-CDC4F1CA1D55}" destId="{2823E154-0D01-4D25-95C9-68E1A66A8866}" srcOrd="0" destOrd="0" presId="urn:microsoft.com/office/officeart/2005/8/layout/radial6"/>
    <dgm:cxn modelId="{1BCA8C9A-FB7D-42C4-A676-0E0088E87095}" type="presOf" srcId="{F8910297-127A-44A1-BD8D-D5191E31541D}" destId="{0BB14250-24FA-43DC-8437-EC0268D5FD0D}" srcOrd="0" destOrd="0" presId="urn:microsoft.com/office/officeart/2005/8/layout/radial6"/>
    <dgm:cxn modelId="{CCA93AC5-7855-417C-874F-3A28343B7DA0}" type="presOf" srcId="{54AF1628-FA05-4470-B13E-BE958EE62F0D}" destId="{1E58FAD0-3A17-4E7F-B2CD-7430B96FF5BC}" srcOrd="0" destOrd="0" presId="urn:microsoft.com/office/officeart/2005/8/layout/radial6"/>
    <dgm:cxn modelId="{D39233E8-09AD-4DB3-AD4A-D21E2AF6B1AA}" type="presOf" srcId="{B3B443CE-8F2C-41FC-AC71-958EEDEA769C}" destId="{7FC32E80-4E62-4DD4-AB71-1222588902DC}" srcOrd="0" destOrd="0" presId="urn:microsoft.com/office/officeart/2005/8/layout/radial6"/>
    <dgm:cxn modelId="{E0E383C9-CFF0-400F-AAB1-D01516420819}" type="presOf" srcId="{98AAA3B5-EB33-4ABC-8732-12D3666BBAB1}" destId="{FAAEC4C5-6C5A-4160-B720-159B0FA63E47}" srcOrd="0" destOrd="0" presId="urn:microsoft.com/office/officeart/2005/8/layout/radial6"/>
    <dgm:cxn modelId="{839B38A4-F08E-4769-8B7A-D8899BF7B3A4}" type="presOf" srcId="{EF155099-9159-40B4-A2EE-A4C6E103DBE2}" destId="{0111821E-3B53-4902-BBC7-B4FA5BF11784}" srcOrd="0" destOrd="0" presId="urn:microsoft.com/office/officeart/2005/8/layout/radial6"/>
    <dgm:cxn modelId="{4EB61577-2C3B-434F-8964-46F41A150D7C}" srcId="{94AF7EC1-F522-4B16-B784-23C678822284}" destId="{B3B443CE-8F2C-41FC-AC71-958EEDEA769C}" srcOrd="0" destOrd="0" parTransId="{44FFF198-A6FE-4744-8DFD-E6C2F78130BD}" sibTransId="{CDAFEE04-FFC0-4867-9621-1F548A74718D}"/>
    <dgm:cxn modelId="{B841E6F8-1040-46EA-8605-EDA15A22898C}" type="presOf" srcId="{94AF7EC1-F522-4B16-B784-23C678822284}" destId="{947EE6A8-6B32-4F73-919A-582D46998E8C}" srcOrd="0" destOrd="0" presId="urn:microsoft.com/office/officeart/2005/8/layout/radial6"/>
    <dgm:cxn modelId="{3278FE0A-514E-4A6D-818E-FD27767EA3CD}" srcId="{94AF7EC1-F522-4B16-B784-23C678822284}" destId="{98AAA3B5-EB33-4ABC-8732-12D3666BBAB1}" srcOrd="2" destOrd="0" parTransId="{B7B7D9A2-25C4-4D62-8A43-2AF0852BB618}" sibTransId="{2E1FF59B-06FF-49D9-9DCA-CDC4F1CA1D55}"/>
    <dgm:cxn modelId="{E2F33424-621E-4F20-AC9C-F3D33E0FAEC2}" srcId="{94AF7EC1-F522-4B16-B784-23C678822284}" destId="{70576731-62C4-4499-96B9-78F591445DEC}" srcOrd="6" destOrd="0" parTransId="{6D020BEB-8DEC-41F9-9657-37311D7CA76A}" sibTransId="{DAD19CEB-A0DE-47CF-AF7E-8E47BE5F4182}"/>
    <dgm:cxn modelId="{94DF78D0-48EF-4007-86AB-E876968F87C3}" srcId="{F8910297-127A-44A1-BD8D-D5191E31541D}" destId="{94AF7EC1-F522-4B16-B784-23C678822284}" srcOrd="0" destOrd="0" parTransId="{87BB858C-A441-47D3-A529-B03A16A2D264}" sibTransId="{3D2C5ADE-1542-4C91-BC49-A64FF4385683}"/>
    <dgm:cxn modelId="{DD428BBA-495C-4DAE-9EB5-AE6784273BBC}" type="presParOf" srcId="{0BB14250-24FA-43DC-8437-EC0268D5FD0D}" destId="{947EE6A8-6B32-4F73-919A-582D46998E8C}" srcOrd="0" destOrd="0" presId="urn:microsoft.com/office/officeart/2005/8/layout/radial6"/>
    <dgm:cxn modelId="{8F6A21F9-FB08-479D-B7C1-24658AA02F15}" type="presParOf" srcId="{0BB14250-24FA-43DC-8437-EC0268D5FD0D}" destId="{7FC32E80-4E62-4DD4-AB71-1222588902DC}" srcOrd="1" destOrd="0" presId="urn:microsoft.com/office/officeart/2005/8/layout/radial6"/>
    <dgm:cxn modelId="{F212FB87-F1CE-493D-8927-B561724436E2}" type="presParOf" srcId="{0BB14250-24FA-43DC-8437-EC0268D5FD0D}" destId="{A87BF3FC-083B-4070-B0E8-CF6159D7F988}" srcOrd="2" destOrd="0" presId="urn:microsoft.com/office/officeart/2005/8/layout/radial6"/>
    <dgm:cxn modelId="{FADF58EF-58E4-4DA4-B626-126CB8C32F98}" type="presParOf" srcId="{0BB14250-24FA-43DC-8437-EC0268D5FD0D}" destId="{978F183D-DA78-4F0E-B5BA-50B137813E62}" srcOrd="3" destOrd="0" presId="urn:microsoft.com/office/officeart/2005/8/layout/radial6"/>
    <dgm:cxn modelId="{CCBC40BB-A36A-4A3C-AEAB-698A87A7A30A}" type="presParOf" srcId="{0BB14250-24FA-43DC-8437-EC0268D5FD0D}" destId="{97E34952-40C6-4ACC-BBA4-EFD8BA427382}" srcOrd="4" destOrd="0" presId="urn:microsoft.com/office/officeart/2005/8/layout/radial6"/>
    <dgm:cxn modelId="{03E195C7-4E90-4457-8CC1-964B647D54B7}" type="presParOf" srcId="{0BB14250-24FA-43DC-8437-EC0268D5FD0D}" destId="{91CF75E4-5F28-413F-8C23-6EFF94B818D8}" srcOrd="5" destOrd="0" presId="urn:microsoft.com/office/officeart/2005/8/layout/radial6"/>
    <dgm:cxn modelId="{2B009919-497B-4483-A086-2FA59ABD57C4}" type="presParOf" srcId="{0BB14250-24FA-43DC-8437-EC0268D5FD0D}" destId="{12FADE58-77BB-4E7E-BB7F-C65754949E0B}" srcOrd="6" destOrd="0" presId="urn:microsoft.com/office/officeart/2005/8/layout/radial6"/>
    <dgm:cxn modelId="{E6A62CEC-4216-47DF-9F75-E57B838FAFDA}" type="presParOf" srcId="{0BB14250-24FA-43DC-8437-EC0268D5FD0D}" destId="{FAAEC4C5-6C5A-4160-B720-159B0FA63E47}" srcOrd="7" destOrd="0" presId="urn:microsoft.com/office/officeart/2005/8/layout/radial6"/>
    <dgm:cxn modelId="{14AE365C-1B48-4583-B68E-B19DF7700CD2}" type="presParOf" srcId="{0BB14250-24FA-43DC-8437-EC0268D5FD0D}" destId="{B7C67177-9AE1-4ED6-976B-862993EE9954}" srcOrd="8" destOrd="0" presId="urn:microsoft.com/office/officeart/2005/8/layout/radial6"/>
    <dgm:cxn modelId="{12829851-3BC5-490C-8088-CE227479745C}" type="presParOf" srcId="{0BB14250-24FA-43DC-8437-EC0268D5FD0D}" destId="{2823E154-0D01-4D25-95C9-68E1A66A8866}" srcOrd="9" destOrd="0" presId="urn:microsoft.com/office/officeart/2005/8/layout/radial6"/>
    <dgm:cxn modelId="{C69404CE-ECA4-4C9A-9943-7014F4A92CAF}" type="presParOf" srcId="{0BB14250-24FA-43DC-8437-EC0268D5FD0D}" destId="{D286705C-815A-48A3-A09B-4FE4A1C8FAA6}" srcOrd="10" destOrd="0" presId="urn:microsoft.com/office/officeart/2005/8/layout/radial6"/>
    <dgm:cxn modelId="{0C804B5E-4F7A-4AA4-8B93-0A7F3B5A3B20}" type="presParOf" srcId="{0BB14250-24FA-43DC-8437-EC0268D5FD0D}" destId="{E09A781D-6D92-4A7C-A077-BFE55EEE405C}" srcOrd="11" destOrd="0" presId="urn:microsoft.com/office/officeart/2005/8/layout/radial6"/>
    <dgm:cxn modelId="{A75D1B3F-8209-4148-AA73-DAC8A30E5704}" type="presParOf" srcId="{0BB14250-24FA-43DC-8437-EC0268D5FD0D}" destId="{BDFEF380-4A33-4F69-9D1E-2BC8B2957829}" srcOrd="12" destOrd="0" presId="urn:microsoft.com/office/officeart/2005/8/layout/radial6"/>
    <dgm:cxn modelId="{92E51697-1A3C-40E3-BC10-5F4C6DCEC9B9}" type="presParOf" srcId="{0BB14250-24FA-43DC-8437-EC0268D5FD0D}" destId="{10222D7F-4AA5-4276-A0C2-96E864C425A0}" srcOrd="13" destOrd="0" presId="urn:microsoft.com/office/officeart/2005/8/layout/radial6"/>
    <dgm:cxn modelId="{60FC2FE4-F524-45B7-8F08-A379883AC7F0}" type="presParOf" srcId="{0BB14250-24FA-43DC-8437-EC0268D5FD0D}" destId="{2E46BF79-4405-4022-85B5-92B6D9ADA0F0}" srcOrd="14" destOrd="0" presId="urn:microsoft.com/office/officeart/2005/8/layout/radial6"/>
    <dgm:cxn modelId="{605FE77B-72C5-49B1-9C76-B399024FA798}" type="presParOf" srcId="{0BB14250-24FA-43DC-8437-EC0268D5FD0D}" destId="{1E58FAD0-3A17-4E7F-B2CD-7430B96FF5BC}" srcOrd="15" destOrd="0" presId="urn:microsoft.com/office/officeart/2005/8/layout/radial6"/>
    <dgm:cxn modelId="{DC17B45C-9146-4512-829E-6B6E78EE27CD}" type="presParOf" srcId="{0BB14250-24FA-43DC-8437-EC0268D5FD0D}" destId="{0111821E-3B53-4902-BBC7-B4FA5BF11784}" srcOrd="16" destOrd="0" presId="urn:microsoft.com/office/officeart/2005/8/layout/radial6"/>
    <dgm:cxn modelId="{8C4969B5-8D56-43FE-8DCF-3262D7D09EE7}" type="presParOf" srcId="{0BB14250-24FA-43DC-8437-EC0268D5FD0D}" destId="{485FA4DA-31C4-4D35-8EA4-C49D3213B968}" srcOrd="17" destOrd="0" presId="urn:microsoft.com/office/officeart/2005/8/layout/radial6"/>
    <dgm:cxn modelId="{1012A47B-E079-4D87-950F-B61E91A3FAF9}" type="presParOf" srcId="{0BB14250-24FA-43DC-8437-EC0268D5FD0D}" destId="{39BC3FDE-B9BC-4628-B77E-2D8D4857135F}" srcOrd="18" destOrd="0" presId="urn:microsoft.com/office/officeart/2005/8/layout/radial6"/>
    <dgm:cxn modelId="{D98BB2AF-00F3-41E5-BC83-C49A859A1A59}" type="presParOf" srcId="{0BB14250-24FA-43DC-8437-EC0268D5FD0D}" destId="{02A38111-1766-4C0C-8859-2D3CCCEF1864}" srcOrd="19" destOrd="0" presId="urn:microsoft.com/office/officeart/2005/8/layout/radial6"/>
    <dgm:cxn modelId="{2E9660C1-9854-4B1B-BC58-2F7D8E1A029B}" type="presParOf" srcId="{0BB14250-24FA-43DC-8437-EC0268D5FD0D}" destId="{EB229BC1-29F8-4980-A957-F59ADBDEF065}" srcOrd="20" destOrd="0" presId="urn:microsoft.com/office/officeart/2005/8/layout/radial6"/>
    <dgm:cxn modelId="{1565680F-D41D-4197-A679-93DC3B2A54E5}" type="presParOf" srcId="{0BB14250-24FA-43DC-8437-EC0268D5FD0D}" destId="{9EF7B983-C40B-4BD5-9ADF-6DB33007FB5A}"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910297-127A-44A1-BD8D-D5191E31541D}"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94AF7EC1-F522-4B16-B784-23C678822284}">
      <dgm:prSet phldrT="[Text]"/>
      <dgm:spPr>
        <a:solidFill>
          <a:schemeClr val="accent6"/>
        </a:solidFill>
      </dgm:spPr>
      <dgm:t>
        <a:bodyPr/>
        <a:lstStyle/>
        <a:p>
          <a:r>
            <a:rPr lang="en-US" dirty="0" smtClean="0"/>
            <a:t>SAN Replication</a:t>
          </a:r>
          <a:endParaRPr lang="en-US" dirty="0"/>
        </a:p>
      </dgm:t>
    </dgm:pt>
    <dgm:pt modelId="{87BB858C-A441-47D3-A529-B03A16A2D264}" type="parTrans" cxnId="{94DF78D0-48EF-4007-86AB-E876968F87C3}">
      <dgm:prSet/>
      <dgm:spPr/>
      <dgm:t>
        <a:bodyPr/>
        <a:lstStyle/>
        <a:p>
          <a:endParaRPr lang="en-US"/>
        </a:p>
      </dgm:t>
    </dgm:pt>
    <dgm:pt modelId="{3D2C5ADE-1542-4C91-BC49-A64FF4385683}" type="sibTrans" cxnId="{94DF78D0-48EF-4007-86AB-E876968F87C3}">
      <dgm:prSet/>
      <dgm:spPr/>
      <dgm:t>
        <a:bodyPr/>
        <a:lstStyle/>
        <a:p>
          <a:endParaRPr lang="en-US"/>
        </a:p>
      </dgm:t>
    </dgm:pt>
    <dgm:pt modelId="{B3B443CE-8F2C-41FC-AC71-958EEDEA769C}">
      <dgm:prSet phldrT="[Text]"/>
      <dgm:spPr/>
      <dgm:t>
        <a:bodyPr/>
        <a:lstStyle/>
        <a:p>
          <a:r>
            <a:rPr lang="en-US" dirty="0" smtClean="0">
              <a:gradFill>
                <a:gsLst>
                  <a:gs pos="0">
                    <a:srgbClr val="FFFFFF"/>
                  </a:gs>
                  <a:gs pos="100000">
                    <a:srgbClr val="FFFFFF"/>
                  </a:gs>
                </a:gsLst>
                <a:lin ang="5400000" scaled="0"/>
              </a:gradFill>
              <a:ea typeface="Segoe UI" pitchFamily="34" charset="0"/>
              <a:cs typeface="Segoe UI" pitchFamily="34" charset="0"/>
            </a:rPr>
            <a:t>Configure Endpoints</a:t>
          </a:r>
          <a:endParaRPr lang="en-US" dirty="0"/>
        </a:p>
      </dgm:t>
    </dgm:pt>
    <dgm:pt modelId="{44FFF198-A6FE-4744-8DFD-E6C2F78130BD}" type="parTrans" cxnId="{4EB61577-2C3B-434F-8964-46F41A150D7C}">
      <dgm:prSet/>
      <dgm:spPr/>
      <dgm:t>
        <a:bodyPr/>
        <a:lstStyle/>
        <a:p>
          <a:endParaRPr lang="en-US"/>
        </a:p>
      </dgm:t>
    </dgm:pt>
    <dgm:pt modelId="{CDAFEE04-FFC0-4867-9621-1F548A74718D}" type="sibTrans" cxnId="{4EB61577-2C3B-434F-8964-46F41A150D7C}">
      <dgm:prSet/>
      <dgm:spPr/>
      <dgm:t>
        <a:bodyPr/>
        <a:lstStyle/>
        <a:p>
          <a:endParaRPr lang="en-US"/>
        </a:p>
      </dgm:t>
    </dgm:pt>
    <dgm:pt modelId="{79BFE679-1207-483F-A2E3-4FACB89FE5A0}">
      <dgm:prSet phldrT="[Text]"/>
      <dgm:spPr/>
      <dgm:t>
        <a:bodyPr/>
        <a:lstStyle/>
        <a:p>
          <a:r>
            <a:rPr lang="en-US" dirty="0" smtClean="0"/>
            <a:t>Enable Protection</a:t>
          </a:r>
          <a:endParaRPr lang="en-US" dirty="0"/>
        </a:p>
      </dgm:t>
    </dgm:pt>
    <dgm:pt modelId="{2B0BF158-E862-441F-8201-E5B6F313982E}" type="parTrans" cxnId="{D4707198-E936-40D1-BA01-3A9AE134DF71}">
      <dgm:prSet/>
      <dgm:spPr/>
      <dgm:t>
        <a:bodyPr/>
        <a:lstStyle/>
        <a:p>
          <a:endParaRPr lang="en-US"/>
        </a:p>
      </dgm:t>
    </dgm:pt>
    <dgm:pt modelId="{648393A4-1943-48FB-BCB0-FC6926935B04}" type="sibTrans" cxnId="{D4707198-E936-40D1-BA01-3A9AE134DF71}">
      <dgm:prSet/>
      <dgm:spPr/>
      <dgm:t>
        <a:bodyPr/>
        <a:lstStyle/>
        <a:p>
          <a:endParaRPr lang="en-US"/>
        </a:p>
      </dgm:t>
    </dgm:pt>
    <dgm:pt modelId="{EF155099-9159-40B4-A2EE-A4C6E103DBE2}">
      <dgm:prSet phldrT="[Text]"/>
      <dgm:spPr/>
      <dgm:t>
        <a:bodyPr/>
        <a:lstStyle/>
        <a:p>
          <a:r>
            <a:rPr lang="en-US" dirty="0" smtClean="0"/>
            <a:t>Site to Site DR</a:t>
          </a:r>
          <a:endParaRPr lang="en-US" dirty="0"/>
        </a:p>
      </dgm:t>
    </dgm:pt>
    <dgm:pt modelId="{C817EE35-AF3A-4F82-8E44-33238F1F7073}" type="parTrans" cxnId="{F405F5E3-21DC-49D8-AF47-EA79E65408A6}">
      <dgm:prSet/>
      <dgm:spPr/>
      <dgm:t>
        <a:bodyPr/>
        <a:lstStyle/>
        <a:p>
          <a:endParaRPr lang="en-US"/>
        </a:p>
      </dgm:t>
    </dgm:pt>
    <dgm:pt modelId="{37FAC246-6FD2-43F0-9614-83C839CD8815}" type="sibTrans" cxnId="{F405F5E3-21DC-49D8-AF47-EA79E65408A6}">
      <dgm:prSet/>
      <dgm:spPr/>
      <dgm:t>
        <a:bodyPr/>
        <a:lstStyle/>
        <a:p>
          <a:endParaRPr lang="en-US"/>
        </a:p>
      </dgm:t>
    </dgm:pt>
    <dgm:pt modelId="{70576731-62C4-4499-96B9-78F591445DEC}">
      <dgm:prSet phldrT="[Text]"/>
      <dgm:spPr/>
      <dgm:t>
        <a:bodyPr/>
        <a:lstStyle/>
        <a:p>
          <a:r>
            <a:rPr lang="en-US" dirty="0" smtClean="0"/>
            <a:t>Site to Azure DR</a:t>
          </a:r>
          <a:endParaRPr lang="en-US" dirty="0"/>
        </a:p>
      </dgm:t>
    </dgm:pt>
    <dgm:pt modelId="{6D020BEB-8DEC-41F9-9657-37311D7CA76A}" type="parTrans" cxnId="{E2F33424-621E-4F20-AC9C-F3D33E0FAEC2}">
      <dgm:prSet/>
      <dgm:spPr/>
      <dgm:t>
        <a:bodyPr/>
        <a:lstStyle/>
        <a:p>
          <a:endParaRPr lang="en-US"/>
        </a:p>
      </dgm:t>
    </dgm:pt>
    <dgm:pt modelId="{DAD19CEB-A0DE-47CF-AF7E-8E47BE5F4182}" type="sibTrans" cxnId="{E2F33424-621E-4F20-AC9C-F3D33E0FAEC2}">
      <dgm:prSet/>
      <dgm:spPr/>
      <dgm:t>
        <a:bodyPr/>
        <a:lstStyle/>
        <a:p>
          <a:endParaRPr lang="en-US"/>
        </a:p>
      </dgm:t>
    </dgm:pt>
    <dgm:pt modelId="{98AAA3B5-EB33-4ABC-8732-12D3666BBAB1}">
      <dgm:prSet phldrT="[Text]"/>
      <dgm:spPr/>
      <dgm:t>
        <a:bodyPr/>
        <a:lstStyle/>
        <a:p>
          <a:r>
            <a:rPr lang="en-US" dirty="0" smtClean="0"/>
            <a:t>Planned Failover</a:t>
          </a:r>
          <a:endParaRPr lang="en-US" dirty="0"/>
        </a:p>
      </dgm:t>
    </dgm:pt>
    <dgm:pt modelId="{B7B7D9A2-25C4-4D62-8A43-2AF0852BB618}" type="parTrans" cxnId="{3278FE0A-514E-4A6D-818E-FD27767EA3CD}">
      <dgm:prSet/>
      <dgm:spPr/>
      <dgm:t>
        <a:bodyPr/>
        <a:lstStyle/>
        <a:p>
          <a:endParaRPr lang="en-US"/>
        </a:p>
      </dgm:t>
    </dgm:pt>
    <dgm:pt modelId="{2E1FF59B-06FF-49D9-9DCA-CDC4F1CA1D55}" type="sibTrans" cxnId="{3278FE0A-514E-4A6D-818E-FD27767EA3CD}">
      <dgm:prSet/>
      <dgm:spPr/>
      <dgm:t>
        <a:bodyPr/>
        <a:lstStyle/>
        <a:p>
          <a:endParaRPr lang="en-US"/>
        </a:p>
      </dgm:t>
    </dgm:pt>
    <dgm:pt modelId="{A7C57817-6454-48B4-A36E-8FF4AA54C134}">
      <dgm:prSet phldrT="[Text]"/>
      <dgm:spPr/>
      <dgm:t>
        <a:bodyPr/>
        <a:lstStyle/>
        <a:p>
          <a:r>
            <a:rPr lang="en-US" dirty="0" smtClean="0"/>
            <a:t>Unplanned Failover</a:t>
          </a:r>
          <a:endParaRPr lang="en-US" dirty="0"/>
        </a:p>
      </dgm:t>
    </dgm:pt>
    <dgm:pt modelId="{B9CA80ED-C77E-482D-A4CF-674C7BB8E0A9}" type="parTrans" cxnId="{265F280A-A5EC-47F3-A66E-583EFAC74129}">
      <dgm:prSet/>
      <dgm:spPr/>
      <dgm:t>
        <a:bodyPr/>
        <a:lstStyle/>
        <a:p>
          <a:endParaRPr lang="en-US"/>
        </a:p>
      </dgm:t>
    </dgm:pt>
    <dgm:pt modelId="{D22B9133-0F02-4C92-830F-C6166196696F}" type="sibTrans" cxnId="{265F280A-A5EC-47F3-A66E-583EFAC74129}">
      <dgm:prSet/>
      <dgm:spPr/>
      <dgm:t>
        <a:bodyPr/>
        <a:lstStyle/>
        <a:p>
          <a:endParaRPr lang="en-US"/>
        </a:p>
      </dgm:t>
    </dgm:pt>
    <dgm:pt modelId="{CCA97F36-BE53-4EC7-AFFF-57D2F5A8C867}">
      <dgm:prSet phldrT="[Text]"/>
      <dgm:spPr/>
      <dgm:t>
        <a:bodyPr/>
        <a:lstStyle/>
        <a:p>
          <a:r>
            <a:rPr lang="en-US" dirty="0" smtClean="0"/>
            <a:t>Test Failover</a:t>
          </a:r>
          <a:endParaRPr lang="en-US" dirty="0"/>
        </a:p>
      </dgm:t>
    </dgm:pt>
    <dgm:pt modelId="{CCC40284-7D36-4C6D-BEB5-A2DBDF122467}" type="parTrans" cxnId="{B69A8C12-7F3D-472B-BADB-2683D4525849}">
      <dgm:prSet/>
      <dgm:spPr/>
      <dgm:t>
        <a:bodyPr/>
        <a:lstStyle/>
        <a:p>
          <a:endParaRPr lang="en-US"/>
        </a:p>
      </dgm:t>
    </dgm:pt>
    <dgm:pt modelId="{54AF1628-FA05-4470-B13E-BE958EE62F0D}" type="sibTrans" cxnId="{B69A8C12-7F3D-472B-BADB-2683D4525849}">
      <dgm:prSet/>
      <dgm:spPr/>
      <dgm:t>
        <a:bodyPr/>
        <a:lstStyle/>
        <a:p>
          <a:endParaRPr lang="en-US"/>
        </a:p>
      </dgm:t>
    </dgm:pt>
    <dgm:pt modelId="{0BB14250-24FA-43DC-8437-EC0268D5FD0D}" type="pres">
      <dgm:prSet presAssocID="{F8910297-127A-44A1-BD8D-D5191E31541D}" presName="Name0" presStyleCnt="0">
        <dgm:presLayoutVars>
          <dgm:chMax val="1"/>
          <dgm:dir/>
          <dgm:animLvl val="ctr"/>
          <dgm:resizeHandles val="exact"/>
        </dgm:presLayoutVars>
      </dgm:prSet>
      <dgm:spPr/>
      <dgm:t>
        <a:bodyPr/>
        <a:lstStyle/>
        <a:p>
          <a:endParaRPr lang="en-US"/>
        </a:p>
      </dgm:t>
    </dgm:pt>
    <dgm:pt modelId="{947EE6A8-6B32-4F73-919A-582D46998E8C}" type="pres">
      <dgm:prSet presAssocID="{94AF7EC1-F522-4B16-B784-23C678822284}" presName="centerShape" presStyleLbl="node0" presStyleIdx="0" presStyleCnt="1"/>
      <dgm:spPr/>
      <dgm:t>
        <a:bodyPr/>
        <a:lstStyle/>
        <a:p>
          <a:endParaRPr lang="en-US"/>
        </a:p>
      </dgm:t>
    </dgm:pt>
    <dgm:pt modelId="{7FC32E80-4E62-4DD4-AB71-1222588902DC}" type="pres">
      <dgm:prSet presAssocID="{B3B443CE-8F2C-41FC-AC71-958EEDEA769C}" presName="node" presStyleLbl="node1" presStyleIdx="0" presStyleCnt="7">
        <dgm:presLayoutVars>
          <dgm:bulletEnabled val="1"/>
        </dgm:presLayoutVars>
      </dgm:prSet>
      <dgm:spPr/>
      <dgm:t>
        <a:bodyPr/>
        <a:lstStyle/>
        <a:p>
          <a:endParaRPr lang="en-US"/>
        </a:p>
      </dgm:t>
    </dgm:pt>
    <dgm:pt modelId="{A87BF3FC-083B-4070-B0E8-CF6159D7F988}" type="pres">
      <dgm:prSet presAssocID="{B3B443CE-8F2C-41FC-AC71-958EEDEA769C}" presName="dummy" presStyleCnt="0"/>
      <dgm:spPr/>
    </dgm:pt>
    <dgm:pt modelId="{978F183D-DA78-4F0E-B5BA-50B137813E62}" type="pres">
      <dgm:prSet presAssocID="{CDAFEE04-FFC0-4867-9621-1F548A74718D}" presName="sibTrans" presStyleLbl="sibTrans2D1" presStyleIdx="0" presStyleCnt="7"/>
      <dgm:spPr/>
      <dgm:t>
        <a:bodyPr/>
        <a:lstStyle/>
        <a:p>
          <a:endParaRPr lang="en-US"/>
        </a:p>
      </dgm:t>
    </dgm:pt>
    <dgm:pt modelId="{97E34952-40C6-4ACC-BBA4-EFD8BA427382}" type="pres">
      <dgm:prSet presAssocID="{79BFE679-1207-483F-A2E3-4FACB89FE5A0}" presName="node" presStyleLbl="node1" presStyleIdx="1" presStyleCnt="7">
        <dgm:presLayoutVars>
          <dgm:bulletEnabled val="1"/>
        </dgm:presLayoutVars>
      </dgm:prSet>
      <dgm:spPr/>
      <dgm:t>
        <a:bodyPr/>
        <a:lstStyle/>
        <a:p>
          <a:endParaRPr lang="en-US"/>
        </a:p>
      </dgm:t>
    </dgm:pt>
    <dgm:pt modelId="{91CF75E4-5F28-413F-8C23-6EFF94B818D8}" type="pres">
      <dgm:prSet presAssocID="{79BFE679-1207-483F-A2E3-4FACB89FE5A0}" presName="dummy" presStyleCnt="0"/>
      <dgm:spPr/>
    </dgm:pt>
    <dgm:pt modelId="{12FADE58-77BB-4E7E-BB7F-C65754949E0B}" type="pres">
      <dgm:prSet presAssocID="{648393A4-1943-48FB-BCB0-FC6926935B04}" presName="sibTrans" presStyleLbl="sibTrans2D1" presStyleIdx="1" presStyleCnt="7"/>
      <dgm:spPr/>
      <dgm:t>
        <a:bodyPr/>
        <a:lstStyle/>
        <a:p>
          <a:endParaRPr lang="en-US"/>
        </a:p>
      </dgm:t>
    </dgm:pt>
    <dgm:pt modelId="{FAAEC4C5-6C5A-4160-B720-159B0FA63E47}" type="pres">
      <dgm:prSet presAssocID="{98AAA3B5-EB33-4ABC-8732-12D3666BBAB1}" presName="node" presStyleLbl="node1" presStyleIdx="2" presStyleCnt="7">
        <dgm:presLayoutVars>
          <dgm:bulletEnabled val="1"/>
        </dgm:presLayoutVars>
      </dgm:prSet>
      <dgm:spPr/>
      <dgm:t>
        <a:bodyPr/>
        <a:lstStyle/>
        <a:p>
          <a:endParaRPr lang="en-US"/>
        </a:p>
      </dgm:t>
    </dgm:pt>
    <dgm:pt modelId="{B7C67177-9AE1-4ED6-976B-862993EE9954}" type="pres">
      <dgm:prSet presAssocID="{98AAA3B5-EB33-4ABC-8732-12D3666BBAB1}" presName="dummy" presStyleCnt="0"/>
      <dgm:spPr/>
    </dgm:pt>
    <dgm:pt modelId="{2823E154-0D01-4D25-95C9-68E1A66A8866}" type="pres">
      <dgm:prSet presAssocID="{2E1FF59B-06FF-49D9-9DCA-CDC4F1CA1D55}" presName="sibTrans" presStyleLbl="sibTrans2D1" presStyleIdx="2" presStyleCnt="7"/>
      <dgm:spPr/>
      <dgm:t>
        <a:bodyPr/>
        <a:lstStyle/>
        <a:p>
          <a:endParaRPr lang="en-US"/>
        </a:p>
      </dgm:t>
    </dgm:pt>
    <dgm:pt modelId="{D286705C-815A-48A3-A09B-4FE4A1C8FAA6}" type="pres">
      <dgm:prSet presAssocID="{A7C57817-6454-48B4-A36E-8FF4AA54C134}" presName="node" presStyleLbl="node1" presStyleIdx="3" presStyleCnt="7">
        <dgm:presLayoutVars>
          <dgm:bulletEnabled val="1"/>
        </dgm:presLayoutVars>
      </dgm:prSet>
      <dgm:spPr/>
      <dgm:t>
        <a:bodyPr/>
        <a:lstStyle/>
        <a:p>
          <a:endParaRPr lang="en-US"/>
        </a:p>
      </dgm:t>
    </dgm:pt>
    <dgm:pt modelId="{E09A781D-6D92-4A7C-A077-BFE55EEE405C}" type="pres">
      <dgm:prSet presAssocID="{A7C57817-6454-48B4-A36E-8FF4AA54C134}" presName="dummy" presStyleCnt="0"/>
      <dgm:spPr/>
    </dgm:pt>
    <dgm:pt modelId="{BDFEF380-4A33-4F69-9D1E-2BC8B2957829}" type="pres">
      <dgm:prSet presAssocID="{D22B9133-0F02-4C92-830F-C6166196696F}" presName="sibTrans" presStyleLbl="sibTrans2D1" presStyleIdx="3" presStyleCnt="7"/>
      <dgm:spPr/>
      <dgm:t>
        <a:bodyPr/>
        <a:lstStyle/>
        <a:p>
          <a:endParaRPr lang="en-US"/>
        </a:p>
      </dgm:t>
    </dgm:pt>
    <dgm:pt modelId="{10222D7F-4AA5-4276-A0C2-96E864C425A0}" type="pres">
      <dgm:prSet presAssocID="{CCA97F36-BE53-4EC7-AFFF-57D2F5A8C867}" presName="node" presStyleLbl="node1" presStyleIdx="4" presStyleCnt="7">
        <dgm:presLayoutVars>
          <dgm:bulletEnabled val="1"/>
        </dgm:presLayoutVars>
      </dgm:prSet>
      <dgm:spPr/>
      <dgm:t>
        <a:bodyPr/>
        <a:lstStyle/>
        <a:p>
          <a:endParaRPr lang="en-US"/>
        </a:p>
      </dgm:t>
    </dgm:pt>
    <dgm:pt modelId="{2E46BF79-4405-4022-85B5-92B6D9ADA0F0}" type="pres">
      <dgm:prSet presAssocID="{CCA97F36-BE53-4EC7-AFFF-57D2F5A8C867}" presName="dummy" presStyleCnt="0"/>
      <dgm:spPr/>
    </dgm:pt>
    <dgm:pt modelId="{1E58FAD0-3A17-4E7F-B2CD-7430B96FF5BC}" type="pres">
      <dgm:prSet presAssocID="{54AF1628-FA05-4470-B13E-BE958EE62F0D}" presName="sibTrans" presStyleLbl="sibTrans2D1" presStyleIdx="4" presStyleCnt="7"/>
      <dgm:spPr/>
      <dgm:t>
        <a:bodyPr/>
        <a:lstStyle/>
        <a:p>
          <a:endParaRPr lang="en-US"/>
        </a:p>
      </dgm:t>
    </dgm:pt>
    <dgm:pt modelId="{0111821E-3B53-4902-BBC7-B4FA5BF11784}" type="pres">
      <dgm:prSet presAssocID="{EF155099-9159-40B4-A2EE-A4C6E103DBE2}" presName="node" presStyleLbl="node1" presStyleIdx="5" presStyleCnt="7">
        <dgm:presLayoutVars>
          <dgm:bulletEnabled val="1"/>
        </dgm:presLayoutVars>
      </dgm:prSet>
      <dgm:spPr/>
      <dgm:t>
        <a:bodyPr/>
        <a:lstStyle/>
        <a:p>
          <a:endParaRPr lang="en-US"/>
        </a:p>
      </dgm:t>
    </dgm:pt>
    <dgm:pt modelId="{485FA4DA-31C4-4D35-8EA4-C49D3213B968}" type="pres">
      <dgm:prSet presAssocID="{EF155099-9159-40B4-A2EE-A4C6E103DBE2}" presName="dummy" presStyleCnt="0"/>
      <dgm:spPr/>
    </dgm:pt>
    <dgm:pt modelId="{39BC3FDE-B9BC-4628-B77E-2D8D4857135F}" type="pres">
      <dgm:prSet presAssocID="{37FAC246-6FD2-43F0-9614-83C839CD8815}" presName="sibTrans" presStyleLbl="sibTrans2D1" presStyleIdx="5" presStyleCnt="7"/>
      <dgm:spPr/>
      <dgm:t>
        <a:bodyPr/>
        <a:lstStyle/>
        <a:p>
          <a:endParaRPr lang="en-US"/>
        </a:p>
      </dgm:t>
    </dgm:pt>
    <dgm:pt modelId="{02A38111-1766-4C0C-8859-2D3CCCEF1864}" type="pres">
      <dgm:prSet presAssocID="{70576731-62C4-4499-96B9-78F591445DEC}" presName="node" presStyleLbl="node1" presStyleIdx="6" presStyleCnt="7">
        <dgm:presLayoutVars>
          <dgm:bulletEnabled val="1"/>
        </dgm:presLayoutVars>
      </dgm:prSet>
      <dgm:spPr/>
      <dgm:t>
        <a:bodyPr/>
        <a:lstStyle/>
        <a:p>
          <a:endParaRPr lang="en-US"/>
        </a:p>
      </dgm:t>
    </dgm:pt>
    <dgm:pt modelId="{EB229BC1-29F8-4980-A957-F59ADBDEF065}" type="pres">
      <dgm:prSet presAssocID="{70576731-62C4-4499-96B9-78F591445DEC}" presName="dummy" presStyleCnt="0"/>
      <dgm:spPr/>
    </dgm:pt>
    <dgm:pt modelId="{9EF7B983-C40B-4BD5-9ADF-6DB33007FB5A}" type="pres">
      <dgm:prSet presAssocID="{DAD19CEB-A0DE-47CF-AF7E-8E47BE5F4182}" presName="sibTrans" presStyleLbl="sibTrans2D1" presStyleIdx="6" presStyleCnt="7"/>
      <dgm:spPr/>
      <dgm:t>
        <a:bodyPr/>
        <a:lstStyle/>
        <a:p>
          <a:endParaRPr lang="en-US"/>
        </a:p>
      </dgm:t>
    </dgm:pt>
  </dgm:ptLst>
  <dgm:cxnLst>
    <dgm:cxn modelId="{265F280A-A5EC-47F3-A66E-583EFAC74129}" srcId="{94AF7EC1-F522-4B16-B784-23C678822284}" destId="{A7C57817-6454-48B4-A36E-8FF4AA54C134}" srcOrd="3" destOrd="0" parTransId="{B9CA80ED-C77E-482D-A4CF-674C7BB8E0A9}" sibTransId="{D22B9133-0F02-4C92-830F-C6166196696F}"/>
    <dgm:cxn modelId="{58351C7D-B227-44AD-B142-456530009C25}" type="presOf" srcId="{98AAA3B5-EB33-4ABC-8732-12D3666BBAB1}" destId="{FAAEC4C5-6C5A-4160-B720-159B0FA63E47}" srcOrd="0" destOrd="0" presId="urn:microsoft.com/office/officeart/2005/8/layout/radial6"/>
    <dgm:cxn modelId="{4EB61577-2C3B-434F-8964-46F41A150D7C}" srcId="{94AF7EC1-F522-4B16-B784-23C678822284}" destId="{B3B443CE-8F2C-41FC-AC71-958EEDEA769C}" srcOrd="0" destOrd="0" parTransId="{44FFF198-A6FE-4744-8DFD-E6C2F78130BD}" sibTransId="{CDAFEE04-FFC0-4867-9621-1F548A74718D}"/>
    <dgm:cxn modelId="{23C3A892-63E2-445A-AD61-989979D7D986}" type="presOf" srcId="{EF155099-9159-40B4-A2EE-A4C6E103DBE2}" destId="{0111821E-3B53-4902-BBC7-B4FA5BF11784}" srcOrd="0" destOrd="0" presId="urn:microsoft.com/office/officeart/2005/8/layout/radial6"/>
    <dgm:cxn modelId="{AF1036CF-2B4B-495B-B40F-CCC9393F816D}" type="presOf" srcId="{F8910297-127A-44A1-BD8D-D5191E31541D}" destId="{0BB14250-24FA-43DC-8437-EC0268D5FD0D}" srcOrd="0" destOrd="0" presId="urn:microsoft.com/office/officeart/2005/8/layout/radial6"/>
    <dgm:cxn modelId="{D4707198-E936-40D1-BA01-3A9AE134DF71}" srcId="{94AF7EC1-F522-4B16-B784-23C678822284}" destId="{79BFE679-1207-483F-A2E3-4FACB89FE5A0}" srcOrd="1" destOrd="0" parTransId="{2B0BF158-E862-441F-8201-E5B6F313982E}" sibTransId="{648393A4-1943-48FB-BCB0-FC6926935B04}"/>
    <dgm:cxn modelId="{BD611465-CA98-447A-B236-CE49039810B3}" type="presOf" srcId="{2E1FF59B-06FF-49D9-9DCA-CDC4F1CA1D55}" destId="{2823E154-0D01-4D25-95C9-68E1A66A8866}" srcOrd="0" destOrd="0" presId="urn:microsoft.com/office/officeart/2005/8/layout/radial6"/>
    <dgm:cxn modelId="{3278FE0A-514E-4A6D-818E-FD27767EA3CD}" srcId="{94AF7EC1-F522-4B16-B784-23C678822284}" destId="{98AAA3B5-EB33-4ABC-8732-12D3666BBAB1}" srcOrd="2" destOrd="0" parTransId="{B7B7D9A2-25C4-4D62-8A43-2AF0852BB618}" sibTransId="{2E1FF59B-06FF-49D9-9DCA-CDC4F1CA1D55}"/>
    <dgm:cxn modelId="{B69A8C12-7F3D-472B-BADB-2683D4525849}" srcId="{94AF7EC1-F522-4B16-B784-23C678822284}" destId="{CCA97F36-BE53-4EC7-AFFF-57D2F5A8C867}" srcOrd="4" destOrd="0" parTransId="{CCC40284-7D36-4C6D-BEB5-A2DBDF122467}" sibTransId="{54AF1628-FA05-4470-B13E-BE958EE62F0D}"/>
    <dgm:cxn modelId="{CE15D547-DC82-4ADE-986E-FE1AE5923B77}" type="presOf" srcId="{54AF1628-FA05-4470-B13E-BE958EE62F0D}" destId="{1E58FAD0-3A17-4E7F-B2CD-7430B96FF5BC}" srcOrd="0" destOrd="0" presId="urn:microsoft.com/office/officeart/2005/8/layout/radial6"/>
    <dgm:cxn modelId="{DAD6C283-022B-4116-A123-A6C0703F8E2C}" type="presOf" srcId="{CDAFEE04-FFC0-4867-9621-1F548A74718D}" destId="{978F183D-DA78-4F0E-B5BA-50B137813E62}" srcOrd="0" destOrd="0" presId="urn:microsoft.com/office/officeart/2005/8/layout/radial6"/>
    <dgm:cxn modelId="{01FEEB7F-6957-48BB-BA51-03BC8D2E5187}" type="presOf" srcId="{648393A4-1943-48FB-BCB0-FC6926935B04}" destId="{12FADE58-77BB-4E7E-BB7F-C65754949E0B}" srcOrd="0" destOrd="0" presId="urn:microsoft.com/office/officeart/2005/8/layout/radial6"/>
    <dgm:cxn modelId="{94DF78D0-48EF-4007-86AB-E876968F87C3}" srcId="{F8910297-127A-44A1-BD8D-D5191E31541D}" destId="{94AF7EC1-F522-4B16-B784-23C678822284}" srcOrd="0" destOrd="0" parTransId="{87BB858C-A441-47D3-A529-B03A16A2D264}" sibTransId="{3D2C5ADE-1542-4C91-BC49-A64FF4385683}"/>
    <dgm:cxn modelId="{79573669-69A2-4BCB-842D-274A5E5991AA}" type="presOf" srcId="{DAD19CEB-A0DE-47CF-AF7E-8E47BE5F4182}" destId="{9EF7B983-C40B-4BD5-9ADF-6DB33007FB5A}" srcOrd="0" destOrd="0" presId="urn:microsoft.com/office/officeart/2005/8/layout/radial6"/>
    <dgm:cxn modelId="{06BA9DCB-3B1A-4B14-ABD6-5593CDE3A773}" type="presOf" srcId="{D22B9133-0F02-4C92-830F-C6166196696F}" destId="{BDFEF380-4A33-4F69-9D1E-2BC8B2957829}" srcOrd="0" destOrd="0" presId="urn:microsoft.com/office/officeart/2005/8/layout/radial6"/>
    <dgm:cxn modelId="{2151ED63-1D2C-4760-B506-F1DAE682A595}" type="presOf" srcId="{B3B443CE-8F2C-41FC-AC71-958EEDEA769C}" destId="{7FC32E80-4E62-4DD4-AB71-1222588902DC}" srcOrd="0" destOrd="0" presId="urn:microsoft.com/office/officeart/2005/8/layout/radial6"/>
    <dgm:cxn modelId="{9E7A67F1-A6CD-41D5-8E5B-FDB3323C0C68}" type="presOf" srcId="{A7C57817-6454-48B4-A36E-8FF4AA54C134}" destId="{D286705C-815A-48A3-A09B-4FE4A1C8FAA6}" srcOrd="0" destOrd="0" presId="urn:microsoft.com/office/officeart/2005/8/layout/radial6"/>
    <dgm:cxn modelId="{FA49B2A3-8513-477E-9938-5B8A5611C959}" type="presOf" srcId="{94AF7EC1-F522-4B16-B784-23C678822284}" destId="{947EE6A8-6B32-4F73-919A-582D46998E8C}" srcOrd="0" destOrd="0" presId="urn:microsoft.com/office/officeart/2005/8/layout/radial6"/>
    <dgm:cxn modelId="{C14F43C0-B855-4BD2-BF99-866CEE7E2B31}" type="presOf" srcId="{70576731-62C4-4499-96B9-78F591445DEC}" destId="{02A38111-1766-4C0C-8859-2D3CCCEF1864}" srcOrd="0" destOrd="0" presId="urn:microsoft.com/office/officeart/2005/8/layout/radial6"/>
    <dgm:cxn modelId="{A0B5E5BD-B8E7-4DA6-9A83-D387633149AD}" type="presOf" srcId="{37FAC246-6FD2-43F0-9614-83C839CD8815}" destId="{39BC3FDE-B9BC-4628-B77E-2D8D4857135F}" srcOrd="0" destOrd="0" presId="urn:microsoft.com/office/officeart/2005/8/layout/radial6"/>
    <dgm:cxn modelId="{E3799A02-7287-4972-99FE-F11CD2E0F0A9}" type="presOf" srcId="{CCA97F36-BE53-4EC7-AFFF-57D2F5A8C867}" destId="{10222D7F-4AA5-4276-A0C2-96E864C425A0}" srcOrd="0" destOrd="0" presId="urn:microsoft.com/office/officeart/2005/8/layout/radial6"/>
    <dgm:cxn modelId="{F405F5E3-21DC-49D8-AF47-EA79E65408A6}" srcId="{94AF7EC1-F522-4B16-B784-23C678822284}" destId="{EF155099-9159-40B4-A2EE-A4C6E103DBE2}" srcOrd="5" destOrd="0" parTransId="{C817EE35-AF3A-4F82-8E44-33238F1F7073}" sibTransId="{37FAC246-6FD2-43F0-9614-83C839CD8815}"/>
    <dgm:cxn modelId="{E2F33424-621E-4F20-AC9C-F3D33E0FAEC2}" srcId="{94AF7EC1-F522-4B16-B784-23C678822284}" destId="{70576731-62C4-4499-96B9-78F591445DEC}" srcOrd="6" destOrd="0" parTransId="{6D020BEB-8DEC-41F9-9657-37311D7CA76A}" sibTransId="{DAD19CEB-A0DE-47CF-AF7E-8E47BE5F4182}"/>
    <dgm:cxn modelId="{AE6E789F-ABBD-4AA2-9E05-6C881239DFF9}" type="presOf" srcId="{79BFE679-1207-483F-A2E3-4FACB89FE5A0}" destId="{97E34952-40C6-4ACC-BBA4-EFD8BA427382}" srcOrd="0" destOrd="0" presId="urn:microsoft.com/office/officeart/2005/8/layout/radial6"/>
    <dgm:cxn modelId="{646E8C6F-FDD5-4E5F-8EC6-E07CD0DD9842}" type="presParOf" srcId="{0BB14250-24FA-43DC-8437-EC0268D5FD0D}" destId="{947EE6A8-6B32-4F73-919A-582D46998E8C}" srcOrd="0" destOrd="0" presId="urn:microsoft.com/office/officeart/2005/8/layout/radial6"/>
    <dgm:cxn modelId="{0B2C2C9D-FF8A-474D-9AB1-01B874EFCCE0}" type="presParOf" srcId="{0BB14250-24FA-43DC-8437-EC0268D5FD0D}" destId="{7FC32E80-4E62-4DD4-AB71-1222588902DC}" srcOrd="1" destOrd="0" presId="urn:microsoft.com/office/officeart/2005/8/layout/radial6"/>
    <dgm:cxn modelId="{97C347C7-71E7-4795-9780-E5687DB0DE26}" type="presParOf" srcId="{0BB14250-24FA-43DC-8437-EC0268D5FD0D}" destId="{A87BF3FC-083B-4070-B0E8-CF6159D7F988}" srcOrd="2" destOrd="0" presId="urn:microsoft.com/office/officeart/2005/8/layout/radial6"/>
    <dgm:cxn modelId="{8CC8A222-2938-4CD7-B87A-D1477512A415}" type="presParOf" srcId="{0BB14250-24FA-43DC-8437-EC0268D5FD0D}" destId="{978F183D-DA78-4F0E-B5BA-50B137813E62}" srcOrd="3" destOrd="0" presId="urn:microsoft.com/office/officeart/2005/8/layout/radial6"/>
    <dgm:cxn modelId="{EAB363B1-C051-456C-86DE-1D8CD876FC7B}" type="presParOf" srcId="{0BB14250-24FA-43DC-8437-EC0268D5FD0D}" destId="{97E34952-40C6-4ACC-BBA4-EFD8BA427382}" srcOrd="4" destOrd="0" presId="urn:microsoft.com/office/officeart/2005/8/layout/radial6"/>
    <dgm:cxn modelId="{964D608A-8A2C-4295-AFFB-A958DAB1B729}" type="presParOf" srcId="{0BB14250-24FA-43DC-8437-EC0268D5FD0D}" destId="{91CF75E4-5F28-413F-8C23-6EFF94B818D8}" srcOrd="5" destOrd="0" presId="urn:microsoft.com/office/officeart/2005/8/layout/radial6"/>
    <dgm:cxn modelId="{EB95BA79-38FF-4F28-A7C3-4CBBCC6DFE3F}" type="presParOf" srcId="{0BB14250-24FA-43DC-8437-EC0268D5FD0D}" destId="{12FADE58-77BB-4E7E-BB7F-C65754949E0B}" srcOrd="6" destOrd="0" presId="urn:microsoft.com/office/officeart/2005/8/layout/radial6"/>
    <dgm:cxn modelId="{7E65EF36-6626-4E1A-B308-C7D5EB56A5EB}" type="presParOf" srcId="{0BB14250-24FA-43DC-8437-EC0268D5FD0D}" destId="{FAAEC4C5-6C5A-4160-B720-159B0FA63E47}" srcOrd="7" destOrd="0" presId="urn:microsoft.com/office/officeart/2005/8/layout/radial6"/>
    <dgm:cxn modelId="{59B79A62-787A-45B6-89DE-BD31DF4F4763}" type="presParOf" srcId="{0BB14250-24FA-43DC-8437-EC0268D5FD0D}" destId="{B7C67177-9AE1-4ED6-976B-862993EE9954}" srcOrd="8" destOrd="0" presId="urn:microsoft.com/office/officeart/2005/8/layout/radial6"/>
    <dgm:cxn modelId="{5AA263E5-BB48-4604-BAD7-9C7AA0472964}" type="presParOf" srcId="{0BB14250-24FA-43DC-8437-EC0268D5FD0D}" destId="{2823E154-0D01-4D25-95C9-68E1A66A8866}" srcOrd="9" destOrd="0" presId="urn:microsoft.com/office/officeart/2005/8/layout/radial6"/>
    <dgm:cxn modelId="{7B3CC502-FC1D-4098-92D4-CF6546122368}" type="presParOf" srcId="{0BB14250-24FA-43DC-8437-EC0268D5FD0D}" destId="{D286705C-815A-48A3-A09B-4FE4A1C8FAA6}" srcOrd="10" destOrd="0" presId="urn:microsoft.com/office/officeart/2005/8/layout/radial6"/>
    <dgm:cxn modelId="{EC3A4E44-6EFA-413E-A7BE-BFBF8923AF9A}" type="presParOf" srcId="{0BB14250-24FA-43DC-8437-EC0268D5FD0D}" destId="{E09A781D-6D92-4A7C-A077-BFE55EEE405C}" srcOrd="11" destOrd="0" presId="urn:microsoft.com/office/officeart/2005/8/layout/radial6"/>
    <dgm:cxn modelId="{91D46F5C-19EC-4653-8997-E81C28F0E3B2}" type="presParOf" srcId="{0BB14250-24FA-43DC-8437-EC0268D5FD0D}" destId="{BDFEF380-4A33-4F69-9D1E-2BC8B2957829}" srcOrd="12" destOrd="0" presId="urn:microsoft.com/office/officeart/2005/8/layout/radial6"/>
    <dgm:cxn modelId="{6906017A-C24B-44F1-99C3-E2B5C1292B00}" type="presParOf" srcId="{0BB14250-24FA-43DC-8437-EC0268D5FD0D}" destId="{10222D7F-4AA5-4276-A0C2-96E864C425A0}" srcOrd="13" destOrd="0" presId="urn:microsoft.com/office/officeart/2005/8/layout/radial6"/>
    <dgm:cxn modelId="{862B5DE7-445B-47C6-A416-D59ADCF0D832}" type="presParOf" srcId="{0BB14250-24FA-43DC-8437-EC0268D5FD0D}" destId="{2E46BF79-4405-4022-85B5-92B6D9ADA0F0}" srcOrd="14" destOrd="0" presId="urn:microsoft.com/office/officeart/2005/8/layout/radial6"/>
    <dgm:cxn modelId="{74F33DF4-AF5A-47BA-BF13-0640F58D1223}" type="presParOf" srcId="{0BB14250-24FA-43DC-8437-EC0268D5FD0D}" destId="{1E58FAD0-3A17-4E7F-B2CD-7430B96FF5BC}" srcOrd="15" destOrd="0" presId="urn:microsoft.com/office/officeart/2005/8/layout/radial6"/>
    <dgm:cxn modelId="{CA4187A1-9A9B-44DD-95AF-3A0035072E61}" type="presParOf" srcId="{0BB14250-24FA-43DC-8437-EC0268D5FD0D}" destId="{0111821E-3B53-4902-BBC7-B4FA5BF11784}" srcOrd="16" destOrd="0" presId="urn:microsoft.com/office/officeart/2005/8/layout/radial6"/>
    <dgm:cxn modelId="{BA89C601-B884-4FBD-845F-D5B5A4F47580}" type="presParOf" srcId="{0BB14250-24FA-43DC-8437-EC0268D5FD0D}" destId="{485FA4DA-31C4-4D35-8EA4-C49D3213B968}" srcOrd="17" destOrd="0" presId="urn:microsoft.com/office/officeart/2005/8/layout/radial6"/>
    <dgm:cxn modelId="{27C4489C-2DD2-4AB6-8556-B42D04EAC8A6}" type="presParOf" srcId="{0BB14250-24FA-43DC-8437-EC0268D5FD0D}" destId="{39BC3FDE-B9BC-4628-B77E-2D8D4857135F}" srcOrd="18" destOrd="0" presId="urn:microsoft.com/office/officeart/2005/8/layout/radial6"/>
    <dgm:cxn modelId="{79BE2CCD-14FE-41DF-B744-B20E92594684}" type="presParOf" srcId="{0BB14250-24FA-43DC-8437-EC0268D5FD0D}" destId="{02A38111-1766-4C0C-8859-2D3CCCEF1864}" srcOrd="19" destOrd="0" presId="urn:microsoft.com/office/officeart/2005/8/layout/radial6"/>
    <dgm:cxn modelId="{60D396F1-739B-46BE-874F-0063BA8A7869}" type="presParOf" srcId="{0BB14250-24FA-43DC-8437-EC0268D5FD0D}" destId="{EB229BC1-29F8-4980-A957-F59ADBDEF065}" srcOrd="20" destOrd="0" presId="urn:microsoft.com/office/officeart/2005/8/layout/radial6"/>
    <dgm:cxn modelId="{F48D4B6D-1BC3-42E2-9B91-15F674AFB2B7}" type="presParOf" srcId="{0BB14250-24FA-43DC-8437-EC0268D5FD0D}" destId="{9EF7B983-C40B-4BD5-9ADF-6DB33007FB5A}"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F1B464-D297-454D-9B7B-951BDC0465A5}" type="doc">
      <dgm:prSet loTypeId="urn:microsoft.com/office/officeart/2005/8/layout/chevron1" loCatId="process" qsTypeId="urn:microsoft.com/office/officeart/2005/8/quickstyle/simple1" qsCatId="simple" csTypeId="urn:microsoft.com/office/officeart/2005/8/colors/accent1_2" csCatId="accent1" phldr="1"/>
      <dgm:spPr/>
    </dgm:pt>
    <dgm:pt modelId="{4DC571BB-95FE-42B2-AB0E-A026730EA0C8}">
      <dgm:prSet phldrT="[Text]"/>
      <dgm:spPr/>
      <dgm:t>
        <a:bodyPr/>
        <a:lstStyle/>
        <a:p>
          <a:r>
            <a:rPr lang="en-US" dirty="0" smtClean="0"/>
            <a:t>Enumerate Storage Pools</a:t>
          </a:r>
          <a:endParaRPr lang="en-US" dirty="0"/>
        </a:p>
      </dgm:t>
    </dgm:pt>
    <dgm:pt modelId="{63CD4A8B-9091-46BC-9BAB-2DF7002D390C}" type="parTrans" cxnId="{A193AFE8-510A-43BE-A409-A55F4EF2E171}">
      <dgm:prSet/>
      <dgm:spPr/>
      <dgm:t>
        <a:bodyPr/>
        <a:lstStyle/>
        <a:p>
          <a:endParaRPr lang="en-US"/>
        </a:p>
      </dgm:t>
    </dgm:pt>
    <dgm:pt modelId="{6F8E0BCA-623D-4D38-B338-A7E58A93605F}" type="sibTrans" cxnId="{A193AFE8-510A-43BE-A409-A55F4EF2E171}">
      <dgm:prSet/>
      <dgm:spPr/>
      <dgm:t>
        <a:bodyPr/>
        <a:lstStyle/>
        <a:p>
          <a:endParaRPr lang="en-US"/>
        </a:p>
      </dgm:t>
    </dgm:pt>
    <dgm:pt modelId="{17E1567E-8F77-4FAB-AAB2-979202B7460A}">
      <dgm:prSet phldrT="[Text]"/>
      <dgm:spPr/>
      <dgm:t>
        <a:bodyPr/>
        <a:lstStyle/>
        <a:p>
          <a:r>
            <a:rPr lang="en-US" dirty="0" smtClean="0"/>
            <a:t>Enumerate Endpoints</a:t>
          </a:r>
          <a:endParaRPr lang="en-US" dirty="0"/>
        </a:p>
      </dgm:t>
    </dgm:pt>
    <dgm:pt modelId="{96096F05-C8DE-418F-9491-EF872F228A56}" type="parTrans" cxnId="{A82B1D04-370D-418C-B6B7-1CC8217E3894}">
      <dgm:prSet/>
      <dgm:spPr/>
      <dgm:t>
        <a:bodyPr/>
        <a:lstStyle/>
        <a:p>
          <a:endParaRPr lang="en-US"/>
        </a:p>
      </dgm:t>
    </dgm:pt>
    <dgm:pt modelId="{DA3F8189-A578-4026-8D94-AC97727FACA9}" type="sibTrans" cxnId="{A82B1D04-370D-418C-B6B7-1CC8217E3894}">
      <dgm:prSet/>
      <dgm:spPr/>
      <dgm:t>
        <a:bodyPr/>
        <a:lstStyle/>
        <a:p>
          <a:endParaRPr lang="en-US"/>
        </a:p>
      </dgm:t>
    </dgm:pt>
    <dgm:pt modelId="{77DE4B95-60B8-46E3-A8DC-D0274A428830}">
      <dgm:prSet phldrT="[Text]"/>
      <dgm:spPr/>
      <dgm:t>
        <a:bodyPr/>
        <a:lstStyle/>
        <a:p>
          <a:r>
            <a:rPr lang="en-US" dirty="0" smtClean="0"/>
            <a:t>Enumerate Initiators</a:t>
          </a:r>
          <a:endParaRPr lang="en-US" dirty="0"/>
        </a:p>
      </dgm:t>
    </dgm:pt>
    <dgm:pt modelId="{2A3A9015-3F8F-4F37-85B6-1816840D7772}" type="parTrans" cxnId="{1A23E259-5F05-41BC-A067-C5D369BE0B09}">
      <dgm:prSet/>
      <dgm:spPr/>
      <dgm:t>
        <a:bodyPr/>
        <a:lstStyle/>
        <a:p>
          <a:endParaRPr lang="en-US"/>
        </a:p>
      </dgm:t>
    </dgm:pt>
    <dgm:pt modelId="{D1EA7B3F-B612-4093-A035-B9C37EF34CC4}" type="sibTrans" cxnId="{1A23E259-5F05-41BC-A067-C5D369BE0B09}">
      <dgm:prSet/>
      <dgm:spPr/>
      <dgm:t>
        <a:bodyPr/>
        <a:lstStyle/>
        <a:p>
          <a:endParaRPr lang="en-US"/>
        </a:p>
      </dgm:t>
    </dgm:pt>
    <dgm:pt modelId="{C9BB1292-6101-4DCD-8DA1-E445E57403EC}">
      <dgm:prSet phldrT="[Text]"/>
      <dgm:spPr/>
      <dgm:t>
        <a:bodyPr/>
        <a:lstStyle/>
        <a:p>
          <a:r>
            <a:rPr lang="en-US" dirty="0" smtClean="0"/>
            <a:t>Discover </a:t>
          </a:r>
          <a:r>
            <a:rPr lang="en-US" dirty="0" err="1" smtClean="0"/>
            <a:t>ComputerSystem</a:t>
          </a:r>
          <a:endParaRPr lang="en-US" dirty="0"/>
        </a:p>
      </dgm:t>
    </dgm:pt>
    <dgm:pt modelId="{5A0E4AE1-550D-463A-953B-6F6E732AF4B7}" type="parTrans" cxnId="{06AA9553-D952-469A-A7F4-221634B1A369}">
      <dgm:prSet/>
      <dgm:spPr/>
      <dgm:t>
        <a:bodyPr/>
        <a:lstStyle/>
        <a:p>
          <a:endParaRPr lang="en-US"/>
        </a:p>
      </dgm:t>
    </dgm:pt>
    <dgm:pt modelId="{801A3743-AA6F-4291-8B42-D1AF3FA06AE3}" type="sibTrans" cxnId="{06AA9553-D952-469A-A7F4-221634B1A369}">
      <dgm:prSet/>
      <dgm:spPr/>
      <dgm:t>
        <a:bodyPr/>
        <a:lstStyle/>
        <a:p>
          <a:endParaRPr lang="en-US"/>
        </a:p>
      </dgm:t>
    </dgm:pt>
    <dgm:pt modelId="{A5AFA72D-465B-4BC5-96EA-9906229122F3}">
      <dgm:prSet phldrT="[Text]"/>
      <dgm:spPr/>
      <dgm:t>
        <a:bodyPr/>
        <a:lstStyle/>
        <a:p>
          <a:r>
            <a:rPr lang="en-US" dirty="0" smtClean="0"/>
            <a:t>Enumerate Properties</a:t>
          </a:r>
          <a:endParaRPr lang="en-US" dirty="0"/>
        </a:p>
      </dgm:t>
    </dgm:pt>
    <dgm:pt modelId="{DBD3350B-8048-446A-A156-DC7EA53A65B8}" type="parTrans" cxnId="{B739AD4D-FADA-4BA5-B553-2B3404F0F5D4}">
      <dgm:prSet/>
      <dgm:spPr/>
      <dgm:t>
        <a:bodyPr/>
        <a:lstStyle/>
        <a:p>
          <a:endParaRPr lang="en-US"/>
        </a:p>
      </dgm:t>
    </dgm:pt>
    <dgm:pt modelId="{FB96270C-7F64-4DA0-89E4-87ABCDE53D58}" type="sibTrans" cxnId="{B739AD4D-FADA-4BA5-B553-2B3404F0F5D4}">
      <dgm:prSet/>
      <dgm:spPr/>
      <dgm:t>
        <a:bodyPr/>
        <a:lstStyle/>
        <a:p>
          <a:endParaRPr lang="en-US"/>
        </a:p>
      </dgm:t>
    </dgm:pt>
    <dgm:pt modelId="{E5C56248-D5D3-4969-A89C-73BDA75409CD}" type="pres">
      <dgm:prSet presAssocID="{0FF1B464-D297-454D-9B7B-951BDC0465A5}" presName="Name0" presStyleCnt="0">
        <dgm:presLayoutVars>
          <dgm:dir/>
          <dgm:animLvl val="lvl"/>
          <dgm:resizeHandles val="exact"/>
        </dgm:presLayoutVars>
      </dgm:prSet>
      <dgm:spPr/>
    </dgm:pt>
    <dgm:pt modelId="{1970EE35-9587-447B-9CA2-0B87FEB658C5}" type="pres">
      <dgm:prSet presAssocID="{C9BB1292-6101-4DCD-8DA1-E445E57403EC}" presName="parTxOnly" presStyleLbl="node1" presStyleIdx="0" presStyleCnt="5">
        <dgm:presLayoutVars>
          <dgm:chMax val="0"/>
          <dgm:chPref val="0"/>
          <dgm:bulletEnabled val="1"/>
        </dgm:presLayoutVars>
      </dgm:prSet>
      <dgm:spPr/>
      <dgm:t>
        <a:bodyPr/>
        <a:lstStyle/>
        <a:p>
          <a:endParaRPr lang="en-US"/>
        </a:p>
      </dgm:t>
    </dgm:pt>
    <dgm:pt modelId="{4B906410-3210-498D-91F5-7D98187A3F34}" type="pres">
      <dgm:prSet presAssocID="{801A3743-AA6F-4291-8B42-D1AF3FA06AE3}" presName="parTxOnlySpace" presStyleCnt="0"/>
      <dgm:spPr/>
    </dgm:pt>
    <dgm:pt modelId="{F1268AA5-82BE-43AE-91DF-D41B198A33FD}" type="pres">
      <dgm:prSet presAssocID="{A5AFA72D-465B-4BC5-96EA-9906229122F3}" presName="parTxOnly" presStyleLbl="node1" presStyleIdx="1" presStyleCnt="5">
        <dgm:presLayoutVars>
          <dgm:chMax val="0"/>
          <dgm:chPref val="0"/>
          <dgm:bulletEnabled val="1"/>
        </dgm:presLayoutVars>
      </dgm:prSet>
      <dgm:spPr/>
      <dgm:t>
        <a:bodyPr/>
        <a:lstStyle/>
        <a:p>
          <a:endParaRPr lang="en-US"/>
        </a:p>
      </dgm:t>
    </dgm:pt>
    <dgm:pt modelId="{503AB1B8-7AC8-422D-8622-D55E2C48B125}" type="pres">
      <dgm:prSet presAssocID="{FB96270C-7F64-4DA0-89E4-87ABCDE53D58}" presName="parTxOnlySpace" presStyleCnt="0"/>
      <dgm:spPr/>
    </dgm:pt>
    <dgm:pt modelId="{1EFDD78E-3D2A-4CDB-AD0D-9F2F6D0255BE}" type="pres">
      <dgm:prSet presAssocID="{4DC571BB-95FE-42B2-AB0E-A026730EA0C8}" presName="parTxOnly" presStyleLbl="node1" presStyleIdx="2" presStyleCnt="5">
        <dgm:presLayoutVars>
          <dgm:chMax val="0"/>
          <dgm:chPref val="0"/>
          <dgm:bulletEnabled val="1"/>
        </dgm:presLayoutVars>
      </dgm:prSet>
      <dgm:spPr/>
      <dgm:t>
        <a:bodyPr/>
        <a:lstStyle/>
        <a:p>
          <a:endParaRPr lang="en-US"/>
        </a:p>
      </dgm:t>
    </dgm:pt>
    <dgm:pt modelId="{EDFE9C87-A237-4220-98F5-06F48F3DEC77}" type="pres">
      <dgm:prSet presAssocID="{6F8E0BCA-623D-4D38-B338-A7E58A93605F}" presName="parTxOnlySpace" presStyleCnt="0"/>
      <dgm:spPr/>
    </dgm:pt>
    <dgm:pt modelId="{39792CE9-3BFD-4B2A-823D-A80B46A7A3AE}" type="pres">
      <dgm:prSet presAssocID="{17E1567E-8F77-4FAB-AAB2-979202B7460A}" presName="parTxOnly" presStyleLbl="node1" presStyleIdx="3" presStyleCnt="5">
        <dgm:presLayoutVars>
          <dgm:chMax val="0"/>
          <dgm:chPref val="0"/>
          <dgm:bulletEnabled val="1"/>
        </dgm:presLayoutVars>
      </dgm:prSet>
      <dgm:spPr/>
      <dgm:t>
        <a:bodyPr/>
        <a:lstStyle/>
        <a:p>
          <a:endParaRPr lang="en-US"/>
        </a:p>
      </dgm:t>
    </dgm:pt>
    <dgm:pt modelId="{7EFA3708-1FFC-48AF-9632-788D2F385860}" type="pres">
      <dgm:prSet presAssocID="{DA3F8189-A578-4026-8D94-AC97727FACA9}" presName="parTxOnlySpace" presStyleCnt="0"/>
      <dgm:spPr/>
    </dgm:pt>
    <dgm:pt modelId="{9690BBD1-0122-476B-BF8C-2C46DA25582C}" type="pres">
      <dgm:prSet presAssocID="{77DE4B95-60B8-46E3-A8DC-D0274A428830}" presName="parTxOnly" presStyleLbl="node1" presStyleIdx="4" presStyleCnt="5">
        <dgm:presLayoutVars>
          <dgm:chMax val="0"/>
          <dgm:chPref val="0"/>
          <dgm:bulletEnabled val="1"/>
        </dgm:presLayoutVars>
      </dgm:prSet>
      <dgm:spPr/>
      <dgm:t>
        <a:bodyPr/>
        <a:lstStyle/>
        <a:p>
          <a:endParaRPr lang="en-US"/>
        </a:p>
      </dgm:t>
    </dgm:pt>
  </dgm:ptLst>
  <dgm:cxnLst>
    <dgm:cxn modelId="{B739AD4D-FADA-4BA5-B553-2B3404F0F5D4}" srcId="{0FF1B464-D297-454D-9B7B-951BDC0465A5}" destId="{A5AFA72D-465B-4BC5-96EA-9906229122F3}" srcOrd="1" destOrd="0" parTransId="{DBD3350B-8048-446A-A156-DC7EA53A65B8}" sibTransId="{FB96270C-7F64-4DA0-89E4-87ABCDE53D58}"/>
    <dgm:cxn modelId="{75BC3F8A-0700-452A-A1C1-818CBDFE0908}" type="presOf" srcId="{17E1567E-8F77-4FAB-AAB2-979202B7460A}" destId="{39792CE9-3BFD-4B2A-823D-A80B46A7A3AE}" srcOrd="0" destOrd="0" presId="urn:microsoft.com/office/officeart/2005/8/layout/chevron1"/>
    <dgm:cxn modelId="{A82B1D04-370D-418C-B6B7-1CC8217E3894}" srcId="{0FF1B464-D297-454D-9B7B-951BDC0465A5}" destId="{17E1567E-8F77-4FAB-AAB2-979202B7460A}" srcOrd="3" destOrd="0" parTransId="{96096F05-C8DE-418F-9491-EF872F228A56}" sibTransId="{DA3F8189-A578-4026-8D94-AC97727FACA9}"/>
    <dgm:cxn modelId="{3E84DEB2-C5E3-4F3F-B80D-AD28E9412AFD}" type="presOf" srcId="{77DE4B95-60B8-46E3-A8DC-D0274A428830}" destId="{9690BBD1-0122-476B-BF8C-2C46DA25582C}" srcOrd="0" destOrd="0" presId="urn:microsoft.com/office/officeart/2005/8/layout/chevron1"/>
    <dgm:cxn modelId="{38D07B13-E9F1-4440-A51D-B251B07B171F}" type="presOf" srcId="{0FF1B464-D297-454D-9B7B-951BDC0465A5}" destId="{E5C56248-D5D3-4969-A89C-73BDA75409CD}" srcOrd="0" destOrd="0" presId="urn:microsoft.com/office/officeart/2005/8/layout/chevron1"/>
    <dgm:cxn modelId="{3EF43EBC-F873-4176-9B0F-F5465AB8868E}" type="presOf" srcId="{C9BB1292-6101-4DCD-8DA1-E445E57403EC}" destId="{1970EE35-9587-447B-9CA2-0B87FEB658C5}" srcOrd="0" destOrd="0" presId="urn:microsoft.com/office/officeart/2005/8/layout/chevron1"/>
    <dgm:cxn modelId="{06AA9553-D952-469A-A7F4-221634B1A369}" srcId="{0FF1B464-D297-454D-9B7B-951BDC0465A5}" destId="{C9BB1292-6101-4DCD-8DA1-E445E57403EC}" srcOrd="0" destOrd="0" parTransId="{5A0E4AE1-550D-463A-953B-6F6E732AF4B7}" sibTransId="{801A3743-AA6F-4291-8B42-D1AF3FA06AE3}"/>
    <dgm:cxn modelId="{DA216B89-62B4-4F67-927A-7B2ECD265A49}" type="presOf" srcId="{A5AFA72D-465B-4BC5-96EA-9906229122F3}" destId="{F1268AA5-82BE-43AE-91DF-D41B198A33FD}" srcOrd="0" destOrd="0" presId="urn:microsoft.com/office/officeart/2005/8/layout/chevron1"/>
    <dgm:cxn modelId="{4CDCE4AC-F776-4D99-B5FD-B09FE2CC7291}" type="presOf" srcId="{4DC571BB-95FE-42B2-AB0E-A026730EA0C8}" destId="{1EFDD78E-3D2A-4CDB-AD0D-9F2F6D0255BE}" srcOrd="0" destOrd="0" presId="urn:microsoft.com/office/officeart/2005/8/layout/chevron1"/>
    <dgm:cxn modelId="{1A23E259-5F05-41BC-A067-C5D369BE0B09}" srcId="{0FF1B464-D297-454D-9B7B-951BDC0465A5}" destId="{77DE4B95-60B8-46E3-A8DC-D0274A428830}" srcOrd="4" destOrd="0" parTransId="{2A3A9015-3F8F-4F37-85B6-1816840D7772}" sibTransId="{D1EA7B3F-B612-4093-A035-B9C37EF34CC4}"/>
    <dgm:cxn modelId="{A193AFE8-510A-43BE-A409-A55F4EF2E171}" srcId="{0FF1B464-D297-454D-9B7B-951BDC0465A5}" destId="{4DC571BB-95FE-42B2-AB0E-A026730EA0C8}" srcOrd="2" destOrd="0" parTransId="{63CD4A8B-9091-46BC-9BAB-2DF7002D390C}" sibTransId="{6F8E0BCA-623D-4D38-B338-A7E58A93605F}"/>
    <dgm:cxn modelId="{D3C243EF-A0DB-4D3D-81E2-F9119781BDA2}" type="presParOf" srcId="{E5C56248-D5D3-4969-A89C-73BDA75409CD}" destId="{1970EE35-9587-447B-9CA2-0B87FEB658C5}" srcOrd="0" destOrd="0" presId="urn:microsoft.com/office/officeart/2005/8/layout/chevron1"/>
    <dgm:cxn modelId="{9CA80EF6-E8CF-424D-B088-106B4C485136}" type="presParOf" srcId="{E5C56248-D5D3-4969-A89C-73BDA75409CD}" destId="{4B906410-3210-498D-91F5-7D98187A3F34}" srcOrd="1" destOrd="0" presId="urn:microsoft.com/office/officeart/2005/8/layout/chevron1"/>
    <dgm:cxn modelId="{2C76CFD8-4801-4AF6-A63E-81EFB19E3DAA}" type="presParOf" srcId="{E5C56248-D5D3-4969-A89C-73BDA75409CD}" destId="{F1268AA5-82BE-43AE-91DF-D41B198A33FD}" srcOrd="2" destOrd="0" presId="urn:microsoft.com/office/officeart/2005/8/layout/chevron1"/>
    <dgm:cxn modelId="{B4C213B1-AF38-4AE8-90EC-7BEF29579BFB}" type="presParOf" srcId="{E5C56248-D5D3-4969-A89C-73BDA75409CD}" destId="{503AB1B8-7AC8-422D-8622-D55E2C48B125}" srcOrd="3" destOrd="0" presId="urn:microsoft.com/office/officeart/2005/8/layout/chevron1"/>
    <dgm:cxn modelId="{DA890422-9B9F-4BFF-9B23-F07CADEE52B5}" type="presParOf" srcId="{E5C56248-D5D3-4969-A89C-73BDA75409CD}" destId="{1EFDD78E-3D2A-4CDB-AD0D-9F2F6D0255BE}" srcOrd="4" destOrd="0" presId="urn:microsoft.com/office/officeart/2005/8/layout/chevron1"/>
    <dgm:cxn modelId="{4F687CD2-0389-4D15-BA33-1B051048E7FE}" type="presParOf" srcId="{E5C56248-D5D3-4969-A89C-73BDA75409CD}" destId="{EDFE9C87-A237-4220-98F5-06F48F3DEC77}" srcOrd="5" destOrd="0" presId="urn:microsoft.com/office/officeart/2005/8/layout/chevron1"/>
    <dgm:cxn modelId="{3BAAD00C-BC44-426F-A6F7-14B1F98F74AD}" type="presParOf" srcId="{E5C56248-D5D3-4969-A89C-73BDA75409CD}" destId="{39792CE9-3BFD-4B2A-823D-A80B46A7A3AE}" srcOrd="6" destOrd="0" presId="urn:microsoft.com/office/officeart/2005/8/layout/chevron1"/>
    <dgm:cxn modelId="{F324907F-2F95-4C9A-BFA1-54CD376A0DE7}" type="presParOf" srcId="{E5C56248-D5D3-4969-A89C-73BDA75409CD}" destId="{7EFA3708-1FFC-48AF-9632-788D2F385860}" srcOrd="7" destOrd="0" presId="urn:microsoft.com/office/officeart/2005/8/layout/chevron1"/>
    <dgm:cxn modelId="{8CD6AAB0-4B01-4D4C-BB33-B6410DC2C1C5}" type="presParOf" srcId="{E5C56248-D5D3-4969-A89C-73BDA75409CD}" destId="{9690BBD1-0122-476B-BF8C-2C46DA25582C}"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F1B464-D297-454D-9B7B-951BDC0465A5}" type="doc">
      <dgm:prSet loTypeId="urn:microsoft.com/office/officeart/2005/8/layout/chevron1" loCatId="process" qsTypeId="urn:microsoft.com/office/officeart/2005/8/quickstyle/simple1" qsCatId="simple" csTypeId="urn:microsoft.com/office/officeart/2005/8/colors/accent1_2" csCatId="accent1" phldr="1"/>
      <dgm:spPr/>
    </dgm:pt>
    <dgm:pt modelId="{C9BB1292-6101-4DCD-8DA1-E445E57403EC}">
      <dgm:prSet phldrT="[Text]"/>
      <dgm:spPr/>
      <dgm:t>
        <a:bodyPr/>
        <a:lstStyle/>
        <a:p>
          <a:r>
            <a:rPr lang="en-US" dirty="0" smtClean="0"/>
            <a:t>Enumerate </a:t>
          </a:r>
          <a:r>
            <a:rPr lang="en-US" dirty="0" err="1" smtClean="0"/>
            <a:t>StorageVolume</a:t>
          </a:r>
          <a:endParaRPr lang="en-US" dirty="0"/>
        </a:p>
      </dgm:t>
    </dgm:pt>
    <dgm:pt modelId="{5A0E4AE1-550D-463A-953B-6F6E732AF4B7}" type="parTrans" cxnId="{06AA9553-D952-469A-A7F4-221634B1A369}">
      <dgm:prSet/>
      <dgm:spPr/>
      <dgm:t>
        <a:bodyPr/>
        <a:lstStyle/>
        <a:p>
          <a:endParaRPr lang="en-US"/>
        </a:p>
      </dgm:t>
    </dgm:pt>
    <dgm:pt modelId="{801A3743-AA6F-4291-8B42-D1AF3FA06AE3}" type="sibTrans" cxnId="{06AA9553-D952-469A-A7F4-221634B1A369}">
      <dgm:prSet/>
      <dgm:spPr/>
      <dgm:t>
        <a:bodyPr/>
        <a:lstStyle/>
        <a:p>
          <a:endParaRPr lang="en-US"/>
        </a:p>
      </dgm:t>
    </dgm:pt>
    <dgm:pt modelId="{A5AFA72D-465B-4BC5-96EA-9906229122F3}">
      <dgm:prSet phldrT="[Text]"/>
      <dgm:spPr/>
      <dgm:t>
        <a:bodyPr/>
        <a:lstStyle/>
        <a:p>
          <a:r>
            <a:rPr lang="en-US" dirty="0" smtClean="0"/>
            <a:t>Enumerate SPCs</a:t>
          </a:r>
          <a:endParaRPr lang="en-US" dirty="0"/>
        </a:p>
      </dgm:t>
    </dgm:pt>
    <dgm:pt modelId="{DBD3350B-8048-446A-A156-DC7EA53A65B8}" type="parTrans" cxnId="{B739AD4D-FADA-4BA5-B553-2B3404F0F5D4}">
      <dgm:prSet/>
      <dgm:spPr/>
      <dgm:t>
        <a:bodyPr/>
        <a:lstStyle/>
        <a:p>
          <a:endParaRPr lang="en-US"/>
        </a:p>
      </dgm:t>
    </dgm:pt>
    <dgm:pt modelId="{FB96270C-7F64-4DA0-89E4-87ABCDE53D58}" type="sibTrans" cxnId="{B739AD4D-FADA-4BA5-B553-2B3404F0F5D4}">
      <dgm:prSet/>
      <dgm:spPr/>
      <dgm:t>
        <a:bodyPr/>
        <a:lstStyle/>
        <a:p>
          <a:endParaRPr lang="en-US"/>
        </a:p>
      </dgm:t>
    </dgm:pt>
    <dgm:pt modelId="{E5C56248-D5D3-4969-A89C-73BDA75409CD}" type="pres">
      <dgm:prSet presAssocID="{0FF1B464-D297-454D-9B7B-951BDC0465A5}" presName="Name0" presStyleCnt="0">
        <dgm:presLayoutVars>
          <dgm:dir/>
          <dgm:animLvl val="lvl"/>
          <dgm:resizeHandles val="exact"/>
        </dgm:presLayoutVars>
      </dgm:prSet>
      <dgm:spPr/>
    </dgm:pt>
    <dgm:pt modelId="{1970EE35-9587-447B-9CA2-0B87FEB658C5}" type="pres">
      <dgm:prSet presAssocID="{C9BB1292-6101-4DCD-8DA1-E445E57403EC}" presName="parTxOnly" presStyleLbl="node1" presStyleIdx="0" presStyleCnt="2" custLinFactNeighborX="-19974">
        <dgm:presLayoutVars>
          <dgm:chMax val="0"/>
          <dgm:chPref val="0"/>
          <dgm:bulletEnabled val="1"/>
        </dgm:presLayoutVars>
      </dgm:prSet>
      <dgm:spPr/>
      <dgm:t>
        <a:bodyPr/>
        <a:lstStyle/>
        <a:p>
          <a:endParaRPr lang="en-US"/>
        </a:p>
      </dgm:t>
    </dgm:pt>
    <dgm:pt modelId="{4B906410-3210-498D-91F5-7D98187A3F34}" type="pres">
      <dgm:prSet presAssocID="{801A3743-AA6F-4291-8B42-D1AF3FA06AE3}" presName="parTxOnlySpace" presStyleCnt="0"/>
      <dgm:spPr/>
    </dgm:pt>
    <dgm:pt modelId="{F1268AA5-82BE-43AE-91DF-D41B198A33FD}" type="pres">
      <dgm:prSet presAssocID="{A5AFA72D-465B-4BC5-96EA-9906229122F3}" presName="parTxOnly" presStyleLbl="node1" presStyleIdx="1" presStyleCnt="2" custLinFactNeighborX="19974">
        <dgm:presLayoutVars>
          <dgm:chMax val="0"/>
          <dgm:chPref val="0"/>
          <dgm:bulletEnabled val="1"/>
        </dgm:presLayoutVars>
      </dgm:prSet>
      <dgm:spPr/>
      <dgm:t>
        <a:bodyPr/>
        <a:lstStyle/>
        <a:p>
          <a:endParaRPr lang="en-US"/>
        </a:p>
      </dgm:t>
    </dgm:pt>
  </dgm:ptLst>
  <dgm:cxnLst>
    <dgm:cxn modelId="{5009BDF5-9A28-407B-A773-901B41A2EB20}" type="presOf" srcId="{C9BB1292-6101-4DCD-8DA1-E445E57403EC}" destId="{1970EE35-9587-447B-9CA2-0B87FEB658C5}" srcOrd="0" destOrd="0" presId="urn:microsoft.com/office/officeart/2005/8/layout/chevron1"/>
    <dgm:cxn modelId="{14926C14-82CA-44CC-80C6-3DCD462BFED2}" type="presOf" srcId="{0FF1B464-D297-454D-9B7B-951BDC0465A5}" destId="{E5C56248-D5D3-4969-A89C-73BDA75409CD}" srcOrd="0" destOrd="0" presId="urn:microsoft.com/office/officeart/2005/8/layout/chevron1"/>
    <dgm:cxn modelId="{B739AD4D-FADA-4BA5-B553-2B3404F0F5D4}" srcId="{0FF1B464-D297-454D-9B7B-951BDC0465A5}" destId="{A5AFA72D-465B-4BC5-96EA-9906229122F3}" srcOrd="1" destOrd="0" parTransId="{DBD3350B-8048-446A-A156-DC7EA53A65B8}" sibTransId="{FB96270C-7F64-4DA0-89E4-87ABCDE53D58}"/>
    <dgm:cxn modelId="{06AA9553-D952-469A-A7F4-221634B1A369}" srcId="{0FF1B464-D297-454D-9B7B-951BDC0465A5}" destId="{C9BB1292-6101-4DCD-8DA1-E445E57403EC}" srcOrd="0" destOrd="0" parTransId="{5A0E4AE1-550D-463A-953B-6F6E732AF4B7}" sibTransId="{801A3743-AA6F-4291-8B42-D1AF3FA06AE3}"/>
    <dgm:cxn modelId="{8BD9236D-63F7-4B60-A13F-0FDD484C83A5}" type="presOf" srcId="{A5AFA72D-465B-4BC5-96EA-9906229122F3}" destId="{F1268AA5-82BE-43AE-91DF-D41B198A33FD}" srcOrd="0" destOrd="0" presId="urn:microsoft.com/office/officeart/2005/8/layout/chevron1"/>
    <dgm:cxn modelId="{8C66129A-6CCE-43EE-A40F-E5E8956EC21C}" type="presParOf" srcId="{E5C56248-D5D3-4969-A89C-73BDA75409CD}" destId="{1970EE35-9587-447B-9CA2-0B87FEB658C5}" srcOrd="0" destOrd="0" presId="urn:microsoft.com/office/officeart/2005/8/layout/chevron1"/>
    <dgm:cxn modelId="{F44E382D-0A88-4BD0-AFFB-0E1E3B013365}" type="presParOf" srcId="{E5C56248-D5D3-4969-A89C-73BDA75409CD}" destId="{4B906410-3210-498D-91F5-7D98187A3F34}" srcOrd="1" destOrd="0" presId="urn:microsoft.com/office/officeart/2005/8/layout/chevron1"/>
    <dgm:cxn modelId="{D57BAD52-D675-483D-9E6A-C9CD6D7ADBC4}" type="presParOf" srcId="{E5C56248-D5D3-4969-A89C-73BDA75409CD}" destId="{F1268AA5-82BE-43AE-91DF-D41B198A33FD}"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5881E4-D7E7-44D4-B2D2-8995C40AABEB}"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D0AB8B41-36EF-4556-9AA9-EBA2E18DD81B}">
      <dgm:prSet phldrT="[Text]" custT="1"/>
      <dgm:spPr/>
      <dgm:t>
        <a:bodyPr/>
        <a:lstStyle/>
        <a:p>
          <a:r>
            <a:rPr lang="en-US" sz="1800" dirty="0" smtClean="0"/>
            <a:t> </a:t>
          </a:r>
          <a:endParaRPr lang="en-US" sz="1800" dirty="0"/>
        </a:p>
      </dgm:t>
    </dgm:pt>
    <dgm:pt modelId="{6F7204D5-EBB6-4D08-9D76-D88016E8E526}" type="parTrans" cxnId="{DDD09C3D-8E7C-438D-A399-6A4C92F44990}">
      <dgm:prSet custT="1"/>
      <dgm:spPr/>
      <dgm:t>
        <a:bodyPr/>
        <a:lstStyle/>
        <a:p>
          <a:endParaRPr lang="en-US" sz="1800"/>
        </a:p>
      </dgm:t>
    </dgm:pt>
    <dgm:pt modelId="{F1B48932-A38E-4147-A18C-CEFB7701C741}" type="sibTrans" cxnId="{DDD09C3D-8E7C-438D-A399-6A4C92F44990}">
      <dgm:prSet/>
      <dgm:spPr/>
      <dgm:t>
        <a:bodyPr/>
        <a:lstStyle/>
        <a:p>
          <a:endParaRPr lang="en-US" sz="7200"/>
        </a:p>
      </dgm:t>
    </dgm:pt>
    <dgm:pt modelId="{A1B32918-B560-4593-82E9-29AE7D3E89CD}">
      <dgm:prSet phldrT="[Text]" custT="1"/>
      <dgm:spPr/>
      <dgm:t>
        <a:bodyPr/>
        <a:lstStyle/>
        <a:p>
          <a:r>
            <a:rPr lang="en-US" sz="1800" dirty="0" smtClean="0"/>
            <a:t>VMM UR5</a:t>
          </a:r>
          <a:endParaRPr lang="en-US" sz="2000" dirty="0"/>
        </a:p>
      </dgm:t>
    </dgm:pt>
    <dgm:pt modelId="{B9E47C15-3F3B-4950-9C99-A8E328ACF961}" type="parTrans" cxnId="{E1BD0A0F-936C-4525-B081-76C349841A54}">
      <dgm:prSet custT="1"/>
      <dgm:spPr/>
      <dgm:t>
        <a:bodyPr/>
        <a:lstStyle/>
        <a:p>
          <a:endParaRPr lang="en-US" sz="1800"/>
        </a:p>
      </dgm:t>
    </dgm:pt>
    <dgm:pt modelId="{44199471-4142-4F24-BDBA-8A72A00C4B2B}" type="sibTrans" cxnId="{E1BD0A0F-936C-4525-B081-76C349841A54}">
      <dgm:prSet/>
      <dgm:spPr/>
      <dgm:t>
        <a:bodyPr/>
        <a:lstStyle/>
        <a:p>
          <a:endParaRPr lang="en-US" sz="7200"/>
        </a:p>
      </dgm:t>
    </dgm:pt>
    <dgm:pt modelId="{93C4381F-5F0A-423A-BA32-434B8CD5C076}">
      <dgm:prSet phldrT="[Text]" custT="1"/>
      <dgm:spPr/>
      <dgm:t>
        <a:bodyPr/>
        <a:lstStyle/>
        <a:p>
          <a:r>
            <a:rPr lang="en-US" sz="1800" dirty="0" smtClean="0"/>
            <a:t>VMM UR5 Preview</a:t>
          </a:r>
          <a:endParaRPr lang="en-US" sz="1800" dirty="0"/>
        </a:p>
      </dgm:t>
    </dgm:pt>
    <dgm:pt modelId="{F3B1B177-DE05-4ACA-A403-4D1C92E525ED}" type="parTrans" cxnId="{56123333-C28B-4786-BD8E-E0E7534B0F30}">
      <dgm:prSet custT="1"/>
      <dgm:spPr/>
      <dgm:t>
        <a:bodyPr/>
        <a:lstStyle/>
        <a:p>
          <a:endParaRPr lang="en-US" sz="1800"/>
        </a:p>
      </dgm:t>
    </dgm:pt>
    <dgm:pt modelId="{E86F21BF-7540-4B66-AA52-1255641F0215}" type="sibTrans" cxnId="{56123333-C28B-4786-BD8E-E0E7534B0F30}">
      <dgm:prSet/>
      <dgm:spPr/>
      <dgm:t>
        <a:bodyPr/>
        <a:lstStyle/>
        <a:p>
          <a:endParaRPr lang="en-US" sz="7200"/>
        </a:p>
      </dgm:t>
    </dgm:pt>
    <dgm:pt modelId="{630BF420-CB0F-4E99-A873-7D4AABE1B709}">
      <dgm:prSet phldrT="[Text]" custT="1"/>
      <dgm:spPr/>
      <dgm:t>
        <a:bodyPr/>
        <a:lstStyle/>
        <a:p>
          <a:r>
            <a:rPr lang="en-US" sz="1800" dirty="0" smtClean="0"/>
            <a:t>VMM UR5</a:t>
          </a:r>
          <a:endParaRPr lang="en-US" sz="1800" dirty="0"/>
        </a:p>
      </dgm:t>
    </dgm:pt>
    <dgm:pt modelId="{8D1F98EE-61C2-4EB7-A1EC-8C53ACA4B07E}" type="parTrans" cxnId="{7F66DB32-068A-46AF-8374-5AB63A4D6C18}">
      <dgm:prSet custT="1"/>
      <dgm:spPr/>
      <dgm:t>
        <a:bodyPr/>
        <a:lstStyle/>
        <a:p>
          <a:endParaRPr lang="en-US" sz="1800"/>
        </a:p>
      </dgm:t>
    </dgm:pt>
    <dgm:pt modelId="{B99EA00B-39C6-4EFD-8EFE-B227E89B06CC}" type="sibTrans" cxnId="{7F66DB32-068A-46AF-8374-5AB63A4D6C18}">
      <dgm:prSet/>
      <dgm:spPr/>
      <dgm:t>
        <a:bodyPr/>
        <a:lstStyle/>
        <a:p>
          <a:endParaRPr lang="en-US" sz="7200"/>
        </a:p>
      </dgm:t>
    </dgm:pt>
    <dgm:pt modelId="{F9C90DD7-149C-49D7-AEB4-B64AFCF031B7}">
      <dgm:prSet phldrT="[Text]" custT="1"/>
      <dgm:spPr/>
      <dgm:t>
        <a:bodyPr/>
        <a:lstStyle/>
        <a:p>
          <a:r>
            <a:rPr lang="en-US" sz="1800" dirty="0" smtClean="0"/>
            <a:t>July </a:t>
          </a:r>
          <a:br>
            <a:rPr lang="en-US" sz="1800" dirty="0" smtClean="0"/>
          </a:br>
          <a:r>
            <a:rPr lang="en-US" sz="1800" dirty="0" smtClean="0"/>
            <a:t>2014</a:t>
          </a:r>
          <a:endParaRPr lang="en-US" sz="1800" dirty="0"/>
        </a:p>
      </dgm:t>
    </dgm:pt>
    <dgm:pt modelId="{8FE32C4F-CCA9-4D8D-8FE9-7103CF3F63A1}" type="parTrans" cxnId="{D8791A3E-90BA-4CD2-B36F-7AB5CBC8B287}">
      <dgm:prSet/>
      <dgm:spPr/>
      <dgm:t>
        <a:bodyPr/>
        <a:lstStyle/>
        <a:p>
          <a:endParaRPr lang="en-US" sz="7200"/>
        </a:p>
      </dgm:t>
    </dgm:pt>
    <dgm:pt modelId="{D8098E87-255E-40C8-8DCD-6D27359595AF}" type="sibTrans" cxnId="{D8791A3E-90BA-4CD2-B36F-7AB5CBC8B287}">
      <dgm:prSet/>
      <dgm:spPr/>
      <dgm:t>
        <a:bodyPr/>
        <a:lstStyle/>
        <a:p>
          <a:endParaRPr lang="en-US" sz="7200"/>
        </a:p>
      </dgm:t>
    </dgm:pt>
    <dgm:pt modelId="{4F0F1B15-21B9-4716-AE40-E853FF6812C7}">
      <dgm:prSet phldrT="[Text]" custT="1"/>
      <dgm:spPr/>
      <dgm:t>
        <a:bodyPr/>
        <a:lstStyle/>
        <a:p>
          <a:r>
            <a:rPr lang="en-US" sz="1800" dirty="0" smtClean="0"/>
            <a:t>October </a:t>
          </a:r>
          <a:br>
            <a:rPr lang="en-US" sz="1800" dirty="0" smtClean="0"/>
          </a:br>
          <a:r>
            <a:rPr lang="en-US" sz="1800" dirty="0" smtClean="0"/>
            <a:t>2014</a:t>
          </a:r>
          <a:endParaRPr lang="en-US" sz="1800" dirty="0"/>
        </a:p>
      </dgm:t>
    </dgm:pt>
    <dgm:pt modelId="{7F95B0D8-381F-4E47-BE5B-C65B8F76D254}" type="parTrans" cxnId="{DD53CC76-C734-435E-BBCE-4FDF6E530DAE}">
      <dgm:prSet/>
      <dgm:spPr/>
      <dgm:t>
        <a:bodyPr/>
        <a:lstStyle/>
        <a:p>
          <a:endParaRPr lang="en-US" sz="7200"/>
        </a:p>
      </dgm:t>
    </dgm:pt>
    <dgm:pt modelId="{D9533997-D05C-45A2-B2FD-D2DA004F635D}" type="sibTrans" cxnId="{DD53CC76-C734-435E-BBCE-4FDF6E530DAE}">
      <dgm:prSet/>
      <dgm:spPr/>
      <dgm:t>
        <a:bodyPr/>
        <a:lstStyle/>
        <a:p>
          <a:endParaRPr lang="en-US" sz="7200"/>
        </a:p>
      </dgm:t>
    </dgm:pt>
    <dgm:pt modelId="{C9DBFEC4-9526-4964-BC27-2BD11B9EAE4B}">
      <dgm:prSet phldrT="[Text]" custT="1"/>
      <dgm:spPr/>
      <dgm:t>
        <a:bodyPr/>
        <a:lstStyle/>
        <a:p>
          <a:r>
            <a:rPr lang="en-US" sz="1800" dirty="0" smtClean="0"/>
            <a:t>November</a:t>
          </a:r>
          <a:br>
            <a:rPr lang="en-US" sz="1800" dirty="0" smtClean="0"/>
          </a:br>
          <a:r>
            <a:rPr lang="en-US" sz="1800" dirty="0" smtClean="0"/>
            <a:t>2014</a:t>
          </a:r>
          <a:endParaRPr lang="en-US" sz="1800" dirty="0"/>
        </a:p>
      </dgm:t>
    </dgm:pt>
    <dgm:pt modelId="{627C6BBA-6EE1-4349-873C-66FAB4A8D415}" type="sibTrans" cxnId="{7BD76AE8-824F-42EE-8A1D-6EAA0758F350}">
      <dgm:prSet/>
      <dgm:spPr/>
      <dgm:t>
        <a:bodyPr/>
        <a:lstStyle/>
        <a:p>
          <a:endParaRPr lang="en-US" sz="7200"/>
        </a:p>
      </dgm:t>
    </dgm:pt>
    <dgm:pt modelId="{6F07139A-7842-4807-8AF1-86AD93F40CA8}" type="parTrans" cxnId="{7BD76AE8-824F-42EE-8A1D-6EAA0758F350}">
      <dgm:prSet/>
      <dgm:spPr/>
      <dgm:t>
        <a:bodyPr/>
        <a:lstStyle/>
        <a:p>
          <a:endParaRPr lang="en-US" sz="7200"/>
        </a:p>
      </dgm:t>
    </dgm:pt>
    <dgm:pt modelId="{865D81BC-F9A3-4B78-B092-EBE47B95A61F}">
      <dgm:prSet phldrT="[Text]" custT="1"/>
      <dgm:spPr/>
      <dgm:t>
        <a:bodyPr/>
        <a:lstStyle/>
        <a:p>
          <a:r>
            <a:rPr lang="en-US" sz="1800" dirty="0" smtClean="0"/>
            <a:t>VMM UR5 Preview</a:t>
          </a:r>
          <a:endParaRPr lang="en-US" sz="1800" dirty="0"/>
        </a:p>
      </dgm:t>
    </dgm:pt>
    <dgm:pt modelId="{73EF2DC1-9440-432C-9DEB-AFDAE5BE358A}" type="parTrans" cxnId="{CF1FE5B1-5479-4BBB-B370-D7EAB1D9811E}">
      <dgm:prSet custT="1"/>
      <dgm:spPr/>
      <dgm:t>
        <a:bodyPr/>
        <a:lstStyle/>
        <a:p>
          <a:endParaRPr lang="en-US" sz="1800"/>
        </a:p>
      </dgm:t>
    </dgm:pt>
    <dgm:pt modelId="{43714B74-5953-4421-AD61-5FD7E3DEA03C}" type="sibTrans" cxnId="{CF1FE5B1-5479-4BBB-B370-D7EAB1D9811E}">
      <dgm:prSet/>
      <dgm:spPr/>
      <dgm:t>
        <a:bodyPr/>
        <a:lstStyle/>
        <a:p>
          <a:endParaRPr lang="en-US" sz="7200"/>
        </a:p>
      </dgm:t>
    </dgm:pt>
    <dgm:pt modelId="{633F79B9-F4A9-4A59-BC00-EB59BC6330B3}">
      <dgm:prSet phldrT="[Text]" custT="1"/>
      <dgm:spPr/>
      <dgm:t>
        <a:bodyPr/>
        <a:lstStyle/>
        <a:p>
          <a:r>
            <a:rPr lang="en-US" sz="1800" dirty="0" smtClean="0"/>
            <a:t> </a:t>
          </a:r>
          <a:endParaRPr lang="en-US" sz="1800" dirty="0"/>
        </a:p>
      </dgm:t>
    </dgm:pt>
    <dgm:pt modelId="{83714F00-607E-4217-AE28-D01627FEFDD3}" type="parTrans" cxnId="{0DEACCC2-9DED-4391-96CF-BD98922F2FA8}">
      <dgm:prSet custT="1"/>
      <dgm:spPr/>
      <dgm:t>
        <a:bodyPr/>
        <a:lstStyle/>
        <a:p>
          <a:endParaRPr lang="en-US" sz="400"/>
        </a:p>
      </dgm:t>
    </dgm:pt>
    <dgm:pt modelId="{837D37A0-9CB5-461A-BA91-8C28878FDDD2}" type="sibTrans" cxnId="{0DEACCC2-9DED-4391-96CF-BD98922F2FA8}">
      <dgm:prSet/>
      <dgm:spPr/>
      <dgm:t>
        <a:bodyPr/>
        <a:lstStyle/>
        <a:p>
          <a:endParaRPr lang="en-US" sz="1600"/>
        </a:p>
      </dgm:t>
    </dgm:pt>
    <dgm:pt modelId="{692C4654-4015-41DA-9996-012F9CA3C24C}">
      <dgm:prSet phldrT="[Text]" custT="1"/>
      <dgm:spPr/>
      <dgm:t>
        <a:bodyPr/>
        <a:lstStyle/>
        <a:p>
          <a:r>
            <a:rPr lang="en-US" sz="1800" dirty="0" smtClean="0"/>
            <a:t>VMM UR5</a:t>
          </a:r>
          <a:endParaRPr lang="en-US" sz="1800" dirty="0"/>
        </a:p>
      </dgm:t>
    </dgm:pt>
    <dgm:pt modelId="{E03C6712-918D-4891-BC17-DD659EDB7DDD}" type="sibTrans" cxnId="{4FA71731-4A73-4E45-ABC4-452B2A21D4A6}">
      <dgm:prSet/>
      <dgm:spPr/>
      <dgm:t>
        <a:bodyPr/>
        <a:lstStyle/>
        <a:p>
          <a:endParaRPr lang="en-US" sz="1600"/>
        </a:p>
      </dgm:t>
    </dgm:pt>
    <dgm:pt modelId="{E1BB64F4-EC8F-4767-BFE9-C37B74A6ABA1}" type="parTrans" cxnId="{4FA71731-4A73-4E45-ABC4-452B2A21D4A6}">
      <dgm:prSet custT="1"/>
      <dgm:spPr/>
      <dgm:t>
        <a:bodyPr/>
        <a:lstStyle/>
        <a:p>
          <a:endParaRPr lang="en-US" sz="400"/>
        </a:p>
      </dgm:t>
    </dgm:pt>
    <dgm:pt modelId="{91B5368B-DA29-4413-8C34-4453EA28F77F}">
      <dgm:prSet phldrT="[Text]" custT="1"/>
      <dgm:spPr/>
      <dgm:t>
        <a:bodyPr/>
        <a:lstStyle/>
        <a:p>
          <a:r>
            <a:rPr lang="en-US" sz="1800" dirty="0" smtClean="0"/>
            <a:t>January </a:t>
          </a:r>
          <a:br>
            <a:rPr lang="en-US" sz="1800" dirty="0" smtClean="0"/>
          </a:br>
          <a:r>
            <a:rPr lang="en-US" sz="1800" dirty="0" smtClean="0"/>
            <a:t>2015</a:t>
          </a:r>
          <a:endParaRPr lang="en-US" sz="1800" dirty="0"/>
        </a:p>
      </dgm:t>
    </dgm:pt>
    <dgm:pt modelId="{812FEA8A-972E-4D0F-ACF6-9729D2BD8E59}" type="sibTrans" cxnId="{81559D9F-030C-4045-97BC-362C489F33E7}">
      <dgm:prSet/>
      <dgm:spPr/>
      <dgm:t>
        <a:bodyPr/>
        <a:lstStyle/>
        <a:p>
          <a:endParaRPr lang="en-US" sz="7200"/>
        </a:p>
      </dgm:t>
    </dgm:pt>
    <dgm:pt modelId="{4D698B27-2951-4362-984E-F4B19326A377}" type="parTrans" cxnId="{81559D9F-030C-4045-97BC-362C489F33E7}">
      <dgm:prSet/>
      <dgm:spPr/>
      <dgm:t>
        <a:bodyPr/>
        <a:lstStyle/>
        <a:p>
          <a:endParaRPr lang="en-US" sz="7200"/>
        </a:p>
      </dgm:t>
    </dgm:pt>
    <dgm:pt modelId="{F044132A-EC39-4FF4-B854-5F1980527192}">
      <dgm:prSet phldrT="[Text]" custT="1"/>
      <dgm:spPr/>
      <dgm:t>
        <a:bodyPr/>
        <a:lstStyle/>
        <a:p>
          <a:r>
            <a:rPr lang="en-US" sz="1800" dirty="0" smtClean="0"/>
            <a:t>VMM UR3</a:t>
          </a:r>
          <a:endParaRPr lang="en-US" sz="1800" dirty="0"/>
        </a:p>
      </dgm:t>
    </dgm:pt>
    <dgm:pt modelId="{BC34CD67-0563-4614-B0A9-4E09DE1685D5}" type="sibTrans" cxnId="{5D41A93D-627A-459E-9C74-74FC3E611872}">
      <dgm:prSet/>
      <dgm:spPr/>
      <dgm:t>
        <a:bodyPr/>
        <a:lstStyle/>
        <a:p>
          <a:endParaRPr lang="en-US" sz="7200"/>
        </a:p>
      </dgm:t>
    </dgm:pt>
    <dgm:pt modelId="{EAF66542-27D3-4B46-B0AF-59F07FC58F8E}" type="parTrans" cxnId="{5D41A93D-627A-459E-9C74-74FC3E611872}">
      <dgm:prSet/>
      <dgm:spPr/>
      <dgm:t>
        <a:bodyPr/>
        <a:lstStyle/>
        <a:p>
          <a:endParaRPr lang="en-US" sz="7200"/>
        </a:p>
      </dgm:t>
    </dgm:pt>
    <dgm:pt modelId="{51B37D5B-C325-402E-8A87-F560420D0F1B}">
      <dgm:prSet phldrT="[Text]" custT="1"/>
      <dgm:spPr/>
      <dgm:t>
        <a:bodyPr/>
        <a:lstStyle/>
        <a:p>
          <a:r>
            <a:rPr lang="en-US" sz="1800" dirty="0" smtClean="0"/>
            <a:t>VMM UR4</a:t>
          </a:r>
          <a:endParaRPr lang="en-US" sz="1800" dirty="0"/>
        </a:p>
      </dgm:t>
    </dgm:pt>
    <dgm:pt modelId="{C8773638-BD22-432A-AE3D-81B7DE8CFD6A}" type="sibTrans" cxnId="{C5D323FF-A730-4CD3-870A-35607EC3EE28}">
      <dgm:prSet/>
      <dgm:spPr/>
      <dgm:t>
        <a:bodyPr/>
        <a:lstStyle/>
        <a:p>
          <a:endParaRPr lang="en-US" sz="7200"/>
        </a:p>
      </dgm:t>
    </dgm:pt>
    <dgm:pt modelId="{6EBB3A91-84A2-44D1-ADC5-2A60B52C6DFF}" type="parTrans" cxnId="{C5D323FF-A730-4CD3-870A-35607EC3EE28}">
      <dgm:prSet custT="1"/>
      <dgm:spPr/>
      <dgm:t>
        <a:bodyPr/>
        <a:lstStyle/>
        <a:p>
          <a:endParaRPr lang="en-US" sz="1800"/>
        </a:p>
      </dgm:t>
    </dgm:pt>
    <dgm:pt modelId="{EC260646-E811-41AB-B013-8AEBE68CB759}" type="pres">
      <dgm:prSet presAssocID="{2C5881E4-D7E7-44D4-B2D2-8995C40AABEB}" presName="mainComposite" presStyleCnt="0">
        <dgm:presLayoutVars>
          <dgm:chPref val="1"/>
          <dgm:dir/>
          <dgm:animOne val="branch"/>
          <dgm:animLvl val="lvl"/>
          <dgm:resizeHandles val="exact"/>
        </dgm:presLayoutVars>
      </dgm:prSet>
      <dgm:spPr/>
      <dgm:t>
        <a:bodyPr/>
        <a:lstStyle/>
        <a:p>
          <a:endParaRPr lang="en-US"/>
        </a:p>
      </dgm:t>
    </dgm:pt>
    <dgm:pt modelId="{6713870A-86F4-4F6A-956C-110AA0C808F4}" type="pres">
      <dgm:prSet presAssocID="{2C5881E4-D7E7-44D4-B2D2-8995C40AABEB}" presName="hierFlow" presStyleCnt="0"/>
      <dgm:spPr/>
    </dgm:pt>
    <dgm:pt modelId="{8697611D-3C8A-465D-AA18-B99C0D0F8866}" type="pres">
      <dgm:prSet presAssocID="{2C5881E4-D7E7-44D4-B2D2-8995C40AABEB}" presName="firstBuf" presStyleCnt="0"/>
      <dgm:spPr/>
    </dgm:pt>
    <dgm:pt modelId="{EEDF90EE-3BDD-4E2A-9456-E164C3652321}" type="pres">
      <dgm:prSet presAssocID="{2C5881E4-D7E7-44D4-B2D2-8995C40AABEB}" presName="hierChild1" presStyleCnt="0">
        <dgm:presLayoutVars>
          <dgm:chPref val="1"/>
          <dgm:animOne val="branch"/>
          <dgm:animLvl val="lvl"/>
        </dgm:presLayoutVars>
      </dgm:prSet>
      <dgm:spPr/>
    </dgm:pt>
    <dgm:pt modelId="{EAE1260E-F0DD-45C8-895A-CED4831F1C99}" type="pres">
      <dgm:prSet presAssocID="{F044132A-EC39-4FF4-B854-5F1980527192}" presName="Name17" presStyleCnt="0"/>
      <dgm:spPr/>
    </dgm:pt>
    <dgm:pt modelId="{737FFDA2-4548-48F5-82A9-AEC0C8ABA280}" type="pres">
      <dgm:prSet presAssocID="{F044132A-EC39-4FF4-B854-5F1980527192}" presName="level1Shape" presStyleLbl="node0" presStyleIdx="0" presStyleCnt="1">
        <dgm:presLayoutVars>
          <dgm:chPref val="3"/>
        </dgm:presLayoutVars>
      </dgm:prSet>
      <dgm:spPr/>
      <dgm:t>
        <a:bodyPr/>
        <a:lstStyle/>
        <a:p>
          <a:endParaRPr lang="en-US"/>
        </a:p>
      </dgm:t>
    </dgm:pt>
    <dgm:pt modelId="{C203781E-AE1D-4933-A464-09B656A97E94}" type="pres">
      <dgm:prSet presAssocID="{F044132A-EC39-4FF4-B854-5F1980527192}" presName="hierChild2" presStyleCnt="0"/>
      <dgm:spPr/>
    </dgm:pt>
    <dgm:pt modelId="{7AEB9708-BB6C-4D96-8F62-86445E02D5C9}" type="pres">
      <dgm:prSet presAssocID="{6EBB3A91-84A2-44D1-ADC5-2A60B52C6DFF}" presName="Name25" presStyleLbl="parChTrans1D2" presStyleIdx="0" presStyleCnt="2"/>
      <dgm:spPr/>
      <dgm:t>
        <a:bodyPr/>
        <a:lstStyle/>
        <a:p>
          <a:endParaRPr lang="en-US"/>
        </a:p>
      </dgm:t>
    </dgm:pt>
    <dgm:pt modelId="{901D8D2C-48C2-42A8-8249-24254C0B3234}" type="pres">
      <dgm:prSet presAssocID="{6EBB3A91-84A2-44D1-ADC5-2A60B52C6DFF}" presName="connTx" presStyleLbl="parChTrans1D2" presStyleIdx="0" presStyleCnt="2"/>
      <dgm:spPr/>
      <dgm:t>
        <a:bodyPr/>
        <a:lstStyle/>
        <a:p>
          <a:endParaRPr lang="en-US"/>
        </a:p>
      </dgm:t>
    </dgm:pt>
    <dgm:pt modelId="{F39406C1-54A5-4473-A2FD-41E929073CC5}" type="pres">
      <dgm:prSet presAssocID="{51B37D5B-C325-402E-8A87-F560420D0F1B}" presName="Name30" presStyleCnt="0"/>
      <dgm:spPr/>
    </dgm:pt>
    <dgm:pt modelId="{4E19CBB8-1678-4C05-B2BE-C2DCBC0E9A13}" type="pres">
      <dgm:prSet presAssocID="{51B37D5B-C325-402E-8A87-F560420D0F1B}" presName="level2Shape" presStyleLbl="node2" presStyleIdx="0" presStyleCnt="2"/>
      <dgm:spPr/>
      <dgm:t>
        <a:bodyPr/>
        <a:lstStyle/>
        <a:p>
          <a:endParaRPr lang="en-US"/>
        </a:p>
      </dgm:t>
    </dgm:pt>
    <dgm:pt modelId="{6C69B335-5077-407D-8194-6415971D9740}" type="pres">
      <dgm:prSet presAssocID="{51B37D5B-C325-402E-8A87-F560420D0F1B}" presName="hierChild3" presStyleCnt="0"/>
      <dgm:spPr/>
    </dgm:pt>
    <dgm:pt modelId="{9D363FE9-8966-488A-8179-3B82478E26FA}" type="pres">
      <dgm:prSet presAssocID="{83714F00-607E-4217-AE28-D01627FEFDD3}" presName="Name25" presStyleLbl="parChTrans1D3" presStyleIdx="0" presStyleCnt="3"/>
      <dgm:spPr/>
      <dgm:t>
        <a:bodyPr/>
        <a:lstStyle/>
        <a:p>
          <a:endParaRPr lang="en-US"/>
        </a:p>
      </dgm:t>
    </dgm:pt>
    <dgm:pt modelId="{A2F93467-0FD8-457B-9B3E-3A872C79243B}" type="pres">
      <dgm:prSet presAssocID="{83714F00-607E-4217-AE28-D01627FEFDD3}" presName="connTx" presStyleLbl="parChTrans1D3" presStyleIdx="0" presStyleCnt="3"/>
      <dgm:spPr/>
      <dgm:t>
        <a:bodyPr/>
        <a:lstStyle/>
        <a:p>
          <a:endParaRPr lang="en-US"/>
        </a:p>
      </dgm:t>
    </dgm:pt>
    <dgm:pt modelId="{AA94A857-2654-408F-86AB-884E311E1EE4}" type="pres">
      <dgm:prSet presAssocID="{633F79B9-F4A9-4A59-BC00-EB59BC6330B3}" presName="Name30" presStyleCnt="0"/>
      <dgm:spPr/>
    </dgm:pt>
    <dgm:pt modelId="{318B8070-2A77-40BF-900D-F199983438C2}" type="pres">
      <dgm:prSet presAssocID="{633F79B9-F4A9-4A59-BC00-EB59BC6330B3}" presName="level2Shape" presStyleLbl="node3" presStyleIdx="0" presStyleCnt="3" custFlipVert="1" custScaleY="5966"/>
      <dgm:spPr/>
      <dgm:t>
        <a:bodyPr/>
        <a:lstStyle/>
        <a:p>
          <a:endParaRPr lang="en-US"/>
        </a:p>
      </dgm:t>
    </dgm:pt>
    <dgm:pt modelId="{24975006-258D-4860-BA16-941DAA22C859}" type="pres">
      <dgm:prSet presAssocID="{633F79B9-F4A9-4A59-BC00-EB59BC6330B3}" presName="hierChild3" presStyleCnt="0"/>
      <dgm:spPr/>
    </dgm:pt>
    <dgm:pt modelId="{3F57DC89-F543-4B2A-8F27-C514F757C119}" type="pres">
      <dgm:prSet presAssocID="{E1BB64F4-EC8F-4767-BFE9-C37B74A6ABA1}" presName="Name25" presStyleLbl="parChTrans1D4" presStyleIdx="0" presStyleCnt="3"/>
      <dgm:spPr/>
      <dgm:t>
        <a:bodyPr/>
        <a:lstStyle/>
        <a:p>
          <a:endParaRPr lang="en-US"/>
        </a:p>
      </dgm:t>
    </dgm:pt>
    <dgm:pt modelId="{8118C9E4-12C5-4045-834C-FB18BFBC45CF}" type="pres">
      <dgm:prSet presAssocID="{E1BB64F4-EC8F-4767-BFE9-C37B74A6ABA1}" presName="connTx" presStyleLbl="parChTrans1D4" presStyleIdx="0" presStyleCnt="3"/>
      <dgm:spPr/>
      <dgm:t>
        <a:bodyPr/>
        <a:lstStyle/>
        <a:p>
          <a:endParaRPr lang="en-US"/>
        </a:p>
      </dgm:t>
    </dgm:pt>
    <dgm:pt modelId="{59CAEA59-A599-493C-A992-392F91A3C524}" type="pres">
      <dgm:prSet presAssocID="{692C4654-4015-41DA-9996-012F9CA3C24C}" presName="Name30" presStyleCnt="0"/>
      <dgm:spPr/>
    </dgm:pt>
    <dgm:pt modelId="{FF46FACE-88CA-4D67-9C88-896705C7283C}" type="pres">
      <dgm:prSet presAssocID="{692C4654-4015-41DA-9996-012F9CA3C24C}" presName="level2Shape" presStyleLbl="node4" presStyleIdx="0" presStyleCnt="3"/>
      <dgm:spPr/>
      <dgm:t>
        <a:bodyPr/>
        <a:lstStyle/>
        <a:p>
          <a:endParaRPr lang="en-US"/>
        </a:p>
      </dgm:t>
    </dgm:pt>
    <dgm:pt modelId="{72B55E83-71C1-4ADB-A2F5-077D9FB12764}" type="pres">
      <dgm:prSet presAssocID="{692C4654-4015-41DA-9996-012F9CA3C24C}" presName="hierChild3" presStyleCnt="0"/>
      <dgm:spPr/>
    </dgm:pt>
    <dgm:pt modelId="{2E699AA4-DE0C-477D-B1FF-DCF7C666674A}" type="pres">
      <dgm:prSet presAssocID="{F3B1B177-DE05-4ACA-A403-4D1C92E525ED}" presName="Name25" presStyleLbl="parChTrans1D3" presStyleIdx="1" presStyleCnt="3"/>
      <dgm:spPr/>
      <dgm:t>
        <a:bodyPr/>
        <a:lstStyle/>
        <a:p>
          <a:endParaRPr lang="en-US"/>
        </a:p>
      </dgm:t>
    </dgm:pt>
    <dgm:pt modelId="{654C66F9-D01D-468A-B386-D3E7AEE433D9}" type="pres">
      <dgm:prSet presAssocID="{F3B1B177-DE05-4ACA-A403-4D1C92E525ED}" presName="connTx" presStyleLbl="parChTrans1D3" presStyleIdx="1" presStyleCnt="3"/>
      <dgm:spPr/>
      <dgm:t>
        <a:bodyPr/>
        <a:lstStyle/>
        <a:p>
          <a:endParaRPr lang="en-US"/>
        </a:p>
      </dgm:t>
    </dgm:pt>
    <dgm:pt modelId="{297F8549-A572-4A2C-A877-AC6453113575}" type="pres">
      <dgm:prSet presAssocID="{93C4381F-5F0A-423A-BA32-434B8CD5C076}" presName="Name30" presStyleCnt="0"/>
      <dgm:spPr/>
    </dgm:pt>
    <dgm:pt modelId="{4880DDBA-7549-4B7A-9812-58F75D5CF428}" type="pres">
      <dgm:prSet presAssocID="{93C4381F-5F0A-423A-BA32-434B8CD5C076}" presName="level2Shape" presStyleLbl="node3" presStyleIdx="1" presStyleCnt="3"/>
      <dgm:spPr/>
      <dgm:t>
        <a:bodyPr/>
        <a:lstStyle/>
        <a:p>
          <a:endParaRPr lang="en-US"/>
        </a:p>
      </dgm:t>
    </dgm:pt>
    <dgm:pt modelId="{D3B43B07-A6E7-4E93-A2C5-4588115D8B09}" type="pres">
      <dgm:prSet presAssocID="{93C4381F-5F0A-423A-BA32-434B8CD5C076}" presName="hierChild3" presStyleCnt="0"/>
      <dgm:spPr/>
    </dgm:pt>
    <dgm:pt modelId="{9EA0B129-B14B-4F10-8739-A7D1F6E3100D}" type="pres">
      <dgm:prSet presAssocID="{8D1F98EE-61C2-4EB7-A1EC-8C53ACA4B07E}" presName="Name25" presStyleLbl="parChTrans1D4" presStyleIdx="1" presStyleCnt="3"/>
      <dgm:spPr/>
      <dgm:t>
        <a:bodyPr/>
        <a:lstStyle/>
        <a:p>
          <a:endParaRPr lang="en-US"/>
        </a:p>
      </dgm:t>
    </dgm:pt>
    <dgm:pt modelId="{6AA87655-7816-4FF5-96C5-B9041369DC03}" type="pres">
      <dgm:prSet presAssocID="{8D1F98EE-61C2-4EB7-A1EC-8C53ACA4B07E}" presName="connTx" presStyleLbl="parChTrans1D4" presStyleIdx="1" presStyleCnt="3"/>
      <dgm:spPr/>
      <dgm:t>
        <a:bodyPr/>
        <a:lstStyle/>
        <a:p>
          <a:endParaRPr lang="en-US"/>
        </a:p>
      </dgm:t>
    </dgm:pt>
    <dgm:pt modelId="{384F43D6-81AF-4A9E-A70C-DF5AAEDB2CA4}" type="pres">
      <dgm:prSet presAssocID="{630BF420-CB0F-4E99-A873-7D4AABE1B709}" presName="Name30" presStyleCnt="0"/>
      <dgm:spPr/>
    </dgm:pt>
    <dgm:pt modelId="{1EC7F68B-E56E-4EAE-BC76-6B9F36A1C102}" type="pres">
      <dgm:prSet presAssocID="{630BF420-CB0F-4E99-A873-7D4AABE1B709}" presName="level2Shape" presStyleLbl="node4" presStyleIdx="1" presStyleCnt="3"/>
      <dgm:spPr/>
      <dgm:t>
        <a:bodyPr/>
        <a:lstStyle/>
        <a:p>
          <a:endParaRPr lang="en-US"/>
        </a:p>
      </dgm:t>
    </dgm:pt>
    <dgm:pt modelId="{D9D5D3B6-16D5-47F7-88C8-4EC039C9479E}" type="pres">
      <dgm:prSet presAssocID="{630BF420-CB0F-4E99-A873-7D4AABE1B709}" presName="hierChild3" presStyleCnt="0"/>
      <dgm:spPr/>
    </dgm:pt>
    <dgm:pt modelId="{FAEF6F76-D19C-46E4-8280-2C8130583AA3}" type="pres">
      <dgm:prSet presAssocID="{6F7204D5-EBB6-4D08-9D76-D88016E8E526}" presName="Name25" presStyleLbl="parChTrans1D2" presStyleIdx="1" presStyleCnt="2"/>
      <dgm:spPr/>
      <dgm:t>
        <a:bodyPr/>
        <a:lstStyle/>
        <a:p>
          <a:endParaRPr lang="en-US"/>
        </a:p>
      </dgm:t>
    </dgm:pt>
    <dgm:pt modelId="{5E83F2EF-8FAD-4C65-A32B-A9F77A171E7B}" type="pres">
      <dgm:prSet presAssocID="{6F7204D5-EBB6-4D08-9D76-D88016E8E526}" presName="connTx" presStyleLbl="parChTrans1D2" presStyleIdx="1" presStyleCnt="2"/>
      <dgm:spPr/>
      <dgm:t>
        <a:bodyPr/>
        <a:lstStyle/>
        <a:p>
          <a:endParaRPr lang="en-US"/>
        </a:p>
      </dgm:t>
    </dgm:pt>
    <dgm:pt modelId="{94DD80A5-66E5-403D-BA4F-DBA4D8AFDC93}" type="pres">
      <dgm:prSet presAssocID="{D0AB8B41-36EF-4556-9AA9-EBA2E18DD81B}" presName="Name30" presStyleCnt="0"/>
      <dgm:spPr/>
    </dgm:pt>
    <dgm:pt modelId="{E7211F44-EA18-45CB-8DCA-7E4D9D7005E4}" type="pres">
      <dgm:prSet presAssocID="{D0AB8B41-36EF-4556-9AA9-EBA2E18DD81B}" presName="level2Shape" presStyleLbl="node2" presStyleIdx="1" presStyleCnt="2" custScaleY="5966"/>
      <dgm:spPr/>
      <dgm:t>
        <a:bodyPr/>
        <a:lstStyle/>
        <a:p>
          <a:endParaRPr lang="en-US"/>
        </a:p>
      </dgm:t>
    </dgm:pt>
    <dgm:pt modelId="{157201D7-F7F0-4CF6-8F37-57D016837A1F}" type="pres">
      <dgm:prSet presAssocID="{D0AB8B41-36EF-4556-9AA9-EBA2E18DD81B}" presName="hierChild3" presStyleCnt="0"/>
      <dgm:spPr/>
    </dgm:pt>
    <dgm:pt modelId="{9FF0BEE9-1526-45E7-88F7-BDB72B360C71}" type="pres">
      <dgm:prSet presAssocID="{73EF2DC1-9440-432C-9DEB-AFDAE5BE358A}" presName="Name25" presStyleLbl="parChTrans1D3" presStyleIdx="2" presStyleCnt="3"/>
      <dgm:spPr/>
      <dgm:t>
        <a:bodyPr/>
        <a:lstStyle/>
        <a:p>
          <a:endParaRPr lang="en-US"/>
        </a:p>
      </dgm:t>
    </dgm:pt>
    <dgm:pt modelId="{C564EF8A-571A-43C7-8676-4FFEC5D61680}" type="pres">
      <dgm:prSet presAssocID="{73EF2DC1-9440-432C-9DEB-AFDAE5BE358A}" presName="connTx" presStyleLbl="parChTrans1D3" presStyleIdx="2" presStyleCnt="3"/>
      <dgm:spPr/>
      <dgm:t>
        <a:bodyPr/>
        <a:lstStyle/>
        <a:p>
          <a:endParaRPr lang="en-US"/>
        </a:p>
      </dgm:t>
    </dgm:pt>
    <dgm:pt modelId="{9E6A310D-436F-4E7E-99C0-0FF9B5E9D644}" type="pres">
      <dgm:prSet presAssocID="{865D81BC-F9A3-4B78-B092-EBE47B95A61F}" presName="Name30" presStyleCnt="0"/>
      <dgm:spPr/>
    </dgm:pt>
    <dgm:pt modelId="{A6FF78DB-8891-41D8-B144-0EF8FCCD3DF6}" type="pres">
      <dgm:prSet presAssocID="{865D81BC-F9A3-4B78-B092-EBE47B95A61F}" presName="level2Shape" presStyleLbl="node3" presStyleIdx="2" presStyleCnt="3"/>
      <dgm:spPr/>
      <dgm:t>
        <a:bodyPr/>
        <a:lstStyle/>
        <a:p>
          <a:endParaRPr lang="en-US"/>
        </a:p>
      </dgm:t>
    </dgm:pt>
    <dgm:pt modelId="{B25936F0-5116-48AA-A812-2CBAE1D2E37F}" type="pres">
      <dgm:prSet presAssocID="{865D81BC-F9A3-4B78-B092-EBE47B95A61F}" presName="hierChild3" presStyleCnt="0"/>
      <dgm:spPr/>
    </dgm:pt>
    <dgm:pt modelId="{8C99B993-2A61-4A05-B399-FEBBEE7FAE63}" type="pres">
      <dgm:prSet presAssocID="{B9E47C15-3F3B-4950-9C99-A8E328ACF961}" presName="Name25" presStyleLbl="parChTrans1D4" presStyleIdx="2" presStyleCnt="3"/>
      <dgm:spPr/>
      <dgm:t>
        <a:bodyPr/>
        <a:lstStyle/>
        <a:p>
          <a:endParaRPr lang="en-US"/>
        </a:p>
      </dgm:t>
    </dgm:pt>
    <dgm:pt modelId="{177004BE-B939-4873-BA7F-D34FDA2C8577}" type="pres">
      <dgm:prSet presAssocID="{B9E47C15-3F3B-4950-9C99-A8E328ACF961}" presName="connTx" presStyleLbl="parChTrans1D4" presStyleIdx="2" presStyleCnt="3"/>
      <dgm:spPr/>
      <dgm:t>
        <a:bodyPr/>
        <a:lstStyle/>
        <a:p>
          <a:endParaRPr lang="en-US"/>
        </a:p>
      </dgm:t>
    </dgm:pt>
    <dgm:pt modelId="{715F60F9-4410-411B-B0FA-3DC51A76C49F}" type="pres">
      <dgm:prSet presAssocID="{A1B32918-B560-4593-82E9-29AE7D3E89CD}" presName="Name30" presStyleCnt="0"/>
      <dgm:spPr/>
    </dgm:pt>
    <dgm:pt modelId="{911EA79D-BBB1-40DF-94E9-7FFF6EA1ABCE}" type="pres">
      <dgm:prSet presAssocID="{A1B32918-B560-4593-82E9-29AE7D3E89CD}" presName="level2Shape" presStyleLbl="node4" presStyleIdx="2" presStyleCnt="3"/>
      <dgm:spPr/>
      <dgm:t>
        <a:bodyPr/>
        <a:lstStyle/>
        <a:p>
          <a:endParaRPr lang="en-US"/>
        </a:p>
      </dgm:t>
    </dgm:pt>
    <dgm:pt modelId="{BF69982C-1483-4808-9810-588AC66EBBDC}" type="pres">
      <dgm:prSet presAssocID="{A1B32918-B560-4593-82E9-29AE7D3E89CD}" presName="hierChild3" presStyleCnt="0"/>
      <dgm:spPr/>
    </dgm:pt>
    <dgm:pt modelId="{BC2AFA9C-75D6-4629-A694-2841547928D3}" type="pres">
      <dgm:prSet presAssocID="{2C5881E4-D7E7-44D4-B2D2-8995C40AABEB}" presName="bgShapesFlow" presStyleCnt="0"/>
      <dgm:spPr/>
    </dgm:pt>
    <dgm:pt modelId="{4455E84B-6929-4CD0-92C3-6A79E072395A}" type="pres">
      <dgm:prSet presAssocID="{F9C90DD7-149C-49D7-AEB4-B64AFCF031B7}" presName="rectComp" presStyleCnt="0"/>
      <dgm:spPr/>
    </dgm:pt>
    <dgm:pt modelId="{9F3C4474-C403-489E-9A04-939773F7D052}" type="pres">
      <dgm:prSet presAssocID="{F9C90DD7-149C-49D7-AEB4-B64AFCF031B7}" presName="bgRect" presStyleLbl="bgShp" presStyleIdx="0" presStyleCnt="4"/>
      <dgm:spPr/>
      <dgm:t>
        <a:bodyPr/>
        <a:lstStyle/>
        <a:p>
          <a:endParaRPr lang="en-US"/>
        </a:p>
      </dgm:t>
    </dgm:pt>
    <dgm:pt modelId="{09EA3792-8D51-4F65-B517-8591405226CF}" type="pres">
      <dgm:prSet presAssocID="{F9C90DD7-149C-49D7-AEB4-B64AFCF031B7}" presName="bgRectTx" presStyleLbl="bgShp" presStyleIdx="0" presStyleCnt="4">
        <dgm:presLayoutVars>
          <dgm:bulletEnabled val="1"/>
        </dgm:presLayoutVars>
      </dgm:prSet>
      <dgm:spPr/>
      <dgm:t>
        <a:bodyPr/>
        <a:lstStyle/>
        <a:p>
          <a:endParaRPr lang="en-US"/>
        </a:p>
      </dgm:t>
    </dgm:pt>
    <dgm:pt modelId="{83DFC8EC-5C8C-49B0-9880-F0D756D9E4F6}" type="pres">
      <dgm:prSet presAssocID="{F9C90DD7-149C-49D7-AEB4-B64AFCF031B7}" presName="spComp" presStyleCnt="0"/>
      <dgm:spPr/>
    </dgm:pt>
    <dgm:pt modelId="{1EBFFE05-D470-464D-B56A-4C5B974CD1C0}" type="pres">
      <dgm:prSet presAssocID="{F9C90DD7-149C-49D7-AEB4-B64AFCF031B7}" presName="hSp" presStyleCnt="0"/>
      <dgm:spPr/>
    </dgm:pt>
    <dgm:pt modelId="{F01C340B-28FE-4839-A4E4-943C2753FC97}" type="pres">
      <dgm:prSet presAssocID="{4F0F1B15-21B9-4716-AE40-E853FF6812C7}" presName="rectComp" presStyleCnt="0"/>
      <dgm:spPr/>
    </dgm:pt>
    <dgm:pt modelId="{0FD181E4-ACA6-4E52-BDEC-7645E5D82BA4}" type="pres">
      <dgm:prSet presAssocID="{4F0F1B15-21B9-4716-AE40-E853FF6812C7}" presName="bgRect" presStyleLbl="bgShp" presStyleIdx="1" presStyleCnt="4"/>
      <dgm:spPr/>
      <dgm:t>
        <a:bodyPr/>
        <a:lstStyle/>
        <a:p>
          <a:endParaRPr lang="en-US"/>
        </a:p>
      </dgm:t>
    </dgm:pt>
    <dgm:pt modelId="{C82BC88B-8A07-4090-9870-860FB1444BF0}" type="pres">
      <dgm:prSet presAssocID="{4F0F1B15-21B9-4716-AE40-E853FF6812C7}" presName="bgRectTx" presStyleLbl="bgShp" presStyleIdx="1" presStyleCnt="4">
        <dgm:presLayoutVars>
          <dgm:bulletEnabled val="1"/>
        </dgm:presLayoutVars>
      </dgm:prSet>
      <dgm:spPr/>
      <dgm:t>
        <a:bodyPr/>
        <a:lstStyle/>
        <a:p>
          <a:endParaRPr lang="en-US"/>
        </a:p>
      </dgm:t>
    </dgm:pt>
    <dgm:pt modelId="{626EAF5F-6C52-45D1-B863-67F8278189C4}" type="pres">
      <dgm:prSet presAssocID="{4F0F1B15-21B9-4716-AE40-E853FF6812C7}" presName="spComp" presStyleCnt="0"/>
      <dgm:spPr/>
    </dgm:pt>
    <dgm:pt modelId="{B6F49FC0-875B-441C-99E5-DCDC7D4D38E4}" type="pres">
      <dgm:prSet presAssocID="{4F0F1B15-21B9-4716-AE40-E853FF6812C7}" presName="hSp" presStyleCnt="0"/>
      <dgm:spPr/>
    </dgm:pt>
    <dgm:pt modelId="{C8E5B1FB-877F-4235-B061-BACF7E813D58}" type="pres">
      <dgm:prSet presAssocID="{C9DBFEC4-9526-4964-BC27-2BD11B9EAE4B}" presName="rectComp" presStyleCnt="0"/>
      <dgm:spPr/>
    </dgm:pt>
    <dgm:pt modelId="{534716AB-62D3-41D0-8C8E-46E5058B8CD2}" type="pres">
      <dgm:prSet presAssocID="{C9DBFEC4-9526-4964-BC27-2BD11B9EAE4B}" presName="bgRect" presStyleLbl="bgShp" presStyleIdx="2" presStyleCnt="4"/>
      <dgm:spPr/>
      <dgm:t>
        <a:bodyPr/>
        <a:lstStyle/>
        <a:p>
          <a:endParaRPr lang="en-US"/>
        </a:p>
      </dgm:t>
    </dgm:pt>
    <dgm:pt modelId="{C7F041D7-EA15-4F7F-9E7C-02508437294C}" type="pres">
      <dgm:prSet presAssocID="{C9DBFEC4-9526-4964-BC27-2BD11B9EAE4B}" presName="bgRectTx" presStyleLbl="bgShp" presStyleIdx="2" presStyleCnt="4">
        <dgm:presLayoutVars>
          <dgm:bulletEnabled val="1"/>
        </dgm:presLayoutVars>
      </dgm:prSet>
      <dgm:spPr/>
      <dgm:t>
        <a:bodyPr/>
        <a:lstStyle/>
        <a:p>
          <a:endParaRPr lang="en-US"/>
        </a:p>
      </dgm:t>
    </dgm:pt>
    <dgm:pt modelId="{1CDABCAD-0FDB-4B4A-B587-EC37F9C32822}" type="pres">
      <dgm:prSet presAssocID="{C9DBFEC4-9526-4964-BC27-2BD11B9EAE4B}" presName="spComp" presStyleCnt="0"/>
      <dgm:spPr/>
    </dgm:pt>
    <dgm:pt modelId="{7D8B0B87-896D-4196-8F8A-49E3E4E4585F}" type="pres">
      <dgm:prSet presAssocID="{C9DBFEC4-9526-4964-BC27-2BD11B9EAE4B}" presName="hSp" presStyleCnt="0"/>
      <dgm:spPr/>
    </dgm:pt>
    <dgm:pt modelId="{4D089291-21BE-4719-810D-C99BB6F77722}" type="pres">
      <dgm:prSet presAssocID="{91B5368B-DA29-4413-8C34-4453EA28F77F}" presName="rectComp" presStyleCnt="0"/>
      <dgm:spPr/>
    </dgm:pt>
    <dgm:pt modelId="{DDE3AD14-2E38-4C0B-B553-C0D9567EA828}" type="pres">
      <dgm:prSet presAssocID="{91B5368B-DA29-4413-8C34-4453EA28F77F}" presName="bgRect" presStyleLbl="bgShp" presStyleIdx="3" presStyleCnt="4"/>
      <dgm:spPr/>
      <dgm:t>
        <a:bodyPr/>
        <a:lstStyle/>
        <a:p>
          <a:endParaRPr lang="en-US"/>
        </a:p>
      </dgm:t>
    </dgm:pt>
    <dgm:pt modelId="{0472103A-5743-405F-BAD3-5A97F60893B1}" type="pres">
      <dgm:prSet presAssocID="{91B5368B-DA29-4413-8C34-4453EA28F77F}" presName="bgRectTx" presStyleLbl="bgShp" presStyleIdx="3" presStyleCnt="4">
        <dgm:presLayoutVars>
          <dgm:bulletEnabled val="1"/>
        </dgm:presLayoutVars>
      </dgm:prSet>
      <dgm:spPr/>
      <dgm:t>
        <a:bodyPr/>
        <a:lstStyle/>
        <a:p>
          <a:endParaRPr lang="en-US"/>
        </a:p>
      </dgm:t>
    </dgm:pt>
  </dgm:ptLst>
  <dgm:cxnLst>
    <dgm:cxn modelId="{D94C3245-52A4-41FB-A41B-60489BB3195E}" type="presOf" srcId="{F3B1B177-DE05-4ACA-A403-4D1C92E525ED}" destId="{654C66F9-D01D-468A-B386-D3E7AEE433D9}" srcOrd="1" destOrd="0" presId="urn:microsoft.com/office/officeart/2005/8/layout/hierarchy5"/>
    <dgm:cxn modelId="{54EB8012-0E97-4850-9184-831EBA6EAAB8}" type="presOf" srcId="{4F0F1B15-21B9-4716-AE40-E853FF6812C7}" destId="{C82BC88B-8A07-4090-9870-860FB1444BF0}" srcOrd="1" destOrd="0" presId="urn:microsoft.com/office/officeart/2005/8/layout/hierarchy5"/>
    <dgm:cxn modelId="{1E595F10-1D53-4B22-9B4A-50A1A5F5D29F}" type="presOf" srcId="{6EBB3A91-84A2-44D1-ADC5-2A60B52C6DFF}" destId="{7AEB9708-BB6C-4D96-8F62-86445E02D5C9}" srcOrd="0" destOrd="0" presId="urn:microsoft.com/office/officeart/2005/8/layout/hierarchy5"/>
    <dgm:cxn modelId="{DD53CC76-C734-435E-BBCE-4FDF6E530DAE}" srcId="{2C5881E4-D7E7-44D4-B2D2-8995C40AABEB}" destId="{4F0F1B15-21B9-4716-AE40-E853FF6812C7}" srcOrd="2" destOrd="0" parTransId="{7F95B0D8-381F-4E47-BE5B-C65B8F76D254}" sibTransId="{D9533997-D05C-45A2-B2FD-D2DA004F635D}"/>
    <dgm:cxn modelId="{FAC6E263-5C26-436D-9B59-09B3ACA9E21F}" type="presOf" srcId="{865D81BC-F9A3-4B78-B092-EBE47B95A61F}" destId="{A6FF78DB-8891-41D8-B144-0EF8FCCD3DF6}" srcOrd="0" destOrd="0" presId="urn:microsoft.com/office/officeart/2005/8/layout/hierarchy5"/>
    <dgm:cxn modelId="{5D41A93D-627A-459E-9C74-74FC3E611872}" srcId="{2C5881E4-D7E7-44D4-B2D2-8995C40AABEB}" destId="{F044132A-EC39-4FF4-B854-5F1980527192}" srcOrd="0" destOrd="0" parTransId="{EAF66542-27D3-4B46-B0AF-59F07FC58F8E}" sibTransId="{BC34CD67-0563-4614-B0A9-4E09DE1685D5}"/>
    <dgm:cxn modelId="{02DE31C8-A052-4C45-856E-065A47BF1418}" type="presOf" srcId="{8D1F98EE-61C2-4EB7-A1EC-8C53ACA4B07E}" destId="{9EA0B129-B14B-4F10-8739-A7D1F6E3100D}" srcOrd="0" destOrd="0" presId="urn:microsoft.com/office/officeart/2005/8/layout/hierarchy5"/>
    <dgm:cxn modelId="{C46FF4D6-0005-4A7B-9303-E2AA1F1C57A9}" type="presOf" srcId="{B9E47C15-3F3B-4950-9C99-A8E328ACF961}" destId="{177004BE-B939-4873-BA7F-D34FDA2C8577}" srcOrd="1" destOrd="0" presId="urn:microsoft.com/office/officeart/2005/8/layout/hierarchy5"/>
    <dgm:cxn modelId="{7BD76AE8-824F-42EE-8A1D-6EAA0758F350}" srcId="{2C5881E4-D7E7-44D4-B2D2-8995C40AABEB}" destId="{C9DBFEC4-9526-4964-BC27-2BD11B9EAE4B}" srcOrd="3" destOrd="0" parTransId="{6F07139A-7842-4807-8AF1-86AD93F40CA8}" sibTransId="{627C6BBA-6EE1-4349-873C-66FAB4A8D415}"/>
    <dgm:cxn modelId="{6F7B8ABF-AA7C-49C3-A7CF-50AF03765C6C}" type="presOf" srcId="{630BF420-CB0F-4E99-A873-7D4AABE1B709}" destId="{1EC7F68B-E56E-4EAE-BC76-6B9F36A1C102}" srcOrd="0" destOrd="0" presId="urn:microsoft.com/office/officeart/2005/8/layout/hierarchy5"/>
    <dgm:cxn modelId="{BE0AA9D3-E366-485B-9EB6-8D459644F196}" type="presOf" srcId="{D0AB8B41-36EF-4556-9AA9-EBA2E18DD81B}" destId="{E7211F44-EA18-45CB-8DCA-7E4D9D7005E4}" srcOrd="0" destOrd="0" presId="urn:microsoft.com/office/officeart/2005/8/layout/hierarchy5"/>
    <dgm:cxn modelId="{C7186DD9-1B42-430A-879C-75E533592F5D}" type="presOf" srcId="{73EF2DC1-9440-432C-9DEB-AFDAE5BE358A}" destId="{9FF0BEE9-1526-45E7-88F7-BDB72B360C71}" srcOrd="0" destOrd="0" presId="urn:microsoft.com/office/officeart/2005/8/layout/hierarchy5"/>
    <dgm:cxn modelId="{B3433C72-CEFF-4FB3-BADD-420C2A549A72}" type="presOf" srcId="{93C4381F-5F0A-423A-BA32-434B8CD5C076}" destId="{4880DDBA-7549-4B7A-9812-58F75D5CF428}" srcOrd="0" destOrd="0" presId="urn:microsoft.com/office/officeart/2005/8/layout/hierarchy5"/>
    <dgm:cxn modelId="{0DEACCC2-9DED-4391-96CF-BD98922F2FA8}" srcId="{51B37D5B-C325-402E-8A87-F560420D0F1B}" destId="{633F79B9-F4A9-4A59-BC00-EB59BC6330B3}" srcOrd="0" destOrd="0" parTransId="{83714F00-607E-4217-AE28-D01627FEFDD3}" sibTransId="{837D37A0-9CB5-461A-BA91-8C28878FDDD2}"/>
    <dgm:cxn modelId="{9CA4C9DE-F47A-47AC-B6AD-8BCC772F7487}" type="presOf" srcId="{4F0F1B15-21B9-4716-AE40-E853FF6812C7}" destId="{0FD181E4-ACA6-4E52-BDEC-7645E5D82BA4}" srcOrd="0" destOrd="0" presId="urn:microsoft.com/office/officeart/2005/8/layout/hierarchy5"/>
    <dgm:cxn modelId="{1BAA8B8A-A458-4D14-9063-A6F4ABCC3C98}" type="presOf" srcId="{6EBB3A91-84A2-44D1-ADC5-2A60B52C6DFF}" destId="{901D8D2C-48C2-42A8-8249-24254C0B3234}" srcOrd="1" destOrd="0" presId="urn:microsoft.com/office/officeart/2005/8/layout/hierarchy5"/>
    <dgm:cxn modelId="{CA612416-93EB-4841-896B-84071829BEAD}" type="presOf" srcId="{F9C90DD7-149C-49D7-AEB4-B64AFCF031B7}" destId="{09EA3792-8D51-4F65-B517-8591405226CF}" srcOrd="1" destOrd="0" presId="urn:microsoft.com/office/officeart/2005/8/layout/hierarchy5"/>
    <dgm:cxn modelId="{4FA71731-4A73-4E45-ABC4-452B2A21D4A6}" srcId="{633F79B9-F4A9-4A59-BC00-EB59BC6330B3}" destId="{692C4654-4015-41DA-9996-012F9CA3C24C}" srcOrd="0" destOrd="0" parTransId="{E1BB64F4-EC8F-4767-BFE9-C37B74A6ABA1}" sibTransId="{E03C6712-918D-4891-BC17-DD659EDB7DDD}"/>
    <dgm:cxn modelId="{BAA5EC43-964D-4207-AFC9-82C44C8B0058}" type="presOf" srcId="{83714F00-607E-4217-AE28-D01627FEFDD3}" destId="{A2F93467-0FD8-457B-9B3E-3A872C79243B}" srcOrd="1" destOrd="0" presId="urn:microsoft.com/office/officeart/2005/8/layout/hierarchy5"/>
    <dgm:cxn modelId="{C6D31DA5-C034-4657-9112-C3BC4CA047D0}" type="presOf" srcId="{C9DBFEC4-9526-4964-BC27-2BD11B9EAE4B}" destId="{534716AB-62D3-41D0-8C8E-46E5058B8CD2}" srcOrd="0" destOrd="0" presId="urn:microsoft.com/office/officeart/2005/8/layout/hierarchy5"/>
    <dgm:cxn modelId="{E1BD0A0F-936C-4525-B081-76C349841A54}" srcId="{865D81BC-F9A3-4B78-B092-EBE47B95A61F}" destId="{A1B32918-B560-4593-82E9-29AE7D3E89CD}" srcOrd="0" destOrd="0" parTransId="{B9E47C15-3F3B-4950-9C99-A8E328ACF961}" sibTransId="{44199471-4142-4F24-BDBA-8A72A00C4B2B}"/>
    <dgm:cxn modelId="{D8791A3E-90BA-4CD2-B36F-7AB5CBC8B287}" srcId="{2C5881E4-D7E7-44D4-B2D2-8995C40AABEB}" destId="{F9C90DD7-149C-49D7-AEB4-B64AFCF031B7}" srcOrd="1" destOrd="0" parTransId="{8FE32C4F-CCA9-4D8D-8FE9-7103CF3F63A1}" sibTransId="{D8098E87-255E-40C8-8DCD-6D27359595AF}"/>
    <dgm:cxn modelId="{38F5F501-2A84-453C-8D4F-316759B87836}" type="presOf" srcId="{F9C90DD7-149C-49D7-AEB4-B64AFCF031B7}" destId="{9F3C4474-C403-489E-9A04-939773F7D052}" srcOrd="0" destOrd="0" presId="urn:microsoft.com/office/officeart/2005/8/layout/hierarchy5"/>
    <dgm:cxn modelId="{7F66DB32-068A-46AF-8374-5AB63A4D6C18}" srcId="{93C4381F-5F0A-423A-BA32-434B8CD5C076}" destId="{630BF420-CB0F-4E99-A873-7D4AABE1B709}" srcOrd="0" destOrd="0" parTransId="{8D1F98EE-61C2-4EB7-A1EC-8C53ACA4B07E}" sibTransId="{B99EA00B-39C6-4EFD-8EFE-B227E89B06CC}"/>
    <dgm:cxn modelId="{B550F4B2-4FD3-46BE-9860-AB039E2DB533}" type="presOf" srcId="{633F79B9-F4A9-4A59-BC00-EB59BC6330B3}" destId="{318B8070-2A77-40BF-900D-F199983438C2}" srcOrd="0" destOrd="0" presId="urn:microsoft.com/office/officeart/2005/8/layout/hierarchy5"/>
    <dgm:cxn modelId="{56123333-C28B-4786-BD8E-E0E7534B0F30}" srcId="{51B37D5B-C325-402E-8A87-F560420D0F1B}" destId="{93C4381F-5F0A-423A-BA32-434B8CD5C076}" srcOrd="1" destOrd="0" parTransId="{F3B1B177-DE05-4ACA-A403-4D1C92E525ED}" sibTransId="{E86F21BF-7540-4B66-AA52-1255641F0215}"/>
    <dgm:cxn modelId="{C637CF5F-E850-48B2-AF01-83E090F01111}" type="presOf" srcId="{8D1F98EE-61C2-4EB7-A1EC-8C53ACA4B07E}" destId="{6AA87655-7816-4FF5-96C5-B9041369DC03}" srcOrd="1" destOrd="0" presId="urn:microsoft.com/office/officeart/2005/8/layout/hierarchy5"/>
    <dgm:cxn modelId="{54781BE0-24F7-4182-8A2E-9D868F1E4043}" type="presOf" srcId="{C9DBFEC4-9526-4964-BC27-2BD11B9EAE4B}" destId="{C7F041D7-EA15-4F7F-9E7C-02508437294C}" srcOrd="1" destOrd="0" presId="urn:microsoft.com/office/officeart/2005/8/layout/hierarchy5"/>
    <dgm:cxn modelId="{A320E8BB-7A41-4E49-9970-DD6E26150319}" type="presOf" srcId="{2C5881E4-D7E7-44D4-B2D2-8995C40AABEB}" destId="{EC260646-E811-41AB-B013-8AEBE68CB759}" srcOrd="0" destOrd="0" presId="urn:microsoft.com/office/officeart/2005/8/layout/hierarchy5"/>
    <dgm:cxn modelId="{B7EAE326-1366-4A70-BDF4-08D344D4180F}" type="presOf" srcId="{91B5368B-DA29-4413-8C34-4453EA28F77F}" destId="{DDE3AD14-2E38-4C0B-B553-C0D9567EA828}" srcOrd="0" destOrd="0" presId="urn:microsoft.com/office/officeart/2005/8/layout/hierarchy5"/>
    <dgm:cxn modelId="{CF1FE5B1-5479-4BBB-B370-D7EAB1D9811E}" srcId="{D0AB8B41-36EF-4556-9AA9-EBA2E18DD81B}" destId="{865D81BC-F9A3-4B78-B092-EBE47B95A61F}" srcOrd="0" destOrd="0" parTransId="{73EF2DC1-9440-432C-9DEB-AFDAE5BE358A}" sibTransId="{43714B74-5953-4421-AD61-5FD7E3DEA03C}"/>
    <dgm:cxn modelId="{25863DA0-C312-4BC6-8E0C-AD8EC9524D06}" type="presOf" srcId="{E1BB64F4-EC8F-4767-BFE9-C37B74A6ABA1}" destId="{3F57DC89-F543-4B2A-8F27-C514F757C119}" srcOrd="0" destOrd="0" presId="urn:microsoft.com/office/officeart/2005/8/layout/hierarchy5"/>
    <dgm:cxn modelId="{675AB414-D801-4027-A067-AC448341BE48}" type="presOf" srcId="{91B5368B-DA29-4413-8C34-4453EA28F77F}" destId="{0472103A-5743-405F-BAD3-5A97F60893B1}" srcOrd="1" destOrd="0" presId="urn:microsoft.com/office/officeart/2005/8/layout/hierarchy5"/>
    <dgm:cxn modelId="{6B7DAD95-197A-49F1-AF60-F534CEC16512}" type="presOf" srcId="{F044132A-EC39-4FF4-B854-5F1980527192}" destId="{737FFDA2-4548-48F5-82A9-AEC0C8ABA280}" srcOrd="0" destOrd="0" presId="urn:microsoft.com/office/officeart/2005/8/layout/hierarchy5"/>
    <dgm:cxn modelId="{81559D9F-030C-4045-97BC-362C489F33E7}" srcId="{2C5881E4-D7E7-44D4-B2D2-8995C40AABEB}" destId="{91B5368B-DA29-4413-8C34-4453EA28F77F}" srcOrd="4" destOrd="0" parTransId="{4D698B27-2951-4362-984E-F4B19326A377}" sibTransId="{812FEA8A-972E-4D0F-ACF6-9729D2BD8E59}"/>
    <dgm:cxn modelId="{C5D323FF-A730-4CD3-870A-35607EC3EE28}" srcId="{F044132A-EC39-4FF4-B854-5F1980527192}" destId="{51B37D5B-C325-402E-8A87-F560420D0F1B}" srcOrd="0" destOrd="0" parTransId="{6EBB3A91-84A2-44D1-ADC5-2A60B52C6DFF}" sibTransId="{C8773638-BD22-432A-AE3D-81B7DE8CFD6A}"/>
    <dgm:cxn modelId="{9F33A8B8-8EB5-4BCA-88F3-B1DDE1499B57}" type="presOf" srcId="{E1BB64F4-EC8F-4767-BFE9-C37B74A6ABA1}" destId="{8118C9E4-12C5-4045-834C-FB18BFBC45CF}" srcOrd="1" destOrd="0" presId="urn:microsoft.com/office/officeart/2005/8/layout/hierarchy5"/>
    <dgm:cxn modelId="{73FD9B7A-572B-4076-9F54-7163D78946BA}" type="presOf" srcId="{6F7204D5-EBB6-4D08-9D76-D88016E8E526}" destId="{5E83F2EF-8FAD-4C65-A32B-A9F77A171E7B}" srcOrd="1" destOrd="0" presId="urn:microsoft.com/office/officeart/2005/8/layout/hierarchy5"/>
    <dgm:cxn modelId="{50B79A15-A99E-4F5E-B5F2-16ED2F69F24E}" type="presOf" srcId="{F3B1B177-DE05-4ACA-A403-4D1C92E525ED}" destId="{2E699AA4-DE0C-477D-B1FF-DCF7C666674A}" srcOrd="0" destOrd="0" presId="urn:microsoft.com/office/officeart/2005/8/layout/hierarchy5"/>
    <dgm:cxn modelId="{511A5611-C4FD-4C7A-9E1C-AC0E17138F51}" type="presOf" srcId="{83714F00-607E-4217-AE28-D01627FEFDD3}" destId="{9D363FE9-8966-488A-8179-3B82478E26FA}" srcOrd="0" destOrd="0" presId="urn:microsoft.com/office/officeart/2005/8/layout/hierarchy5"/>
    <dgm:cxn modelId="{2BA460B2-7908-42FE-9937-1D39B7BC9115}" type="presOf" srcId="{A1B32918-B560-4593-82E9-29AE7D3E89CD}" destId="{911EA79D-BBB1-40DF-94E9-7FFF6EA1ABCE}" srcOrd="0" destOrd="0" presId="urn:microsoft.com/office/officeart/2005/8/layout/hierarchy5"/>
    <dgm:cxn modelId="{157E5A45-2DF3-4A2D-83EF-CC973C171FF1}" type="presOf" srcId="{73EF2DC1-9440-432C-9DEB-AFDAE5BE358A}" destId="{C564EF8A-571A-43C7-8676-4FFEC5D61680}" srcOrd="1" destOrd="0" presId="urn:microsoft.com/office/officeart/2005/8/layout/hierarchy5"/>
    <dgm:cxn modelId="{6354826E-97E6-4724-844B-68580868EAAE}" type="presOf" srcId="{692C4654-4015-41DA-9996-012F9CA3C24C}" destId="{FF46FACE-88CA-4D67-9C88-896705C7283C}" srcOrd="0" destOrd="0" presId="urn:microsoft.com/office/officeart/2005/8/layout/hierarchy5"/>
    <dgm:cxn modelId="{91A62BB7-8BB1-4D48-9D3E-AF5AEC0153DD}" type="presOf" srcId="{6F7204D5-EBB6-4D08-9D76-D88016E8E526}" destId="{FAEF6F76-D19C-46E4-8280-2C8130583AA3}" srcOrd="0" destOrd="0" presId="urn:microsoft.com/office/officeart/2005/8/layout/hierarchy5"/>
    <dgm:cxn modelId="{6E6E07FD-242E-4B06-80E0-1CFC0B429678}" type="presOf" srcId="{B9E47C15-3F3B-4950-9C99-A8E328ACF961}" destId="{8C99B993-2A61-4A05-B399-FEBBEE7FAE63}" srcOrd="0" destOrd="0" presId="urn:microsoft.com/office/officeart/2005/8/layout/hierarchy5"/>
    <dgm:cxn modelId="{DDD09C3D-8E7C-438D-A399-6A4C92F44990}" srcId="{F044132A-EC39-4FF4-B854-5F1980527192}" destId="{D0AB8B41-36EF-4556-9AA9-EBA2E18DD81B}" srcOrd="1" destOrd="0" parTransId="{6F7204D5-EBB6-4D08-9D76-D88016E8E526}" sibTransId="{F1B48932-A38E-4147-A18C-CEFB7701C741}"/>
    <dgm:cxn modelId="{73676A95-A329-4952-B986-3D0B7C4278C4}" type="presOf" srcId="{51B37D5B-C325-402E-8A87-F560420D0F1B}" destId="{4E19CBB8-1678-4C05-B2BE-C2DCBC0E9A13}" srcOrd="0" destOrd="0" presId="urn:microsoft.com/office/officeart/2005/8/layout/hierarchy5"/>
    <dgm:cxn modelId="{F76467AC-1F8D-4150-BF62-AB4B12A0036D}" type="presParOf" srcId="{EC260646-E811-41AB-B013-8AEBE68CB759}" destId="{6713870A-86F4-4F6A-956C-110AA0C808F4}" srcOrd="0" destOrd="0" presId="urn:microsoft.com/office/officeart/2005/8/layout/hierarchy5"/>
    <dgm:cxn modelId="{6055B03E-0F35-4D27-85CE-A9990E6DE274}" type="presParOf" srcId="{6713870A-86F4-4F6A-956C-110AA0C808F4}" destId="{8697611D-3C8A-465D-AA18-B99C0D0F8866}" srcOrd="0" destOrd="0" presId="urn:microsoft.com/office/officeart/2005/8/layout/hierarchy5"/>
    <dgm:cxn modelId="{8EE5752A-9F1E-4EB8-85DA-F02CAAFED2F8}" type="presParOf" srcId="{6713870A-86F4-4F6A-956C-110AA0C808F4}" destId="{EEDF90EE-3BDD-4E2A-9456-E164C3652321}" srcOrd="1" destOrd="0" presId="urn:microsoft.com/office/officeart/2005/8/layout/hierarchy5"/>
    <dgm:cxn modelId="{9E92CE40-46A9-4E68-A8BD-D7196486908D}" type="presParOf" srcId="{EEDF90EE-3BDD-4E2A-9456-E164C3652321}" destId="{EAE1260E-F0DD-45C8-895A-CED4831F1C99}" srcOrd="0" destOrd="0" presId="urn:microsoft.com/office/officeart/2005/8/layout/hierarchy5"/>
    <dgm:cxn modelId="{DDF4CABF-FFE0-4563-AA59-DE9762BD5215}" type="presParOf" srcId="{EAE1260E-F0DD-45C8-895A-CED4831F1C99}" destId="{737FFDA2-4548-48F5-82A9-AEC0C8ABA280}" srcOrd="0" destOrd="0" presId="urn:microsoft.com/office/officeart/2005/8/layout/hierarchy5"/>
    <dgm:cxn modelId="{58793540-4C44-4ECD-91A0-928B5B4DB482}" type="presParOf" srcId="{EAE1260E-F0DD-45C8-895A-CED4831F1C99}" destId="{C203781E-AE1D-4933-A464-09B656A97E94}" srcOrd="1" destOrd="0" presId="urn:microsoft.com/office/officeart/2005/8/layout/hierarchy5"/>
    <dgm:cxn modelId="{A6D32FEA-99FD-4E2F-9400-727DEED3D2E8}" type="presParOf" srcId="{C203781E-AE1D-4933-A464-09B656A97E94}" destId="{7AEB9708-BB6C-4D96-8F62-86445E02D5C9}" srcOrd="0" destOrd="0" presId="urn:microsoft.com/office/officeart/2005/8/layout/hierarchy5"/>
    <dgm:cxn modelId="{DA77F822-2625-49EA-884F-D5E5C2BD67D3}" type="presParOf" srcId="{7AEB9708-BB6C-4D96-8F62-86445E02D5C9}" destId="{901D8D2C-48C2-42A8-8249-24254C0B3234}" srcOrd="0" destOrd="0" presId="urn:microsoft.com/office/officeart/2005/8/layout/hierarchy5"/>
    <dgm:cxn modelId="{253619BD-A6C1-47CF-AB07-316BE4AD1D4C}" type="presParOf" srcId="{C203781E-AE1D-4933-A464-09B656A97E94}" destId="{F39406C1-54A5-4473-A2FD-41E929073CC5}" srcOrd="1" destOrd="0" presId="urn:microsoft.com/office/officeart/2005/8/layout/hierarchy5"/>
    <dgm:cxn modelId="{72894F31-6D1A-4AD1-A015-8DF12FE459A9}" type="presParOf" srcId="{F39406C1-54A5-4473-A2FD-41E929073CC5}" destId="{4E19CBB8-1678-4C05-B2BE-C2DCBC0E9A13}" srcOrd="0" destOrd="0" presId="urn:microsoft.com/office/officeart/2005/8/layout/hierarchy5"/>
    <dgm:cxn modelId="{ABFE2D0D-8D06-41C9-8AE7-3CD5DB3837B3}" type="presParOf" srcId="{F39406C1-54A5-4473-A2FD-41E929073CC5}" destId="{6C69B335-5077-407D-8194-6415971D9740}" srcOrd="1" destOrd="0" presId="urn:microsoft.com/office/officeart/2005/8/layout/hierarchy5"/>
    <dgm:cxn modelId="{81652A80-6C8D-4707-A890-EBDD65D49A5F}" type="presParOf" srcId="{6C69B335-5077-407D-8194-6415971D9740}" destId="{9D363FE9-8966-488A-8179-3B82478E26FA}" srcOrd="0" destOrd="0" presId="urn:microsoft.com/office/officeart/2005/8/layout/hierarchy5"/>
    <dgm:cxn modelId="{2B86C468-21FC-44FB-82D8-E92ABEA4ECD0}" type="presParOf" srcId="{9D363FE9-8966-488A-8179-3B82478E26FA}" destId="{A2F93467-0FD8-457B-9B3E-3A872C79243B}" srcOrd="0" destOrd="0" presId="urn:microsoft.com/office/officeart/2005/8/layout/hierarchy5"/>
    <dgm:cxn modelId="{2C11EDC9-10A7-4A6C-8CF1-0FFEE896932B}" type="presParOf" srcId="{6C69B335-5077-407D-8194-6415971D9740}" destId="{AA94A857-2654-408F-86AB-884E311E1EE4}" srcOrd="1" destOrd="0" presId="urn:microsoft.com/office/officeart/2005/8/layout/hierarchy5"/>
    <dgm:cxn modelId="{806EC36D-2BF5-49E7-A4FA-46ABE78DFB08}" type="presParOf" srcId="{AA94A857-2654-408F-86AB-884E311E1EE4}" destId="{318B8070-2A77-40BF-900D-F199983438C2}" srcOrd="0" destOrd="0" presId="urn:microsoft.com/office/officeart/2005/8/layout/hierarchy5"/>
    <dgm:cxn modelId="{323BCF15-87C4-40B6-8F07-BAE9D4357908}" type="presParOf" srcId="{AA94A857-2654-408F-86AB-884E311E1EE4}" destId="{24975006-258D-4860-BA16-941DAA22C859}" srcOrd="1" destOrd="0" presId="urn:microsoft.com/office/officeart/2005/8/layout/hierarchy5"/>
    <dgm:cxn modelId="{5279BDA9-81CC-4A91-8C03-F3A82EBCD5DF}" type="presParOf" srcId="{24975006-258D-4860-BA16-941DAA22C859}" destId="{3F57DC89-F543-4B2A-8F27-C514F757C119}" srcOrd="0" destOrd="0" presId="urn:microsoft.com/office/officeart/2005/8/layout/hierarchy5"/>
    <dgm:cxn modelId="{D9BF263C-F837-4D96-8FDE-1CF42848FA44}" type="presParOf" srcId="{3F57DC89-F543-4B2A-8F27-C514F757C119}" destId="{8118C9E4-12C5-4045-834C-FB18BFBC45CF}" srcOrd="0" destOrd="0" presId="urn:microsoft.com/office/officeart/2005/8/layout/hierarchy5"/>
    <dgm:cxn modelId="{7148319C-FA77-4A32-B917-5EF972DDC883}" type="presParOf" srcId="{24975006-258D-4860-BA16-941DAA22C859}" destId="{59CAEA59-A599-493C-A992-392F91A3C524}" srcOrd="1" destOrd="0" presId="urn:microsoft.com/office/officeart/2005/8/layout/hierarchy5"/>
    <dgm:cxn modelId="{E6A6BCA5-4065-4AA1-A6B1-935794284A9F}" type="presParOf" srcId="{59CAEA59-A599-493C-A992-392F91A3C524}" destId="{FF46FACE-88CA-4D67-9C88-896705C7283C}" srcOrd="0" destOrd="0" presId="urn:microsoft.com/office/officeart/2005/8/layout/hierarchy5"/>
    <dgm:cxn modelId="{09470D74-6A62-4C7C-9E55-979B007A295B}" type="presParOf" srcId="{59CAEA59-A599-493C-A992-392F91A3C524}" destId="{72B55E83-71C1-4ADB-A2F5-077D9FB12764}" srcOrd="1" destOrd="0" presId="urn:microsoft.com/office/officeart/2005/8/layout/hierarchy5"/>
    <dgm:cxn modelId="{5FE2F8B2-9DD3-45E2-9C55-FA5B00759416}" type="presParOf" srcId="{6C69B335-5077-407D-8194-6415971D9740}" destId="{2E699AA4-DE0C-477D-B1FF-DCF7C666674A}" srcOrd="2" destOrd="0" presId="urn:microsoft.com/office/officeart/2005/8/layout/hierarchy5"/>
    <dgm:cxn modelId="{7C656D97-1F9F-41CD-A2C9-0A8ABD407C27}" type="presParOf" srcId="{2E699AA4-DE0C-477D-B1FF-DCF7C666674A}" destId="{654C66F9-D01D-468A-B386-D3E7AEE433D9}" srcOrd="0" destOrd="0" presId="urn:microsoft.com/office/officeart/2005/8/layout/hierarchy5"/>
    <dgm:cxn modelId="{D5FA46CF-FE67-4D72-8DB7-D5EC0D3AFBEA}" type="presParOf" srcId="{6C69B335-5077-407D-8194-6415971D9740}" destId="{297F8549-A572-4A2C-A877-AC6453113575}" srcOrd="3" destOrd="0" presId="urn:microsoft.com/office/officeart/2005/8/layout/hierarchy5"/>
    <dgm:cxn modelId="{E6679923-2DB8-4B48-8369-D16AA0A74E09}" type="presParOf" srcId="{297F8549-A572-4A2C-A877-AC6453113575}" destId="{4880DDBA-7549-4B7A-9812-58F75D5CF428}" srcOrd="0" destOrd="0" presId="urn:microsoft.com/office/officeart/2005/8/layout/hierarchy5"/>
    <dgm:cxn modelId="{6F478A11-0B63-4DB7-83DE-C6A2ACD6A6FA}" type="presParOf" srcId="{297F8549-A572-4A2C-A877-AC6453113575}" destId="{D3B43B07-A6E7-4E93-A2C5-4588115D8B09}" srcOrd="1" destOrd="0" presId="urn:microsoft.com/office/officeart/2005/8/layout/hierarchy5"/>
    <dgm:cxn modelId="{3C5F8813-789F-43BE-BF89-4F5E1C40A561}" type="presParOf" srcId="{D3B43B07-A6E7-4E93-A2C5-4588115D8B09}" destId="{9EA0B129-B14B-4F10-8739-A7D1F6E3100D}" srcOrd="0" destOrd="0" presId="urn:microsoft.com/office/officeart/2005/8/layout/hierarchy5"/>
    <dgm:cxn modelId="{6F4C64B7-6DA7-4158-9EFA-64110C07694C}" type="presParOf" srcId="{9EA0B129-B14B-4F10-8739-A7D1F6E3100D}" destId="{6AA87655-7816-4FF5-96C5-B9041369DC03}" srcOrd="0" destOrd="0" presId="urn:microsoft.com/office/officeart/2005/8/layout/hierarchy5"/>
    <dgm:cxn modelId="{8836D37D-5F9D-4CAC-A66C-E6775D38A397}" type="presParOf" srcId="{D3B43B07-A6E7-4E93-A2C5-4588115D8B09}" destId="{384F43D6-81AF-4A9E-A70C-DF5AAEDB2CA4}" srcOrd="1" destOrd="0" presId="urn:microsoft.com/office/officeart/2005/8/layout/hierarchy5"/>
    <dgm:cxn modelId="{FFCAC649-0FEF-43AC-8831-6C415E924FA2}" type="presParOf" srcId="{384F43D6-81AF-4A9E-A70C-DF5AAEDB2CA4}" destId="{1EC7F68B-E56E-4EAE-BC76-6B9F36A1C102}" srcOrd="0" destOrd="0" presId="urn:microsoft.com/office/officeart/2005/8/layout/hierarchy5"/>
    <dgm:cxn modelId="{DFFD41BD-AC15-4745-8EEB-A50B2294381B}" type="presParOf" srcId="{384F43D6-81AF-4A9E-A70C-DF5AAEDB2CA4}" destId="{D9D5D3B6-16D5-47F7-88C8-4EC039C9479E}" srcOrd="1" destOrd="0" presId="urn:microsoft.com/office/officeart/2005/8/layout/hierarchy5"/>
    <dgm:cxn modelId="{44927AD8-C011-46BE-A120-B4E852DBCC22}" type="presParOf" srcId="{C203781E-AE1D-4933-A464-09B656A97E94}" destId="{FAEF6F76-D19C-46E4-8280-2C8130583AA3}" srcOrd="2" destOrd="0" presId="urn:microsoft.com/office/officeart/2005/8/layout/hierarchy5"/>
    <dgm:cxn modelId="{1DAEA627-DFB7-4CA8-A4E5-092D25D11E5A}" type="presParOf" srcId="{FAEF6F76-D19C-46E4-8280-2C8130583AA3}" destId="{5E83F2EF-8FAD-4C65-A32B-A9F77A171E7B}" srcOrd="0" destOrd="0" presId="urn:microsoft.com/office/officeart/2005/8/layout/hierarchy5"/>
    <dgm:cxn modelId="{1E12F5D9-C776-4678-BB4A-132A807FB566}" type="presParOf" srcId="{C203781E-AE1D-4933-A464-09B656A97E94}" destId="{94DD80A5-66E5-403D-BA4F-DBA4D8AFDC93}" srcOrd="3" destOrd="0" presId="urn:microsoft.com/office/officeart/2005/8/layout/hierarchy5"/>
    <dgm:cxn modelId="{9ACD9C7D-6F2B-4B07-B5D7-4EFD31018598}" type="presParOf" srcId="{94DD80A5-66E5-403D-BA4F-DBA4D8AFDC93}" destId="{E7211F44-EA18-45CB-8DCA-7E4D9D7005E4}" srcOrd="0" destOrd="0" presId="urn:microsoft.com/office/officeart/2005/8/layout/hierarchy5"/>
    <dgm:cxn modelId="{BC92BE26-61FB-4EA3-8B20-85D66F7EAEE1}" type="presParOf" srcId="{94DD80A5-66E5-403D-BA4F-DBA4D8AFDC93}" destId="{157201D7-F7F0-4CF6-8F37-57D016837A1F}" srcOrd="1" destOrd="0" presId="urn:microsoft.com/office/officeart/2005/8/layout/hierarchy5"/>
    <dgm:cxn modelId="{3546286F-C363-46DB-B962-849AC305497C}" type="presParOf" srcId="{157201D7-F7F0-4CF6-8F37-57D016837A1F}" destId="{9FF0BEE9-1526-45E7-88F7-BDB72B360C71}" srcOrd="0" destOrd="0" presId="urn:microsoft.com/office/officeart/2005/8/layout/hierarchy5"/>
    <dgm:cxn modelId="{8F7FE5AA-DDF1-4914-81E6-BA2BE7CF5121}" type="presParOf" srcId="{9FF0BEE9-1526-45E7-88F7-BDB72B360C71}" destId="{C564EF8A-571A-43C7-8676-4FFEC5D61680}" srcOrd="0" destOrd="0" presId="urn:microsoft.com/office/officeart/2005/8/layout/hierarchy5"/>
    <dgm:cxn modelId="{822C3916-CB93-4B50-AE00-AF3E7B85A110}" type="presParOf" srcId="{157201D7-F7F0-4CF6-8F37-57D016837A1F}" destId="{9E6A310D-436F-4E7E-99C0-0FF9B5E9D644}" srcOrd="1" destOrd="0" presId="urn:microsoft.com/office/officeart/2005/8/layout/hierarchy5"/>
    <dgm:cxn modelId="{70F7DC26-B36F-4DF7-8213-9AB7441CA5E9}" type="presParOf" srcId="{9E6A310D-436F-4E7E-99C0-0FF9B5E9D644}" destId="{A6FF78DB-8891-41D8-B144-0EF8FCCD3DF6}" srcOrd="0" destOrd="0" presId="urn:microsoft.com/office/officeart/2005/8/layout/hierarchy5"/>
    <dgm:cxn modelId="{E08CB2A7-6119-4A09-B010-EAD578B8D664}" type="presParOf" srcId="{9E6A310D-436F-4E7E-99C0-0FF9B5E9D644}" destId="{B25936F0-5116-48AA-A812-2CBAE1D2E37F}" srcOrd="1" destOrd="0" presId="urn:microsoft.com/office/officeart/2005/8/layout/hierarchy5"/>
    <dgm:cxn modelId="{4D561DB8-49E9-4354-8727-1E0E94D91CDE}" type="presParOf" srcId="{B25936F0-5116-48AA-A812-2CBAE1D2E37F}" destId="{8C99B993-2A61-4A05-B399-FEBBEE7FAE63}" srcOrd="0" destOrd="0" presId="urn:microsoft.com/office/officeart/2005/8/layout/hierarchy5"/>
    <dgm:cxn modelId="{C539BEC4-9419-4EAF-9C02-B56FB61FF2F3}" type="presParOf" srcId="{8C99B993-2A61-4A05-B399-FEBBEE7FAE63}" destId="{177004BE-B939-4873-BA7F-D34FDA2C8577}" srcOrd="0" destOrd="0" presId="urn:microsoft.com/office/officeart/2005/8/layout/hierarchy5"/>
    <dgm:cxn modelId="{6694F2A1-CF70-4F63-A4E1-AFF5EDB7FFCD}" type="presParOf" srcId="{B25936F0-5116-48AA-A812-2CBAE1D2E37F}" destId="{715F60F9-4410-411B-B0FA-3DC51A76C49F}" srcOrd="1" destOrd="0" presId="urn:microsoft.com/office/officeart/2005/8/layout/hierarchy5"/>
    <dgm:cxn modelId="{2D49719C-89AA-41D6-B80E-FE2FA563D70F}" type="presParOf" srcId="{715F60F9-4410-411B-B0FA-3DC51A76C49F}" destId="{911EA79D-BBB1-40DF-94E9-7FFF6EA1ABCE}" srcOrd="0" destOrd="0" presId="urn:microsoft.com/office/officeart/2005/8/layout/hierarchy5"/>
    <dgm:cxn modelId="{679ACB43-3425-4AD1-B873-EB72066A684C}" type="presParOf" srcId="{715F60F9-4410-411B-B0FA-3DC51A76C49F}" destId="{BF69982C-1483-4808-9810-588AC66EBBDC}" srcOrd="1" destOrd="0" presId="urn:microsoft.com/office/officeart/2005/8/layout/hierarchy5"/>
    <dgm:cxn modelId="{ED197497-EF8A-4520-934D-2CAF214F7258}" type="presParOf" srcId="{EC260646-E811-41AB-B013-8AEBE68CB759}" destId="{BC2AFA9C-75D6-4629-A694-2841547928D3}" srcOrd="1" destOrd="0" presId="urn:microsoft.com/office/officeart/2005/8/layout/hierarchy5"/>
    <dgm:cxn modelId="{AD348D9C-B4A0-4FB4-B1A2-7A8210D5658F}" type="presParOf" srcId="{BC2AFA9C-75D6-4629-A694-2841547928D3}" destId="{4455E84B-6929-4CD0-92C3-6A79E072395A}" srcOrd="0" destOrd="0" presId="urn:microsoft.com/office/officeart/2005/8/layout/hierarchy5"/>
    <dgm:cxn modelId="{7864FB22-D8CD-4ADC-B3A7-6AA99BA42358}" type="presParOf" srcId="{4455E84B-6929-4CD0-92C3-6A79E072395A}" destId="{9F3C4474-C403-489E-9A04-939773F7D052}" srcOrd="0" destOrd="0" presId="urn:microsoft.com/office/officeart/2005/8/layout/hierarchy5"/>
    <dgm:cxn modelId="{7BE8E243-BA7B-42FB-B6EE-E2E34C5890AF}" type="presParOf" srcId="{4455E84B-6929-4CD0-92C3-6A79E072395A}" destId="{09EA3792-8D51-4F65-B517-8591405226CF}" srcOrd="1" destOrd="0" presId="urn:microsoft.com/office/officeart/2005/8/layout/hierarchy5"/>
    <dgm:cxn modelId="{FEB3EDFE-CCFB-400B-AD4D-FFBE9B19B94E}" type="presParOf" srcId="{BC2AFA9C-75D6-4629-A694-2841547928D3}" destId="{83DFC8EC-5C8C-49B0-9880-F0D756D9E4F6}" srcOrd="1" destOrd="0" presId="urn:microsoft.com/office/officeart/2005/8/layout/hierarchy5"/>
    <dgm:cxn modelId="{E6D047C7-829E-4C2D-BDDC-E78CD6A0F235}" type="presParOf" srcId="{83DFC8EC-5C8C-49B0-9880-F0D756D9E4F6}" destId="{1EBFFE05-D470-464D-B56A-4C5B974CD1C0}" srcOrd="0" destOrd="0" presId="urn:microsoft.com/office/officeart/2005/8/layout/hierarchy5"/>
    <dgm:cxn modelId="{19A2C6CB-A36A-4EFA-AFF2-771F3FBED0BC}" type="presParOf" srcId="{BC2AFA9C-75D6-4629-A694-2841547928D3}" destId="{F01C340B-28FE-4839-A4E4-943C2753FC97}" srcOrd="2" destOrd="0" presId="urn:microsoft.com/office/officeart/2005/8/layout/hierarchy5"/>
    <dgm:cxn modelId="{B39695F5-9432-453E-89FD-CE60DAE35011}" type="presParOf" srcId="{F01C340B-28FE-4839-A4E4-943C2753FC97}" destId="{0FD181E4-ACA6-4E52-BDEC-7645E5D82BA4}" srcOrd="0" destOrd="0" presId="urn:microsoft.com/office/officeart/2005/8/layout/hierarchy5"/>
    <dgm:cxn modelId="{6D1EDF23-43F2-450B-860D-2E90EE46D1CD}" type="presParOf" srcId="{F01C340B-28FE-4839-A4E4-943C2753FC97}" destId="{C82BC88B-8A07-4090-9870-860FB1444BF0}" srcOrd="1" destOrd="0" presId="urn:microsoft.com/office/officeart/2005/8/layout/hierarchy5"/>
    <dgm:cxn modelId="{14B9EEB5-A6A9-4FE0-8EA1-19881E0ECAAB}" type="presParOf" srcId="{BC2AFA9C-75D6-4629-A694-2841547928D3}" destId="{626EAF5F-6C52-45D1-B863-67F8278189C4}" srcOrd="3" destOrd="0" presId="urn:microsoft.com/office/officeart/2005/8/layout/hierarchy5"/>
    <dgm:cxn modelId="{9765203B-A9F1-46CC-BFF7-0FF572A2D2EE}" type="presParOf" srcId="{626EAF5F-6C52-45D1-B863-67F8278189C4}" destId="{B6F49FC0-875B-441C-99E5-DCDC7D4D38E4}" srcOrd="0" destOrd="0" presId="urn:microsoft.com/office/officeart/2005/8/layout/hierarchy5"/>
    <dgm:cxn modelId="{77ED4A6F-2B33-40FC-9D30-890F2BFDD720}" type="presParOf" srcId="{BC2AFA9C-75D6-4629-A694-2841547928D3}" destId="{C8E5B1FB-877F-4235-B061-BACF7E813D58}" srcOrd="4" destOrd="0" presId="urn:microsoft.com/office/officeart/2005/8/layout/hierarchy5"/>
    <dgm:cxn modelId="{D6304012-3E42-4223-AF46-48991F4D6B48}" type="presParOf" srcId="{C8E5B1FB-877F-4235-B061-BACF7E813D58}" destId="{534716AB-62D3-41D0-8C8E-46E5058B8CD2}" srcOrd="0" destOrd="0" presId="urn:microsoft.com/office/officeart/2005/8/layout/hierarchy5"/>
    <dgm:cxn modelId="{D9B08D11-DA91-4AC6-981D-915222758912}" type="presParOf" srcId="{C8E5B1FB-877F-4235-B061-BACF7E813D58}" destId="{C7F041D7-EA15-4F7F-9E7C-02508437294C}" srcOrd="1" destOrd="0" presId="urn:microsoft.com/office/officeart/2005/8/layout/hierarchy5"/>
    <dgm:cxn modelId="{158A52C7-99D1-440A-9D7A-B158FFAF5D8B}" type="presParOf" srcId="{BC2AFA9C-75D6-4629-A694-2841547928D3}" destId="{1CDABCAD-0FDB-4B4A-B587-EC37F9C32822}" srcOrd="5" destOrd="0" presId="urn:microsoft.com/office/officeart/2005/8/layout/hierarchy5"/>
    <dgm:cxn modelId="{EE994B1B-890E-4E7C-AB99-163697B7DFA2}" type="presParOf" srcId="{1CDABCAD-0FDB-4B4A-B587-EC37F9C32822}" destId="{7D8B0B87-896D-4196-8F8A-49E3E4E4585F}" srcOrd="0" destOrd="0" presId="urn:microsoft.com/office/officeart/2005/8/layout/hierarchy5"/>
    <dgm:cxn modelId="{BA666DFD-F0E3-4441-A74D-02CA5A4823AA}" type="presParOf" srcId="{BC2AFA9C-75D6-4629-A694-2841547928D3}" destId="{4D089291-21BE-4719-810D-C99BB6F77722}" srcOrd="6" destOrd="0" presId="urn:microsoft.com/office/officeart/2005/8/layout/hierarchy5"/>
    <dgm:cxn modelId="{FEB67F19-F0D9-4759-890A-B29CAAE6F456}" type="presParOf" srcId="{4D089291-21BE-4719-810D-C99BB6F77722}" destId="{DDE3AD14-2E38-4C0B-B553-C0D9567EA828}" srcOrd="0" destOrd="0" presId="urn:microsoft.com/office/officeart/2005/8/layout/hierarchy5"/>
    <dgm:cxn modelId="{0871D5D9-B00F-4F44-8A00-0DC45E7FFA6B}" type="presParOf" srcId="{4D089291-21BE-4719-810D-C99BB6F77722}" destId="{0472103A-5743-405F-BAD3-5A97F60893B1}"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10/29/2014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10/29/2014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820622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758" rtl="0" eaLnBrk="1" fontAlgn="auto" latinLnBrk="0" hangingPunct="1">
              <a:lnSpc>
                <a:spcPct val="90000"/>
              </a:lnSpc>
              <a:spcBef>
                <a:spcPts val="0"/>
              </a:spcBef>
              <a:spcAft>
                <a:spcPts val="250"/>
              </a:spcAft>
              <a:buClrTx/>
              <a:buSzTx/>
              <a:buFontTx/>
              <a:buNone/>
              <a:tabLst/>
              <a:defRPr/>
            </a:pPr>
            <a:endParaRPr lang="en-US" sz="800" b="1" baseline="0" dirty="0" smtClean="0">
              <a:gradFill>
                <a:gsLst>
                  <a:gs pos="0">
                    <a:srgbClr val="FFFFFF"/>
                  </a:gs>
                  <a:gs pos="100000">
                    <a:srgbClr val="FFFFFF"/>
                  </a:gs>
                </a:gsLst>
                <a:lin ang="5400000" scaled="0"/>
              </a:gradFill>
            </a:endParaRP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80E2210-FCD4-4E32-922A-6DC22322192A}"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051614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F58FA693-B166-436D-9B9C-02726D1BE385}"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63940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84391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548132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83885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587782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55487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758" rtl="0" eaLnBrk="1" fontAlgn="auto" latinLnBrk="0" hangingPunct="1">
              <a:lnSpc>
                <a:spcPct val="90000"/>
              </a:lnSpc>
              <a:spcBef>
                <a:spcPts val="0"/>
              </a:spcBef>
              <a:spcAft>
                <a:spcPts val="250"/>
              </a:spcAft>
              <a:buClrTx/>
              <a:buSzTx/>
              <a:buFontTx/>
              <a:buNone/>
              <a:tabLst/>
              <a:defRPr/>
            </a:pPr>
            <a:endParaRPr lang="en-GB" sz="800" b="1" baseline="0" dirty="0" smtClean="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80E2210-FCD4-4E32-922A-6DC22322192A}"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4227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442922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45410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284961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2967733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697193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737681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353DC-5FD5-4FD2-BFC9-FD046846EEF3}"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644003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629847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1877514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547867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016274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753">
              <a:spcAft>
                <a:spcPts val="337"/>
              </a:spcAft>
              <a:defRPr/>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80E2210-FCD4-4E32-922A-6DC22322192A}"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50348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758" rtl="0" eaLnBrk="1" fontAlgn="auto" latinLnBrk="0" hangingPunct="1">
              <a:lnSpc>
                <a:spcPct val="90000"/>
              </a:lnSpc>
              <a:spcBef>
                <a:spcPts val="0"/>
              </a:spcBef>
              <a:spcAft>
                <a:spcPts val="250"/>
              </a:spcAft>
              <a:buClrTx/>
              <a:buSzTx/>
              <a:buFontTx/>
              <a:buNone/>
              <a:tabLst/>
              <a:defRPr/>
            </a:pPr>
            <a:endParaRPr lang="en-GB"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80E2210-FCD4-4E32-922A-6DC22322192A}"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454799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976796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758" rtl="0" eaLnBrk="1" fontAlgn="auto" latinLnBrk="0" hangingPunct="1">
              <a:lnSpc>
                <a:spcPct val="90000"/>
              </a:lnSpc>
              <a:spcBef>
                <a:spcPts val="0"/>
              </a:spcBef>
              <a:spcAft>
                <a:spcPts val="250"/>
              </a:spcAft>
              <a:buClrTx/>
              <a:buSzTx/>
              <a:buFontTx/>
              <a:buNone/>
              <a:tabLst/>
              <a:defRPr/>
            </a:pPr>
            <a:endParaRPr lang="en-US" sz="800" b="1" baseline="0" dirty="0" smtClean="0">
              <a:gradFill>
                <a:gsLst>
                  <a:gs pos="0">
                    <a:srgbClr val="FFFFFF"/>
                  </a:gs>
                  <a:gs pos="100000">
                    <a:srgbClr val="FFFFFF"/>
                  </a:gs>
                </a:gsLst>
                <a:lin ang="5400000" scaled="0"/>
              </a:gradFill>
            </a:endParaRP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80E2210-FCD4-4E32-922A-6DC22322192A}"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523067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758" rtl="0" eaLnBrk="1" fontAlgn="auto" latinLnBrk="0" hangingPunct="1">
              <a:lnSpc>
                <a:spcPct val="90000"/>
              </a:lnSpc>
              <a:spcBef>
                <a:spcPts val="0"/>
              </a:spcBef>
              <a:spcAft>
                <a:spcPts val="250"/>
              </a:spcAft>
              <a:buClrTx/>
              <a:buSzTx/>
              <a:buFontTx/>
              <a:buNone/>
              <a:tabLst/>
              <a:defRPr/>
            </a:pPr>
            <a:endParaRPr lang="en-US" sz="800" b="1" baseline="0" dirty="0" smtClean="0">
              <a:gradFill>
                <a:gsLst>
                  <a:gs pos="0">
                    <a:srgbClr val="FFFFFF"/>
                  </a:gs>
                  <a:gs pos="100000">
                    <a:srgbClr val="FFFFFF"/>
                  </a:gs>
                </a:gsLst>
                <a:lin ang="5400000" scaled="0"/>
              </a:gradFill>
            </a:endParaRP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80E2210-FCD4-4E32-922A-6DC22322192A}"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112391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758" rtl="0" eaLnBrk="1" fontAlgn="auto" latinLnBrk="0" hangingPunct="1">
              <a:lnSpc>
                <a:spcPct val="90000"/>
              </a:lnSpc>
              <a:spcBef>
                <a:spcPts val="0"/>
              </a:spcBef>
              <a:spcAft>
                <a:spcPts val="250"/>
              </a:spcAft>
              <a:buClrTx/>
              <a:buSzTx/>
              <a:buFontTx/>
              <a:buNone/>
              <a:tabLst/>
              <a:defRPr/>
            </a:pPr>
            <a:endParaRPr lang="en-US" sz="800" b="1" baseline="0" dirty="0" smtClean="0">
              <a:gradFill>
                <a:gsLst>
                  <a:gs pos="0">
                    <a:srgbClr val="FFFFFF"/>
                  </a:gs>
                  <a:gs pos="100000">
                    <a:srgbClr val="FFFFFF"/>
                  </a:gs>
                </a:gsLst>
                <a:lin ang="5400000" scaled="0"/>
              </a:gradFill>
            </a:endParaRP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80E2210-FCD4-4E32-922A-6DC22322192A}"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085047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339230"/>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TextBox 7"/>
          <p:cNvSpPr txBox="1"/>
          <p:nvPr userDrawn="1"/>
        </p:nvSpPr>
        <p:spPr bwMode="white">
          <a:xfrm>
            <a:off x="4327495" y="6697629"/>
            <a:ext cx="3781484"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dirty="0" smtClean="0">
                <a:gradFill>
                  <a:gsLst>
                    <a:gs pos="0">
                      <a:srgbClr val="000000">
                        <a:alpha val="50000"/>
                      </a:srgbClr>
                    </a:gs>
                    <a:gs pos="86000">
                      <a:srgbClr val="000000">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197754467"/>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382047575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137318" y="2148624"/>
            <a:ext cx="6292849" cy="4213755"/>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274638" y="6508986"/>
            <a:ext cx="1552931" cy="332660"/>
          </a:xfrm>
          <a:prstGeom prst="rect">
            <a:avLst/>
          </a:prstGeom>
        </p:spPr>
      </p:pic>
    </p:spTree>
    <p:extLst>
      <p:ext uri="{BB962C8B-B14F-4D97-AF65-F5344CB8AC3E}">
        <p14:creationId xmlns:p14="http://schemas.microsoft.com/office/powerpoint/2010/main" val="4206446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6640219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3194888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0826022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902337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95420900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96611048"/>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75033870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60659880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4989128"/>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791453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6856991"/>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08806915"/>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646869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340348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940069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6650556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88697205"/>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675194856"/>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761392502"/>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748365856"/>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2661641480"/>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753784985"/>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915788723"/>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78475095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949761934"/>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7176004"/>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42992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445437"/>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56052"/>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7426632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52480964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Soli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41" y="2142639"/>
            <a:ext cx="11228387" cy="1720381"/>
          </a:xfrm>
        </p:spPr>
        <p:txBody>
          <a:bodyPr/>
          <a:lstStyle>
            <a:lvl1pPr>
              <a:defRPr sz="6000">
                <a:solidFill>
                  <a:schemeClr val="bg1"/>
                </a:solidFill>
              </a:defRPr>
            </a:lvl1pPr>
          </a:lstStyle>
          <a:p>
            <a:r>
              <a:rPr lang="en-US" smtClean="0"/>
              <a:t>Headline here</a:t>
            </a:r>
            <a:endParaRPr lang="en-US"/>
          </a:p>
        </p:txBody>
      </p:sp>
      <p:sp>
        <p:nvSpPr>
          <p:cNvPr id="3" name="Subtitle 2"/>
          <p:cNvSpPr>
            <a:spLocks noGrp="1"/>
          </p:cNvSpPr>
          <p:nvPr>
            <p:ph type="subTitle" idx="1" hasCustomPrompt="1"/>
          </p:nvPr>
        </p:nvSpPr>
        <p:spPr>
          <a:xfrm>
            <a:off x="274705" y="3954466"/>
            <a:ext cx="8705849" cy="1055383"/>
          </a:xfrm>
        </p:spPr>
        <p:txBody>
          <a:bodyPr/>
          <a:lstStyle>
            <a:lvl1pPr marL="0" indent="0" algn="l">
              <a:buNone/>
              <a:defRPr sz="2200">
                <a:solidFill>
                  <a:schemeClr val="bg1"/>
                </a:solidFill>
                <a:latin typeface="+mn-lt"/>
              </a:defRPr>
            </a:lvl1pPr>
            <a:lvl2pPr marL="457186" indent="0" algn="ctr">
              <a:buNone/>
              <a:defRPr>
                <a:solidFill>
                  <a:schemeClr val="tx1">
                    <a:tint val="75000"/>
                  </a:schemeClr>
                </a:solidFill>
              </a:defRPr>
            </a:lvl2pPr>
            <a:lvl3pPr marL="914374" indent="0" algn="ctr">
              <a:buNone/>
              <a:defRPr>
                <a:solidFill>
                  <a:schemeClr val="tx1">
                    <a:tint val="75000"/>
                  </a:schemeClr>
                </a:solidFill>
              </a:defRPr>
            </a:lvl3pPr>
            <a:lvl4pPr marL="1371560" indent="0" algn="ctr">
              <a:buNone/>
              <a:defRPr>
                <a:solidFill>
                  <a:schemeClr val="tx1">
                    <a:tint val="75000"/>
                  </a:schemeClr>
                </a:solidFill>
              </a:defRPr>
            </a:lvl4pPr>
            <a:lvl5pPr marL="1828746" indent="0" algn="ctr">
              <a:buNone/>
              <a:defRPr>
                <a:solidFill>
                  <a:schemeClr val="tx1">
                    <a:tint val="75000"/>
                  </a:schemeClr>
                </a:solidFill>
              </a:defRPr>
            </a:lvl5pPr>
            <a:lvl6pPr marL="2285932" indent="0" algn="ctr">
              <a:buNone/>
              <a:defRPr>
                <a:solidFill>
                  <a:schemeClr val="tx1">
                    <a:tint val="75000"/>
                  </a:schemeClr>
                </a:solidFill>
              </a:defRPr>
            </a:lvl6pPr>
            <a:lvl7pPr marL="2743120" indent="0" algn="ctr">
              <a:buNone/>
              <a:defRPr>
                <a:solidFill>
                  <a:schemeClr val="tx1">
                    <a:tint val="75000"/>
                  </a:schemeClr>
                </a:solidFill>
              </a:defRPr>
            </a:lvl7pPr>
            <a:lvl8pPr marL="3200306" indent="0" algn="ctr">
              <a:buNone/>
              <a:defRPr>
                <a:solidFill>
                  <a:schemeClr val="tx1">
                    <a:tint val="75000"/>
                  </a:schemeClr>
                </a:solidFill>
              </a:defRPr>
            </a:lvl8pPr>
            <a:lvl9pPr marL="3657492" indent="0" algn="ctr">
              <a:buNone/>
              <a:defRPr>
                <a:solidFill>
                  <a:schemeClr val="tx1">
                    <a:tint val="75000"/>
                  </a:schemeClr>
                </a:solidFill>
              </a:defRPr>
            </a:lvl9pPr>
          </a:lstStyle>
          <a:p>
            <a:r>
              <a:rPr lang="en-US" smtClean="0"/>
              <a:t>Speaker Name</a:t>
            </a:r>
            <a:br>
              <a:rPr lang="en-US" smtClean="0"/>
            </a:br>
            <a:r>
              <a:rPr lang="en-US" smtClean="0"/>
              <a:t>Date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3327" y="479776"/>
            <a:ext cx="1304123" cy="285764"/>
          </a:xfrm>
          <a:prstGeom prst="rect">
            <a:avLst/>
          </a:prstGeom>
        </p:spPr>
      </p:pic>
    </p:spTree>
    <p:extLst>
      <p:ext uri="{BB962C8B-B14F-4D97-AF65-F5344CB8AC3E}">
        <p14:creationId xmlns:p14="http://schemas.microsoft.com/office/powerpoint/2010/main" val="3074313441"/>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art 1">
    <p:spTree>
      <p:nvGrpSpPr>
        <p:cNvPr id="1" name=""/>
        <p:cNvGrpSpPr/>
        <p:nvPr/>
      </p:nvGrpSpPr>
      <p:grpSpPr>
        <a:xfrm>
          <a:off x="0" y="0"/>
          <a:ext cx="0" cy="0"/>
          <a:chOff x="0" y="0"/>
          <a:chExt cx="0" cy="0"/>
        </a:xfrm>
      </p:grpSpPr>
      <p:pic>
        <p:nvPicPr>
          <p:cNvPr id="7" name="Picture Placeholder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370" y="2"/>
            <a:ext cx="12534901" cy="6994526"/>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2939" y="284937"/>
            <a:ext cx="11910600" cy="6424652"/>
          </a:xfrm>
          <a:prstGeom prst="rect">
            <a:avLst/>
          </a:prstGeom>
          <a:noFill/>
          <a:ln>
            <a:noFill/>
          </a:ln>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0242" y="479776"/>
            <a:ext cx="1300462" cy="277369"/>
          </a:xfrm>
          <a:prstGeom prst="rect">
            <a:avLst/>
          </a:prstGeom>
        </p:spPr>
      </p:pic>
      <p:sp>
        <p:nvSpPr>
          <p:cNvPr id="2" name="Title 1"/>
          <p:cNvSpPr>
            <a:spLocks noGrp="1"/>
          </p:cNvSpPr>
          <p:nvPr userDrawn="1">
            <p:ph type="ctrTitle" hasCustomPrompt="1"/>
          </p:nvPr>
        </p:nvSpPr>
        <p:spPr>
          <a:xfrm>
            <a:off x="274641" y="2142639"/>
            <a:ext cx="11228387" cy="1720381"/>
          </a:xfrm>
        </p:spPr>
        <p:txBody>
          <a:bodyPr/>
          <a:lstStyle>
            <a:lvl1pPr>
              <a:defRPr sz="6000" baseline="0"/>
            </a:lvl1pPr>
          </a:lstStyle>
          <a:p>
            <a:r>
              <a:rPr lang="en-US" smtClean="0"/>
              <a:t>Lorem ipsum</a:t>
            </a:r>
            <a:br>
              <a:rPr lang="en-US" smtClean="0"/>
            </a:br>
            <a:r>
              <a:rPr lang="en-US" smtClean="0"/>
              <a:t>dolor amet</a:t>
            </a:r>
            <a:endParaRPr lang="en-US"/>
          </a:p>
        </p:txBody>
      </p:sp>
      <p:sp>
        <p:nvSpPr>
          <p:cNvPr id="3" name="Subtitle 2"/>
          <p:cNvSpPr>
            <a:spLocks noGrp="1"/>
          </p:cNvSpPr>
          <p:nvPr userDrawn="1">
            <p:ph type="subTitle" idx="1" hasCustomPrompt="1"/>
          </p:nvPr>
        </p:nvSpPr>
        <p:spPr>
          <a:xfrm>
            <a:off x="274705" y="3954466"/>
            <a:ext cx="8705849" cy="1055383"/>
          </a:xfrm>
        </p:spPr>
        <p:txBody>
          <a:bodyPr/>
          <a:lstStyle>
            <a:lvl1pPr marL="0" indent="0" algn="l">
              <a:buNone/>
              <a:defRPr sz="2200">
                <a:solidFill>
                  <a:schemeClr val="tx2"/>
                </a:solidFill>
                <a:latin typeface="+mn-lt"/>
              </a:defRPr>
            </a:lvl1pPr>
            <a:lvl2pPr marL="457186" indent="0" algn="ctr">
              <a:buNone/>
              <a:defRPr>
                <a:solidFill>
                  <a:schemeClr val="tx1">
                    <a:tint val="75000"/>
                  </a:schemeClr>
                </a:solidFill>
              </a:defRPr>
            </a:lvl2pPr>
            <a:lvl3pPr marL="914374" indent="0" algn="ctr">
              <a:buNone/>
              <a:defRPr>
                <a:solidFill>
                  <a:schemeClr val="tx1">
                    <a:tint val="75000"/>
                  </a:schemeClr>
                </a:solidFill>
              </a:defRPr>
            </a:lvl3pPr>
            <a:lvl4pPr marL="1371560" indent="0" algn="ctr">
              <a:buNone/>
              <a:defRPr>
                <a:solidFill>
                  <a:schemeClr val="tx1">
                    <a:tint val="75000"/>
                  </a:schemeClr>
                </a:solidFill>
              </a:defRPr>
            </a:lvl4pPr>
            <a:lvl5pPr marL="1828746" indent="0" algn="ctr">
              <a:buNone/>
              <a:defRPr>
                <a:solidFill>
                  <a:schemeClr val="tx1">
                    <a:tint val="75000"/>
                  </a:schemeClr>
                </a:solidFill>
              </a:defRPr>
            </a:lvl5pPr>
            <a:lvl6pPr marL="2285932" indent="0" algn="ctr">
              <a:buNone/>
              <a:defRPr>
                <a:solidFill>
                  <a:schemeClr val="tx1">
                    <a:tint val="75000"/>
                  </a:schemeClr>
                </a:solidFill>
              </a:defRPr>
            </a:lvl6pPr>
            <a:lvl7pPr marL="2743120" indent="0" algn="ctr">
              <a:buNone/>
              <a:defRPr>
                <a:solidFill>
                  <a:schemeClr val="tx1">
                    <a:tint val="75000"/>
                  </a:schemeClr>
                </a:solidFill>
              </a:defRPr>
            </a:lvl7pPr>
            <a:lvl8pPr marL="3200306" indent="0" algn="ctr">
              <a:buNone/>
              <a:defRPr>
                <a:solidFill>
                  <a:schemeClr val="tx1">
                    <a:tint val="75000"/>
                  </a:schemeClr>
                </a:solidFill>
              </a:defRPr>
            </a:lvl8pPr>
            <a:lvl9pPr marL="3657492" indent="0" algn="ctr">
              <a:buNone/>
              <a:defRPr>
                <a:solidFill>
                  <a:schemeClr val="tx1">
                    <a:tint val="75000"/>
                  </a:schemeClr>
                </a:solidFill>
              </a:defRPr>
            </a:lvl9pPr>
          </a:lstStyle>
          <a:p>
            <a:r>
              <a:rPr lang="en-US" smtClean="0"/>
              <a:t>Speaker Name</a:t>
            </a:r>
            <a:br>
              <a:rPr lang="en-US" smtClean="0"/>
            </a:br>
            <a:r>
              <a:rPr lang="en-US" smtClean="0"/>
              <a:t>Date</a:t>
            </a:r>
          </a:p>
        </p:txBody>
      </p:sp>
    </p:spTree>
    <p:extLst>
      <p:ext uri="{BB962C8B-B14F-4D97-AF65-F5344CB8AC3E}">
        <p14:creationId xmlns:p14="http://schemas.microsoft.com/office/powerpoint/2010/main" val="33051754"/>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art 2">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370" y="2"/>
            <a:ext cx="12534901" cy="6994526"/>
          </a:xfrm>
          <a:prstGeom prst="rect">
            <a:avLst/>
          </a:prstGeom>
        </p:spPr>
      </p:pic>
      <p:sp>
        <p:nvSpPr>
          <p:cNvPr id="2" name="Title 1"/>
          <p:cNvSpPr>
            <a:spLocks noGrp="1"/>
          </p:cNvSpPr>
          <p:nvPr>
            <p:ph type="ctrTitle" hasCustomPrompt="1"/>
          </p:nvPr>
        </p:nvSpPr>
        <p:spPr>
          <a:xfrm>
            <a:off x="274641" y="2142639"/>
            <a:ext cx="11228387" cy="1720381"/>
          </a:xfrm>
        </p:spPr>
        <p:txBody>
          <a:bodyPr/>
          <a:lstStyle>
            <a:lvl1pPr>
              <a:defRPr sz="6000"/>
            </a:lvl1pPr>
          </a:lstStyle>
          <a:p>
            <a:r>
              <a:rPr lang="en-US" smtClean="0"/>
              <a:t>Lorem ipsum</a:t>
            </a:r>
            <a:br>
              <a:rPr lang="en-US" smtClean="0"/>
            </a:br>
            <a:r>
              <a:rPr lang="en-US" smtClean="0"/>
              <a:t>dolor amet</a:t>
            </a:r>
            <a:endParaRPr lang="en-US"/>
          </a:p>
        </p:txBody>
      </p:sp>
      <p:sp>
        <p:nvSpPr>
          <p:cNvPr id="3" name="Subtitle 2"/>
          <p:cNvSpPr>
            <a:spLocks noGrp="1"/>
          </p:cNvSpPr>
          <p:nvPr>
            <p:ph type="subTitle" idx="1" hasCustomPrompt="1"/>
          </p:nvPr>
        </p:nvSpPr>
        <p:spPr>
          <a:xfrm>
            <a:off x="274705" y="3954466"/>
            <a:ext cx="8705849" cy="1055383"/>
          </a:xfrm>
        </p:spPr>
        <p:txBody>
          <a:bodyPr/>
          <a:lstStyle>
            <a:lvl1pPr marL="0" indent="0" algn="l">
              <a:buNone/>
              <a:defRPr sz="2200">
                <a:solidFill>
                  <a:schemeClr val="tx2"/>
                </a:solidFill>
                <a:latin typeface="+mn-lt"/>
              </a:defRPr>
            </a:lvl1pPr>
            <a:lvl2pPr marL="457186" indent="0" algn="ctr">
              <a:buNone/>
              <a:defRPr>
                <a:solidFill>
                  <a:schemeClr val="tx1">
                    <a:tint val="75000"/>
                  </a:schemeClr>
                </a:solidFill>
              </a:defRPr>
            </a:lvl2pPr>
            <a:lvl3pPr marL="914374" indent="0" algn="ctr">
              <a:buNone/>
              <a:defRPr>
                <a:solidFill>
                  <a:schemeClr val="tx1">
                    <a:tint val="75000"/>
                  </a:schemeClr>
                </a:solidFill>
              </a:defRPr>
            </a:lvl3pPr>
            <a:lvl4pPr marL="1371560" indent="0" algn="ctr">
              <a:buNone/>
              <a:defRPr>
                <a:solidFill>
                  <a:schemeClr val="tx1">
                    <a:tint val="75000"/>
                  </a:schemeClr>
                </a:solidFill>
              </a:defRPr>
            </a:lvl4pPr>
            <a:lvl5pPr marL="1828746" indent="0" algn="ctr">
              <a:buNone/>
              <a:defRPr>
                <a:solidFill>
                  <a:schemeClr val="tx1">
                    <a:tint val="75000"/>
                  </a:schemeClr>
                </a:solidFill>
              </a:defRPr>
            </a:lvl5pPr>
            <a:lvl6pPr marL="2285932" indent="0" algn="ctr">
              <a:buNone/>
              <a:defRPr>
                <a:solidFill>
                  <a:schemeClr val="tx1">
                    <a:tint val="75000"/>
                  </a:schemeClr>
                </a:solidFill>
              </a:defRPr>
            </a:lvl6pPr>
            <a:lvl7pPr marL="2743120" indent="0" algn="ctr">
              <a:buNone/>
              <a:defRPr>
                <a:solidFill>
                  <a:schemeClr val="tx1">
                    <a:tint val="75000"/>
                  </a:schemeClr>
                </a:solidFill>
              </a:defRPr>
            </a:lvl7pPr>
            <a:lvl8pPr marL="3200306" indent="0" algn="ctr">
              <a:buNone/>
              <a:defRPr>
                <a:solidFill>
                  <a:schemeClr val="tx1">
                    <a:tint val="75000"/>
                  </a:schemeClr>
                </a:solidFill>
              </a:defRPr>
            </a:lvl8pPr>
            <a:lvl9pPr marL="3657492" indent="0" algn="ctr">
              <a:buNone/>
              <a:defRPr>
                <a:solidFill>
                  <a:schemeClr val="tx1">
                    <a:tint val="75000"/>
                  </a:schemeClr>
                </a:solidFill>
              </a:defRPr>
            </a:lvl9pPr>
          </a:lstStyle>
          <a:p>
            <a:r>
              <a:rPr lang="en-US" smtClean="0"/>
              <a:t>Speaker Name</a:t>
            </a:r>
            <a:br>
              <a:rPr lang="en-US" smtClean="0"/>
            </a:br>
            <a:r>
              <a:rPr lang="en-US" smtClean="0"/>
              <a:t>Date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242" y="479776"/>
            <a:ext cx="1300462" cy="277369"/>
          </a:xfrm>
          <a:prstGeom prst="rect">
            <a:avLst/>
          </a:prstGeom>
        </p:spPr>
      </p:pic>
    </p:spTree>
    <p:extLst>
      <p:ext uri="{BB962C8B-B14F-4D97-AF65-F5344CB8AC3E}">
        <p14:creationId xmlns:p14="http://schemas.microsoft.com/office/powerpoint/2010/main" val="28429806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1_Red Tile Titl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2399" y="2"/>
            <a:ext cx="12620322" cy="6994526"/>
          </a:xfrm>
          <a:prstGeom prst="rect">
            <a:avLst/>
          </a:prstGeom>
        </p:spPr>
      </p:pic>
      <p:sp>
        <p:nvSpPr>
          <p:cNvPr id="7" name="Rectangle 6"/>
          <p:cNvSpPr/>
          <p:nvPr userDrawn="1"/>
        </p:nvSpPr>
        <p:spPr bwMode="auto">
          <a:xfrm>
            <a:off x="274638" y="296862"/>
            <a:ext cx="5486400" cy="5486400"/>
          </a:xfrm>
          <a:prstGeom prst="rect">
            <a:avLst/>
          </a:prstGeom>
          <a:solidFill>
            <a:schemeClr val="accent2">
              <a:alpha val="91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45"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ctrTitle" hasCustomPrompt="1"/>
          </p:nvPr>
        </p:nvSpPr>
        <p:spPr>
          <a:xfrm>
            <a:off x="274640" y="2142639"/>
            <a:ext cx="5303526" cy="1720381"/>
          </a:xfrm>
          <a:prstGeom prst="rect">
            <a:avLst/>
          </a:prstGeom>
        </p:spPr>
        <p:txBody>
          <a:bodyPr lIns="146304" tIns="91440" rIns="146304" bIns="91440"/>
          <a:lstStyle>
            <a:lvl1pPr algn="l">
              <a:defRPr sz="6000">
                <a:solidFill>
                  <a:schemeClr val="bg1"/>
                </a:solidFill>
              </a:defRPr>
            </a:lvl1pPr>
          </a:lstStyle>
          <a:p>
            <a:r>
              <a:rPr lang="en-US" smtClean="0"/>
              <a:t>Lorem ipsum</a:t>
            </a:r>
            <a:br>
              <a:rPr lang="en-US" smtClean="0"/>
            </a:br>
            <a:r>
              <a:rPr lang="en-US" smtClean="0"/>
              <a:t>dolor amet</a:t>
            </a:r>
            <a:endParaRPr lang="en-US"/>
          </a:p>
        </p:txBody>
      </p:sp>
      <p:sp>
        <p:nvSpPr>
          <p:cNvPr id="3" name="Subtitle 2"/>
          <p:cNvSpPr>
            <a:spLocks noGrp="1"/>
          </p:cNvSpPr>
          <p:nvPr>
            <p:ph type="subTitle" idx="1" hasCustomPrompt="1"/>
          </p:nvPr>
        </p:nvSpPr>
        <p:spPr>
          <a:xfrm>
            <a:off x="274705" y="3954466"/>
            <a:ext cx="5303462" cy="1055383"/>
          </a:xfrm>
          <a:prstGeom prst="rect">
            <a:avLst/>
          </a:prstGeom>
        </p:spPr>
        <p:txBody>
          <a:bodyPr lIns="182880" tIns="146304" rIns="182880" bIns="146304"/>
          <a:lstStyle>
            <a:lvl1pPr marL="0" indent="0" algn="l">
              <a:lnSpc>
                <a:spcPct val="90000"/>
              </a:lnSpc>
              <a:buNone/>
              <a:defRPr sz="2200">
                <a:solidFill>
                  <a:schemeClr val="bg1"/>
                </a:solidFill>
                <a:latin typeface="+mn-lt"/>
              </a:defRPr>
            </a:lvl1pPr>
            <a:lvl2pPr marL="457186" indent="0" algn="ctr">
              <a:buNone/>
              <a:defRPr>
                <a:solidFill>
                  <a:schemeClr val="tx1">
                    <a:tint val="75000"/>
                  </a:schemeClr>
                </a:solidFill>
              </a:defRPr>
            </a:lvl2pPr>
            <a:lvl3pPr marL="914374" indent="0" algn="ctr">
              <a:buNone/>
              <a:defRPr>
                <a:solidFill>
                  <a:schemeClr val="tx1">
                    <a:tint val="75000"/>
                  </a:schemeClr>
                </a:solidFill>
              </a:defRPr>
            </a:lvl3pPr>
            <a:lvl4pPr marL="1371560" indent="0" algn="ctr">
              <a:buNone/>
              <a:defRPr>
                <a:solidFill>
                  <a:schemeClr val="tx1">
                    <a:tint val="75000"/>
                  </a:schemeClr>
                </a:solidFill>
              </a:defRPr>
            </a:lvl4pPr>
            <a:lvl5pPr marL="1828746" indent="0" algn="ctr">
              <a:buNone/>
              <a:defRPr>
                <a:solidFill>
                  <a:schemeClr val="tx1">
                    <a:tint val="75000"/>
                  </a:schemeClr>
                </a:solidFill>
              </a:defRPr>
            </a:lvl5pPr>
            <a:lvl6pPr marL="2285932" indent="0" algn="ctr">
              <a:buNone/>
              <a:defRPr>
                <a:solidFill>
                  <a:schemeClr val="tx1">
                    <a:tint val="75000"/>
                  </a:schemeClr>
                </a:solidFill>
              </a:defRPr>
            </a:lvl6pPr>
            <a:lvl7pPr marL="2743120" indent="0" algn="ctr">
              <a:buNone/>
              <a:defRPr>
                <a:solidFill>
                  <a:schemeClr val="tx1">
                    <a:tint val="75000"/>
                  </a:schemeClr>
                </a:solidFill>
              </a:defRPr>
            </a:lvl7pPr>
            <a:lvl8pPr marL="3200306" indent="0" algn="ctr">
              <a:buNone/>
              <a:defRPr>
                <a:solidFill>
                  <a:schemeClr val="tx1">
                    <a:tint val="75000"/>
                  </a:schemeClr>
                </a:solidFill>
              </a:defRPr>
            </a:lvl8pPr>
            <a:lvl9pPr marL="3657492" indent="0" algn="ctr">
              <a:buNone/>
              <a:defRPr>
                <a:solidFill>
                  <a:schemeClr val="tx1">
                    <a:tint val="75000"/>
                  </a:schemeClr>
                </a:solidFill>
              </a:defRPr>
            </a:lvl9pPr>
          </a:lstStyle>
          <a:p>
            <a:r>
              <a:rPr lang="en-US" smtClean="0"/>
              <a:t>Speaker Name</a:t>
            </a:r>
            <a:br>
              <a:rPr lang="en-US" smtClean="0"/>
            </a:br>
            <a:r>
              <a:rPr lang="en-US" smtClean="0"/>
              <a:t>Date</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3327" y="479776"/>
            <a:ext cx="1304123" cy="285764"/>
          </a:xfrm>
          <a:prstGeom prst="rect">
            <a:avLst/>
          </a:prstGeom>
        </p:spPr>
      </p:pic>
    </p:spTree>
    <p:extLst>
      <p:ext uri="{BB962C8B-B14F-4D97-AF65-F5344CB8AC3E}">
        <p14:creationId xmlns:p14="http://schemas.microsoft.com/office/powerpoint/2010/main" val="381638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4_Red Tile Titl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33349"/>
            <a:ext cx="12463464" cy="7127876"/>
          </a:xfrm>
          <a:prstGeom prst="rect">
            <a:avLst/>
          </a:prstGeom>
        </p:spPr>
      </p:pic>
      <p:sp>
        <p:nvSpPr>
          <p:cNvPr id="7" name="Rectangle 6"/>
          <p:cNvSpPr/>
          <p:nvPr userDrawn="1"/>
        </p:nvSpPr>
        <p:spPr bwMode="auto">
          <a:xfrm>
            <a:off x="274638" y="296862"/>
            <a:ext cx="5486400" cy="5486400"/>
          </a:xfrm>
          <a:prstGeom prst="rect">
            <a:avLst/>
          </a:prstGeom>
          <a:solidFill>
            <a:schemeClr val="accent3">
              <a:alpha val="91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45"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ctrTitle" hasCustomPrompt="1"/>
          </p:nvPr>
        </p:nvSpPr>
        <p:spPr>
          <a:xfrm>
            <a:off x="274640" y="2142639"/>
            <a:ext cx="5303526" cy="1720381"/>
          </a:xfrm>
          <a:prstGeom prst="rect">
            <a:avLst/>
          </a:prstGeom>
        </p:spPr>
        <p:txBody>
          <a:bodyPr lIns="146304" tIns="91440" rIns="146304" bIns="91440"/>
          <a:lstStyle>
            <a:lvl1pPr algn="l">
              <a:defRPr sz="6000">
                <a:solidFill>
                  <a:schemeClr val="bg1"/>
                </a:solidFill>
              </a:defRPr>
            </a:lvl1pPr>
          </a:lstStyle>
          <a:p>
            <a:r>
              <a:rPr lang="en-US" smtClean="0"/>
              <a:t>Lorem ipsum</a:t>
            </a:r>
            <a:br>
              <a:rPr lang="en-US" smtClean="0"/>
            </a:br>
            <a:r>
              <a:rPr lang="en-US" smtClean="0"/>
              <a:t>dolor amet</a:t>
            </a:r>
            <a:endParaRPr lang="en-US"/>
          </a:p>
        </p:txBody>
      </p:sp>
      <p:sp>
        <p:nvSpPr>
          <p:cNvPr id="3" name="Subtitle 2"/>
          <p:cNvSpPr>
            <a:spLocks noGrp="1"/>
          </p:cNvSpPr>
          <p:nvPr>
            <p:ph type="subTitle" idx="1" hasCustomPrompt="1"/>
          </p:nvPr>
        </p:nvSpPr>
        <p:spPr>
          <a:xfrm>
            <a:off x="274705" y="3954466"/>
            <a:ext cx="5303462" cy="1055383"/>
          </a:xfrm>
          <a:prstGeom prst="rect">
            <a:avLst/>
          </a:prstGeom>
        </p:spPr>
        <p:txBody>
          <a:bodyPr lIns="182880" tIns="146304" rIns="182880" bIns="146304"/>
          <a:lstStyle>
            <a:lvl1pPr marL="0" indent="0" algn="l">
              <a:lnSpc>
                <a:spcPct val="90000"/>
              </a:lnSpc>
              <a:buNone/>
              <a:defRPr sz="2200">
                <a:solidFill>
                  <a:schemeClr val="bg1"/>
                </a:solidFill>
                <a:latin typeface="+mn-lt"/>
              </a:defRPr>
            </a:lvl1pPr>
            <a:lvl2pPr marL="457186" indent="0" algn="ctr">
              <a:buNone/>
              <a:defRPr>
                <a:solidFill>
                  <a:schemeClr val="tx1">
                    <a:tint val="75000"/>
                  </a:schemeClr>
                </a:solidFill>
              </a:defRPr>
            </a:lvl2pPr>
            <a:lvl3pPr marL="914374" indent="0" algn="ctr">
              <a:buNone/>
              <a:defRPr>
                <a:solidFill>
                  <a:schemeClr val="tx1">
                    <a:tint val="75000"/>
                  </a:schemeClr>
                </a:solidFill>
              </a:defRPr>
            </a:lvl3pPr>
            <a:lvl4pPr marL="1371560" indent="0" algn="ctr">
              <a:buNone/>
              <a:defRPr>
                <a:solidFill>
                  <a:schemeClr val="tx1">
                    <a:tint val="75000"/>
                  </a:schemeClr>
                </a:solidFill>
              </a:defRPr>
            </a:lvl4pPr>
            <a:lvl5pPr marL="1828746" indent="0" algn="ctr">
              <a:buNone/>
              <a:defRPr>
                <a:solidFill>
                  <a:schemeClr val="tx1">
                    <a:tint val="75000"/>
                  </a:schemeClr>
                </a:solidFill>
              </a:defRPr>
            </a:lvl5pPr>
            <a:lvl6pPr marL="2285932" indent="0" algn="ctr">
              <a:buNone/>
              <a:defRPr>
                <a:solidFill>
                  <a:schemeClr val="tx1">
                    <a:tint val="75000"/>
                  </a:schemeClr>
                </a:solidFill>
              </a:defRPr>
            </a:lvl6pPr>
            <a:lvl7pPr marL="2743120" indent="0" algn="ctr">
              <a:buNone/>
              <a:defRPr>
                <a:solidFill>
                  <a:schemeClr val="tx1">
                    <a:tint val="75000"/>
                  </a:schemeClr>
                </a:solidFill>
              </a:defRPr>
            </a:lvl7pPr>
            <a:lvl8pPr marL="3200306" indent="0" algn="ctr">
              <a:buNone/>
              <a:defRPr>
                <a:solidFill>
                  <a:schemeClr val="tx1">
                    <a:tint val="75000"/>
                  </a:schemeClr>
                </a:solidFill>
              </a:defRPr>
            </a:lvl8pPr>
            <a:lvl9pPr marL="3657492" indent="0" algn="ctr">
              <a:buNone/>
              <a:defRPr>
                <a:solidFill>
                  <a:schemeClr val="tx1">
                    <a:tint val="75000"/>
                  </a:schemeClr>
                </a:solidFill>
              </a:defRPr>
            </a:lvl9pPr>
          </a:lstStyle>
          <a:p>
            <a:r>
              <a:rPr lang="en-US" smtClean="0"/>
              <a:t>Speaker Name</a:t>
            </a:r>
            <a:br>
              <a:rPr lang="en-US" smtClean="0"/>
            </a:br>
            <a:r>
              <a:rPr lang="en-US" smtClean="0"/>
              <a:t>Date</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3327" y="479776"/>
            <a:ext cx="1304123" cy="285764"/>
          </a:xfrm>
          <a:prstGeom prst="rect">
            <a:avLst/>
          </a:prstGeom>
        </p:spPr>
      </p:pic>
    </p:spTree>
    <p:extLst>
      <p:ext uri="{BB962C8B-B14F-4D97-AF65-F5344CB8AC3E}">
        <p14:creationId xmlns:p14="http://schemas.microsoft.com/office/powerpoint/2010/main" val="63241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Red Tile Titl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
            <a:ext cx="12651570" cy="6994526"/>
          </a:xfrm>
          <a:prstGeom prst="rect">
            <a:avLst/>
          </a:prstGeom>
        </p:spPr>
      </p:pic>
      <p:sp>
        <p:nvSpPr>
          <p:cNvPr id="7" name="Rectangle 6"/>
          <p:cNvSpPr/>
          <p:nvPr userDrawn="1"/>
        </p:nvSpPr>
        <p:spPr bwMode="auto">
          <a:xfrm>
            <a:off x="274638" y="296862"/>
            <a:ext cx="5486400" cy="5486400"/>
          </a:xfrm>
          <a:prstGeom prst="rect">
            <a:avLst/>
          </a:prstGeom>
          <a:solidFill>
            <a:schemeClr val="accent5">
              <a:alpha val="9098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45"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ctrTitle" hasCustomPrompt="1"/>
          </p:nvPr>
        </p:nvSpPr>
        <p:spPr>
          <a:xfrm>
            <a:off x="274640" y="2142639"/>
            <a:ext cx="5303526" cy="1720381"/>
          </a:xfrm>
          <a:prstGeom prst="rect">
            <a:avLst/>
          </a:prstGeom>
        </p:spPr>
        <p:txBody>
          <a:bodyPr lIns="146304" tIns="91440" rIns="146304" bIns="91440"/>
          <a:lstStyle>
            <a:lvl1pPr algn="l">
              <a:defRPr sz="6000">
                <a:solidFill>
                  <a:schemeClr val="bg1"/>
                </a:solidFill>
              </a:defRPr>
            </a:lvl1pPr>
          </a:lstStyle>
          <a:p>
            <a:r>
              <a:rPr lang="en-US" smtClean="0"/>
              <a:t>Lorem ipsum</a:t>
            </a:r>
            <a:br>
              <a:rPr lang="en-US" smtClean="0"/>
            </a:br>
            <a:r>
              <a:rPr lang="en-US" smtClean="0"/>
              <a:t>dolor amet</a:t>
            </a:r>
            <a:endParaRPr lang="en-US"/>
          </a:p>
        </p:txBody>
      </p:sp>
      <p:sp>
        <p:nvSpPr>
          <p:cNvPr id="3" name="Subtitle 2"/>
          <p:cNvSpPr>
            <a:spLocks noGrp="1"/>
          </p:cNvSpPr>
          <p:nvPr>
            <p:ph type="subTitle" idx="1" hasCustomPrompt="1"/>
          </p:nvPr>
        </p:nvSpPr>
        <p:spPr>
          <a:xfrm>
            <a:off x="274705" y="3954466"/>
            <a:ext cx="5303462" cy="1055383"/>
          </a:xfrm>
          <a:prstGeom prst="rect">
            <a:avLst/>
          </a:prstGeom>
        </p:spPr>
        <p:txBody>
          <a:bodyPr lIns="182880" tIns="146304" rIns="182880" bIns="146304"/>
          <a:lstStyle>
            <a:lvl1pPr marL="0" indent="0" algn="l">
              <a:lnSpc>
                <a:spcPct val="90000"/>
              </a:lnSpc>
              <a:buNone/>
              <a:defRPr sz="2200">
                <a:solidFill>
                  <a:schemeClr val="bg1"/>
                </a:solidFill>
                <a:latin typeface="+mn-lt"/>
              </a:defRPr>
            </a:lvl1pPr>
            <a:lvl2pPr marL="457186" indent="0" algn="ctr">
              <a:buNone/>
              <a:defRPr>
                <a:solidFill>
                  <a:schemeClr val="tx1">
                    <a:tint val="75000"/>
                  </a:schemeClr>
                </a:solidFill>
              </a:defRPr>
            </a:lvl2pPr>
            <a:lvl3pPr marL="914374" indent="0" algn="ctr">
              <a:buNone/>
              <a:defRPr>
                <a:solidFill>
                  <a:schemeClr val="tx1">
                    <a:tint val="75000"/>
                  </a:schemeClr>
                </a:solidFill>
              </a:defRPr>
            </a:lvl3pPr>
            <a:lvl4pPr marL="1371560" indent="0" algn="ctr">
              <a:buNone/>
              <a:defRPr>
                <a:solidFill>
                  <a:schemeClr val="tx1">
                    <a:tint val="75000"/>
                  </a:schemeClr>
                </a:solidFill>
              </a:defRPr>
            </a:lvl4pPr>
            <a:lvl5pPr marL="1828746" indent="0" algn="ctr">
              <a:buNone/>
              <a:defRPr>
                <a:solidFill>
                  <a:schemeClr val="tx1">
                    <a:tint val="75000"/>
                  </a:schemeClr>
                </a:solidFill>
              </a:defRPr>
            </a:lvl5pPr>
            <a:lvl6pPr marL="2285932" indent="0" algn="ctr">
              <a:buNone/>
              <a:defRPr>
                <a:solidFill>
                  <a:schemeClr val="tx1">
                    <a:tint val="75000"/>
                  </a:schemeClr>
                </a:solidFill>
              </a:defRPr>
            </a:lvl6pPr>
            <a:lvl7pPr marL="2743120" indent="0" algn="ctr">
              <a:buNone/>
              <a:defRPr>
                <a:solidFill>
                  <a:schemeClr val="tx1">
                    <a:tint val="75000"/>
                  </a:schemeClr>
                </a:solidFill>
              </a:defRPr>
            </a:lvl7pPr>
            <a:lvl8pPr marL="3200306" indent="0" algn="ctr">
              <a:buNone/>
              <a:defRPr>
                <a:solidFill>
                  <a:schemeClr val="tx1">
                    <a:tint val="75000"/>
                  </a:schemeClr>
                </a:solidFill>
              </a:defRPr>
            </a:lvl8pPr>
            <a:lvl9pPr marL="3657492" indent="0" algn="ctr">
              <a:buNone/>
              <a:defRPr>
                <a:solidFill>
                  <a:schemeClr val="tx1">
                    <a:tint val="75000"/>
                  </a:schemeClr>
                </a:solidFill>
              </a:defRPr>
            </a:lvl9pPr>
          </a:lstStyle>
          <a:p>
            <a:r>
              <a:rPr lang="en-US" smtClean="0"/>
              <a:t>Speaker Name</a:t>
            </a:r>
            <a:br>
              <a:rPr lang="en-US" smtClean="0"/>
            </a:br>
            <a:r>
              <a:rPr lang="en-US" smtClean="0"/>
              <a:t>Date</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3327" y="479776"/>
            <a:ext cx="1304123" cy="285764"/>
          </a:xfrm>
          <a:prstGeom prst="rect">
            <a:avLst/>
          </a:prstGeom>
        </p:spPr>
      </p:pic>
    </p:spTree>
    <p:extLst>
      <p:ext uri="{BB962C8B-B14F-4D97-AF65-F5344CB8AC3E}">
        <p14:creationId xmlns:p14="http://schemas.microsoft.com/office/powerpoint/2010/main" val="189509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2_Red Tile 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34457"/>
            <a:ext cx="12436475" cy="8290984"/>
          </a:xfrm>
          <a:prstGeom prst="rect">
            <a:avLst/>
          </a:prstGeom>
        </p:spPr>
      </p:pic>
      <p:sp>
        <p:nvSpPr>
          <p:cNvPr id="7" name="Rectangle 6"/>
          <p:cNvSpPr/>
          <p:nvPr userDrawn="1"/>
        </p:nvSpPr>
        <p:spPr bwMode="auto">
          <a:xfrm>
            <a:off x="274638" y="296862"/>
            <a:ext cx="5486400" cy="5486400"/>
          </a:xfrm>
          <a:prstGeom prst="rect">
            <a:avLst/>
          </a:prstGeom>
          <a:solidFill>
            <a:schemeClr val="accent4">
              <a:alpha val="91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45"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ctrTitle" hasCustomPrompt="1"/>
          </p:nvPr>
        </p:nvSpPr>
        <p:spPr>
          <a:xfrm>
            <a:off x="274640" y="2142639"/>
            <a:ext cx="5303526" cy="1720381"/>
          </a:xfrm>
          <a:prstGeom prst="rect">
            <a:avLst/>
          </a:prstGeom>
        </p:spPr>
        <p:txBody>
          <a:bodyPr lIns="146304" tIns="91440" rIns="146304" bIns="91440"/>
          <a:lstStyle>
            <a:lvl1pPr algn="l">
              <a:defRPr sz="6000">
                <a:solidFill>
                  <a:schemeClr val="bg1"/>
                </a:solidFill>
              </a:defRPr>
            </a:lvl1pPr>
          </a:lstStyle>
          <a:p>
            <a:r>
              <a:rPr lang="en-US" smtClean="0"/>
              <a:t>Lorem ipsum</a:t>
            </a:r>
            <a:br>
              <a:rPr lang="en-US" smtClean="0"/>
            </a:br>
            <a:r>
              <a:rPr lang="en-US" smtClean="0"/>
              <a:t>dolor amet</a:t>
            </a:r>
            <a:endParaRPr lang="en-US"/>
          </a:p>
        </p:txBody>
      </p:sp>
      <p:sp>
        <p:nvSpPr>
          <p:cNvPr id="3" name="Subtitle 2"/>
          <p:cNvSpPr>
            <a:spLocks noGrp="1"/>
          </p:cNvSpPr>
          <p:nvPr>
            <p:ph type="subTitle" idx="1" hasCustomPrompt="1"/>
          </p:nvPr>
        </p:nvSpPr>
        <p:spPr>
          <a:xfrm>
            <a:off x="274705" y="3954466"/>
            <a:ext cx="5303462" cy="1055383"/>
          </a:xfrm>
          <a:prstGeom prst="rect">
            <a:avLst/>
          </a:prstGeom>
        </p:spPr>
        <p:txBody>
          <a:bodyPr lIns="182880" tIns="146304" rIns="182880" bIns="146304"/>
          <a:lstStyle>
            <a:lvl1pPr marL="0" indent="0" algn="l">
              <a:lnSpc>
                <a:spcPct val="90000"/>
              </a:lnSpc>
              <a:buNone/>
              <a:defRPr sz="2200">
                <a:solidFill>
                  <a:schemeClr val="bg1"/>
                </a:solidFill>
                <a:latin typeface="+mn-lt"/>
              </a:defRPr>
            </a:lvl1pPr>
            <a:lvl2pPr marL="457186" indent="0" algn="ctr">
              <a:buNone/>
              <a:defRPr>
                <a:solidFill>
                  <a:schemeClr val="tx1">
                    <a:tint val="75000"/>
                  </a:schemeClr>
                </a:solidFill>
              </a:defRPr>
            </a:lvl2pPr>
            <a:lvl3pPr marL="914374" indent="0" algn="ctr">
              <a:buNone/>
              <a:defRPr>
                <a:solidFill>
                  <a:schemeClr val="tx1">
                    <a:tint val="75000"/>
                  </a:schemeClr>
                </a:solidFill>
              </a:defRPr>
            </a:lvl3pPr>
            <a:lvl4pPr marL="1371560" indent="0" algn="ctr">
              <a:buNone/>
              <a:defRPr>
                <a:solidFill>
                  <a:schemeClr val="tx1">
                    <a:tint val="75000"/>
                  </a:schemeClr>
                </a:solidFill>
              </a:defRPr>
            </a:lvl4pPr>
            <a:lvl5pPr marL="1828746" indent="0" algn="ctr">
              <a:buNone/>
              <a:defRPr>
                <a:solidFill>
                  <a:schemeClr val="tx1">
                    <a:tint val="75000"/>
                  </a:schemeClr>
                </a:solidFill>
              </a:defRPr>
            </a:lvl5pPr>
            <a:lvl6pPr marL="2285932" indent="0" algn="ctr">
              <a:buNone/>
              <a:defRPr>
                <a:solidFill>
                  <a:schemeClr val="tx1">
                    <a:tint val="75000"/>
                  </a:schemeClr>
                </a:solidFill>
              </a:defRPr>
            </a:lvl6pPr>
            <a:lvl7pPr marL="2743120" indent="0" algn="ctr">
              <a:buNone/>
              <a:defRPr>
                <a:solidFill>
                  <a:schemeClr val="tx1">
                    <a:tint val="75000"/>
                  </a:schemeClr>
                </a:solidFill>
              </a:defRPr>
            </a:lvl7pPr>
            <a:lvl8pPr marL="3200306" indent="0" algn="ctr">
              <a:buNone/>
              <a:defRPr>
                <a:solidFill>
                  <a:schemeClr val="tx1">
                    <a:tint val="75000"/>
                  </a:schemeClr>
                </a:solidFill>
              </a:defRPr>
            </a:lvl8pPr>
            <a:lvl9pPr marL="3657492" indent="0" algn="ctr">
              <a:buNone/>
              <a:defRPr>
                <a:solidFill>
                  <a:schemeClr val="tx1">
                    <a:tint val="75000"/>
                  </a:schemeClr>
                </a:solidFill>
              </a:defRPr>
            </a:lvl9pPr>
          </a:lstStyle>
          <a:p>
            <a:r>
              <a:rPr lang="en-US" smtClean="0"/>
              <a:t>Speaker Name</a:t>
            </a:r>
            <a:br>
              <a:rPr lang="en-US" smtClean="0"/>
            </a:br>
            <a:r>
              <a:rPr lang="en-US" smtClean="0"/>
              <a:t>Date</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3327" y="479776"/>
            <a:ext cx="1304123" cy="285764"/>
          </a:xfrm>
          <a:prstGeom prst="rect">
            <a:avLst/>
          </a:prstGeom>
        </p:spPr>
      </p:pic>
    </p:spTree>
    <p:extLst>
      <p:ext uri="{BB962C8B-B14F-4D97-AF65-F5344CB8AC3E}">
        <p14:creationId xmlns:p14="http://schemas.microsoft.com/office/powerpoint/2010/main" val="274342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3_Red Tile 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2436475" cy="8290982"/>
          </a:xfrm>
          <a:prstGeom prst="rect">
            <a:avLst/>
          </a:prstGeom>
        </p:spPr>
      </p:pic>
      <p:sp>
        <p:nvSpPr>
          <p:cNvPr id="7" name="Rectangle 6"/>
          <p:cNvSpPr/>
          <p:nvPr userDrawn="1"/>
        </p:nvSpPr>
        <p:spPr bwMode="auto">
          <a:xfrm>
            <a:off x="274638" y="296862"/>
            <a:ext cx="5486400" cy="5486400"/>
          </a:xfrm>
          <a:prstGeom prst="rect">
            <a:avLst/>
          </a:prstGeom>
          <a:solidFill>
            <a:schemeClr val="accent1">
              <a:alpha val="91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45"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ctrTitle" hasCustomPrompt="1"/>
          </p:nvPr>
        </p:nvSpPr>
        <p:spPr>
          <a:xfrm>
            <a:off x="274640" y="2142639"/>
            <a:ext cx="5303526" cy="1720381"/>
          </a:xfrm>
          <a:prstGeom prst="rect">
            <a:avLst/>
          </a:prstGeom>
        </p:spPr>
        <p:txBody>
          <a:bodyPr lIns="146304" tIns="91440" rIns="146304" bIns="91440"/>
          <a:lstStyle>
            <a:lvl1pPr algn="l">
              <a:defRPr sz="6000">
                <a:solidFill>
                  <a:schemeClr val="bg1"/>
                </a:solidFill>
              </a:defRPr>
            </a:lvl1pPr>
          </a:lstStyle>
          <a:p>
            <a:r>
              <a:rPr lang="en-US" smtClean="0"/>
              <a:t>Lorem ipsum</a:t>
            </a:r>
            <a:br>
              <a:rPr lang="en-US" smtClean="0"/>
            </a:br>
            <a:r>
              <a:rPr lang="en-US" smtClean="0"/>
              <a:t>dolor amet</a:t>
            </a:r>
            <a:endParaRPr lang="en-US"/>
          </a:p>
        </p:txBody>
      </p:sp>
      <p:sp>
        <p:nvSpPr>
          <p:cNvPr id="3" name="Subtitle 2"/>
          <p:cNvSpPr>
            <a:spLocks noGrp="1"/>
          </p:cNvSpPr>
          <p:nvPr>
            <p:ph type="subTitle" idx="1" hasCustomPrompt="1"/>
          </p:nvPr>
        </p:nvSpPr>
        <p:spPr>
          <a:xfrm>
            <a:off x="274705" y="3954466"/>
            <a:ext cx="5303462" cy="1055383"/>
          </a:xfrm>
          <a:prstGeom prst="rect">
            <a:avLst/>
          </a:prstGeom>
        </p:spPr>
        <p:txBody>
          <a:bodyPr lIns="182880" tIns="146304" rIns="182880" bIns="146304"/>
          <a:lstStyle>
            <a:lvl1pPr marL="0" indent="0" algn="l">
              <a:lnSpc>
                <a:spcPct val="90000"/>
              </a:lnSpc>
              <a:buNone/>
              <a:defRPr sz="2200">
                <a:solidFill>
                  <a:schemeClr val="bg1"/>
                </a:solidFill>
                <a:latin typeface="+mn-lt"/>
              </a:defRPr>
            </a:lvl1pPr>
            <a:lvl2pPr marL="457186" indent="0" algn="ctr">
              <a:buNone/>
              <a:defRPr>
                <a:solidFill>
                  <a:schemeClr val="tx1">
                    <a:tint val="75000"/>
                  </a:schemeClr>
                </a:solidFill>
              </a:defRPr>
            </a:lvl2pPr>
            <a:lvl3pPr marL="914374" indent="0" algn="ctr">
              <a:buNone/>
              <a:defRPr>
                <a:solidFill>
                  <a:schemeClr val="tx1">
                    <a:tint val="75000"/>
                  </a:schemeClr>
                </a:solidFill>
              </a:defRPr>
            </a:lvl3pPr>
            <a:lvl4pPr marL="1371560" indent="0" algn="ctr">
              <a:buNone/>
              <a:defRPr>
                <a:solidFill>
                  <a:schemeClr val="tx1">
                    <a:tint val="75000"/>
                  </a:schemeClr>
                </a:solidFill>
              </a:defRPr>
            </a:lvl4pPr>
            <a:lvl5pPr marL="1828746" indent="0" algn="ctr">
              <a:buNone/>
              <a:defRPr>
                <a:solidFill>
                  <a:schemeClr val="tx1">
                    <a:tint val="75000"/>
                  </a:schemeClr>
                </a:solidFill>
              </a:defRPr>
            </a:lvl5pPr>
            <a:lvl6pPr marL="2285932" indent="0" algn="ctr">
              <a:buNone/>
              <a:defRPr>
                <a:solidFill>
                  <a:schemeClr val="tx1">
                    <a:tint val="75000"/>
                  </a:schemeClr>
                </a:solidFill>
              </a:defRPr>
            </a:lvl6pPr>
            <a:lvl7pPr marL="2743120" indent="0" algn="ctr">
              <a:buNone/>
              <a:defRPr>
                <a:solidFill>
                  <a:schemeClr val="tx1">
                    <a:tint val="75000"/>
                  </a:schemeClr>
                </a:solidFill>
              </a:defRPr>
            </a:lvl7pPr>
            <a:lvl8pPr marL="3200306" indent="0" algn="ctr">
              <a:buNone/>
              <a:defRPr>
                <a:solidFill>
                  <a:schemeClr val="tx1">
                    <a:tint val="75000"/>
                  </a:schemeClr>
                </a:solidFill>
              </a:defRPr>
            </a:lvl8pPr>
            <a:lvl9pPr marL="3657492" indent="0" algn="ctr">
              <a:buNone/>
              <a:defRPr>
                <a:solidFill>
                  <a:schemeClr val="tx1">
                    <a:tint val="75000"/>
                  </a:schemeClr>
                </a:solidFill>
              </a:defRPr>
            </a:lvl9pPr>
          </a:lstStyle>
          <a:p>
            <a:r>
              <a:rPr lang="en-US" smtClean="0"/>
              <a:t>Speaker Name</a:t>
            </a:r>
            <a:br>
              <a:rPr lang="en-US" smtClean="0"/>
            </a:br>
            <a:r>
              <a:rPr lang="en-US" smtClean="0"/>
              <a:t>Date</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3327" y="479776"/>
            <a:ext cx="1304123" cy="285764"/>
          </a:xfrm>
          <a:prstGeom prst="rect">
            <a:avLst/>
          </a:prstGeom>
        </p:spPr>
      </p:pic>
    </p:spTree>
    <p:extLst>
      <p:ext uri="{BB962C8B-B14F-4D97-AF65-F5344CB8AC3E}">
        <p14:creationId xmlns:p14="http://schemas.microsoft.com/office/powerpoint/2010/main" val="83639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5_Red Tile Titl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r="-178"/>
          <a:stretch/>
        </p:blipFill>
        <p:spPr>
          <a:xfrm>
            <a:off x="2" y="-152398"/>
            <a:ext cx="12458700" cy="7146925"/>
          </a:xfrm>
          <a:prstGeom prst="rect">
            <a:avLst/>
          </a:prstGeom>
        </p:spPr>
      </p:pic>
      <p:sp>
        <p:nvSpPr>
          <p:cNvPr id="7" name="Rectangle 6"/>
          <p:cNvSpPr/>
          <p:nvPr userDrawn="1"/>
        </p:nvSpPr>
        <p:spPr bwMode="auto">
          <a:xfrm>
            <a:off x="274638" y="296862"/>
            <a:ext cx="5486400" cy="5486400"/>
          </a:xfrm>
          <a:prstGeom prst="rect">
            <a:avLst/>
          </a:prstGeom>
          <a:solidFill>
            <a:schemeClr val="accent6">
              <a:alpha val="91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45"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ctrTitle" hasCustomPrompt="1"/>
          </p:nvPr>
        </p:nvSpPr>
        <p:spPr>
          <a:xfrm>
            <a:off x="274640" y="2142639"/>
            <a:ext cx="5303526" cy="1720381"/>
          </a:xfrm>
          <a:prstGeom prst="rect">
            <a:avLst/>
          </a:prstGeom>
        </p:spPr>
        <p:txBody>
          <a:bodyPr lIns="146304" tIns="91440" rIns="146304" bIns="91440"/>
          <a:lstStyle>
            <a:lvl1pPr algn="l">
              <a:defRPr sz="6000">
                <a:solidFill>
                  <a:schemeClr val="bg1"/>
                </a:solidFill>
              </a:defRPr>
            </a:lvl1pPr>
          </a:lstStyle>
          <a:p>
            <a:r>
              <a:rPr lang="en-US" smtClean="0"/>
              <a:t>Lorem ipsum</a:t>
            </a:r>
            <a:br>
              <a:rPr lang="en-US" smtClean="0"/>
            </a:br>
            <a:r>
              <a:rPr lang="en-US" smtClean="0"/>
              <a:t>dolor amet</a:t>
            </a:r>
            <a:endParaRPr lang="en-US"/>
          </a:p>
        </p:txBody>
      </p:sp>
      <p:sp>
        <p:nvSpPr>
          <p:cNvPr id="3" name="Subtitle 2"/>
          <p:cNvSpPr>
            <a:spLocks noGrp="1"/>
          </p:cNvSpPr>
          <p:nvPr>
            <p:ph type="subTitle" idx="1" hasCustomPrompt="1"/>
          </p:nvPr>
        </p:nvSpPr>
        <p:spPr>
          <a:xfrm>
            <a:off x="274705" y="3954466"/>
            <a:ext cx="5303462" cy="1055383"/>
          </a:xfrm>
          <a:prstGeom prst="rect">
            <a:avLst/>
          </a:prstGeom>
        </p:spPr>
        <p:txBody>
          <a:bodyPr lIns="182880" tIns="146304" rIns="182880" bIns="146304"/>
          <a:lstStyle>
            <a:lvl1pPr marL="0" indent="0" algn="l">
              <a:lnSpc>
                <a:spcPct val="90000"/>
              </a:lnSpc>
              <a:buNone/>
              <a:defRPr sz="2200">
                <a:solidFill>
                  <a:schemeClr val="bg1"/>
                </a:solidFill>
                <a:latin typeface="+mn-lt"/>
              </a:defRPr>
            </a:lvl1pPr>
            <a:lvl2pPr marL="457186" indent="0" algn="ctr">
              <a:buNone/>
              <a:defRPr>
                <a:solidFill>
                  <a:schemeClr val="tx1">
                    <a:tint val="75000"/>
                  </a:schemeClr>
                </a:solidFill>
              </a:defRPr>
            </a:lvl2pPr>
            <a:lvl3pPr marL="914374" indent="0" algn="ctr">
              <a:buNone/>
              <a:defRPr>
                <a:solidFill>
                  <a:schemeClr val="tx1">
                    <a:tint val="75000"/>
                  </a:schemeClr>
                </a:solidFill>
              </a:defRPr>
            </a:lvl3pPr>
            <a:lvl4pPr marL="1371560" indent="0" algn="ctr">
              <a:buNone/>
              <a:defRPr>
                <a:solidFill>
                  <a:schemeClr val="tx1">
                    <a:tint val="75000"/>
                  </a:schemeClr>
                </a:solidFill>
              </a:defRPr>
            </a:lvl4pPr>
            <a:lvl5pPr marL="1828746" indent="0" algn="ctr">
              <a:buNone/>
              <a:defRPr>
                <a:solidFill>
                  <a:schemeClr val="tx1">
                    <a:tint val="75000"/>
                  </a:schemeClr>
                </a:solidFill>
              </a:defRPr>
            </a:lvl5pPr>
            <a:lvl6pPr marL="2285932" indent="0" algn="ctr">
              <a:buNone/>
              <a:defRPr>
                <a:solidFill>
                  <a:schemeClr val="tx1">
                    <a:tint val="75000"/>
                  </a:schemeClr>
                </a:solidFill>
              </a:defRPr>
            </a:lvl6pPr>
            <a:lvl7pPr marL="2743120" indent="0" algn="ctr">
              <a:buNone/>
              <a:defRPr>
                <a:solidFill>
                  <a:schemeClr val="tx1">
                    <a:tint val="75000"/>
                  </a:schemeClr>
                </a:solidFill>
              </a:defRPr>
            </a:lvl7pPr>
            <a:lvl8pPr marL="3200306" indent="0" algn="ctr">
              <a:buNone/>
              <a:defRPr>
                <a:solidFill>
                  <a:schemeClr val="tx1">
                    <a:tint val="75000"/>
                  </a:schemeClr>
                </a:solidFill>
              </a:defRPr>
            </a:lvl8pPr>
            <a:lvl9pPr marL="3657492" indent="0" algn="ctr">
              <a:buNone/>
              <a:defRPr>
                <a:solidFill>
                  <a:schemeClr val="tx1">
                    <a:tint val="75000"/>
                  </a:schemeClr>
                </a:solidFill>
              </a:defRPr>
            </a:lvl9pPr>
          </a:lstStyle>
          <a:p>
            <a:r>
              <a:rPr lang="en-US" smtClean="0"/>
              <a:t>Speaker Name</a:t>
            </a:r>
            <a:br>
              <a:rPr lang="en-US" smtClean="0"/>
            </a:br>
            <a:r>
              <a:rPr lang="en-US" smtClean="0"/>
              <a:t>Date</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3327" y="479776"/>
            <a:ext cx="1304123" cy="285764"/>
          </a:xfrm>
          <a:prstGeom prst="rect">
            <a:avLst/>
          </a:prstGeom>
        </p:spPr>
      </p:pic>
    </p:spTree>
    <p:extLst>
      <p:ext uri="{BB962C8B-B14F-4D97-AF65-F5344CB8AC3E}">
        <p14:creationId xmlns:p14="http://schemas.microsoft.com/office/powerpoint/2010/main" val="321723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hort Quot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436475" cy="6994525"/>
          </a:xfrm>
          <a:prstGeom prst="rect">
            <a:avLst/>
          </a:prstGeom>
        </p:spPr>
      </p:pic>
      <p:sp>
        <p:nvSpPr>
          <p:cNvPr id="2" name="Footer Placeholder 1"/>
          <p:cNvSpPr>
            <a:spLocks noGrp="1"/>
          </p:cNvSpPr>
          <p:nvPr>
            <p:ph type="ftr" sz="quarter" idx="12"/>
          </p:nvPr>
        </p:nvSpPr>
        <p:spPr/>
        <p:txBody>
          <a:bodyPr/>
          <a:lstStyle>
            <a:lvl1pPr>
              <a:defRPr>
                <a:solidFill>
                  <a:schemeClr val="bg1"/>
                </a:solidFill>
              </a:defRPr>
            </a:lvl1pPr>
          </a:lstStyle>
          <a:p>
            <a:r>
              <a:rPr dirty="0" smtClean="0">
                <a:solidFill>
                  <a:srgbClr val="FFFFFF"/>
                </a:solidFill>
              </a:rPr>
              <a:t>Microsoft Confidential</a:t>
            </a:r>
            <a:endParaRPr dirty="0">
              <a:solidFill>
                <a:srgbClr val="FFFFFF"/>
              </a:solidFill>
            </a:endParaRPr>
          </a:p>
        </p:txBody>
      </p:sp>
      <p:sp>
        <p:nvSpPr>
          <p:cNvPr id="5" name="Slide Number Placeholder 4"/>
          <p:cNvSpPr>
            <a:spLocks noGrp="1"/>
          </p:cNvSpPr>
          <p:nvPr>
            <p:ph type="sldNum" sz="quarter" idx="13"/>
          </p:nvPr>
        </p:nvSpPr>
        <p:spPr/>
        <p:txBody>
          <a:bodyPr/>
          <a:lstStyle>
            <a:lvl1pPr>
              <a:defRPr>
                <a:solidFill>
                  <a:schemeClr val="bg1"/>
                </a:solidFill>
              </a:defRPr>
            </a:lvl1pPr>
          </a:lstStyle>
          <a:p>
            <a:fld id="{27258FFF-F925-446B-8502-81C933981705}" type="slidenum">
              <a:rPr smtClean="0">
                <a:solidFill>
                  <a:srgbClr val="FFFFFF"/>
                </a:solidFill>
              </a:rPr>
              <a:pPr/>
              <a:t>‹#›</a:t>
            </a:fld>
            <a:endParaRPr dirty="0">
              <a:solidFill>
                <a:srgbClr val="FFFFFF"/>
              </a:solidFill>
            </a:endParaRPr>
          </a:p>
        </p:txBody>
      </p:sp>
      <p:sp>
        <p:nvSpPr>
          <p:cNvPr id="6" name="Text Placeholder 5"/>
          <p:cNvSpPr>
            <a:spLocks noGrp="1"/>
          </p:cNvSpPr>
          <p:nvPr>
            <p:ph type="body" sz="quarter" idx="14" hasCustomPrompt="1"/>
          </p:nvPr>
        </p:nvSpPr>
        <p:spPr>
          <a:xfrm>
            <a:off x="4426014" y="3628285"/>
            <a:ext cx="2249424" cy="2249423"/>
          </a:xfrm>
          <a:solidFill>
            <a:schemeClr val="accent3"/>
          </a:solidFill>
        </p:spPr>
        <p:txBody>
          <a:bodyPr/>
          <a:lstStyle>
            <a:lvl1pPr marL="0" indent="0">
              <a:lnSpc>
                <a:spcPts val="3700"/>
              </a:lnSpc>
              <a:spcBef>
                <a:spcPts val="0"/>
              </a:spcBef>
              <a:buNone/>
              <a:defRPr sz="3200">
                <a:solidFill>
                  <a:schemeClr val="bg1"/>
                </a:solidFill>
              </a:defRPr>
            </a:lvl1pPr>
            <a:lvl2pPr marL="342891" indent="0">
              <a:buNone/>
              <a:defRPr sz="3200"/>
            </a:lvl2pPr>
            <a:lvl3pPr marL="571483" indent="0">
              <a:buNone/>
              <a:defRPr sz="3200"/>
            </a:lvl3pPr>
            <a:lvl4pPr marL="800077" indent="0">
              <a:buNone/>
              <a:defRPr sz="3200"/>
            </a:lvl4pPr>
            <a:lvl5pPr marL="1028669" indent="0">
              <a:buNone/>
              <a:defRPr sz="3200"/>
            </a:lvl5pPr>
          </a:lstStyle>
          <a:p>
            <a:pPr lvl="0"/>
            <a:r>
              <a:rPr lang="en-US" smtClean="0"/>
              <a:t>Quote</a:t>
            </a:r>
          </a:p>
          <a:p>
            <a:pPr lvl="0"/>
            <a:r>
              <a:rPr lang="en-US" smtClean="0"/>
              <a:t>statement</a:t>
            </a:r>
          </a:p>
          <a:p>
            <a:pPr lvl="0"/>
            <a:r>
              <a:rPr lang="en-US" smtClean="0"/>
              <a:t>here</a:t>
            </a:r>
            <a:endParaRPr lang="en-US"/>
          </a:p>
        </p:txBody>
      </p:sp>
      <p:sp>
        <p:nvSpPr>
          <p:cNvPr id="20" name="Text Placeholder 5"/>
          <p:cNvSpPr>
            <a:spLocks noGrp="1"/>
          </p:cNvSpPr>
          <p:nvPr>
            <p:ph type="body" sz="quarter" idx="15" hasCustomPrompt="1"/>
          </p:nvPr>
        </p:nvSpPr>
        <p:spPr>
          <a:xfrm>
            <a:off x="6033081" y="723013"/>
            <a:ext cx="640080" cy="640080"/>
          </a:xfrm>
          <a:solidFill>
            <a:schemeClr val="accent3"/>
          </a:solidFill>
        </p:spPr>
        <p:txBody>
          <a:bodyPr anchor="ctr"/>
          <a:lstStyle>
            <a:lvl1pPr marL="0" indent="0">
              <a:lnSpc>
                <a:spcPts val="600"/>
              </a:lnSpc>
              <a:spcBef>
                <a:spcPts val="0"/>
              </a:spcBef>
              <a:buNone/>
              <a:defRPr sz="600">
                <a:solidFill>
                  <a:schemeClr val="bg1"/>
                </a:solidFill>
              </a:defRPr>
            </a:lvl1pPr>
            <a:lvl2pPr marL="342891" indent="0">
              <a:buNone/>
              <a:defRPr sz="3200"/>
            </a:lvl2pPr>
            <a:lvl3pPr marL="571483" indent="0">
              <a:buNone/>
              <a:defRPr sz="3200"/>
            </a:lvl3pPr>
            <a:lvl4pPr marL="800077" indent="0">
              <a:buNone/>
              <a:defRPr sz="3200"/>
            </a:lvl4pPr>
            <a:lvl5pPr marL="1028669" indent="0">
              <a:buNone/>
              <a:defRPr sz="3200"/>
            </a:lvl5pPr>
          </a:lstStyle>
          <a:p>
            <a:pPr lvl="0"/>
            <a:r>
              <a:rPr lang="en-US" smtClean="0"/>
              <a:t> </a:t>
            </a:r>
            <a:endParaRPr lang="en-US"/>
          </a:p>
        </p:txBody>
      </p:sp>
      <p:sp>
        <p:nvSpPr>
          <p:cNvPr id="21" name="Text Placeholder 5"/>
          <p:cNvSpPr>
            <a:spLocks noGrp="1"/>
          </p:cNvSpPr>
          <p:nvPr>
            <p:ph type="body" sz="quarter" idx="16" hasCustomPrompt="1"/>
          </p:nvPr>
        </p:nvSpPr>
        <p:spPr>
          <a:xfrm>
            <a:off x="9418639" y="723013"/>
            <a:ext cx="640080" cy="640080"/>
          </a:xfrm>
          <a:solidFill>
            <a:schemeClr val="accent3"/>
          </a:solidFill>
        </p:spPr>
        <p:txBody>
          <a:bodyPr anchor="ctr"/>
          <a:lstStyle>
            <a:lvl1pPr marL="0" indent="0">
              <a:lnSpc>
                <a:spcPts val="600"/>
              </a:lnSpc>
              <a:spcBef>
                <a:spcPts val="0"/>
              </a:spcBef>
              <a:buNone/>
              <a:defRPr sz="600">
                <a:solidFill>
                  <a:schemeClr val="bg1"/>
                </a:solidFill>
              </a:defRPr>
            </a:lvl1pPr>
            <a:lvl2pPr marL="342891" indent="0">
              <a:buNone/>
              <a:defRPr sz="3200"/>
            </a:lvl2pPr>
            <a:lvl3pPr marL="571483" indent="0">
              <a:buNone/>
              <a:defRPr sz="3200"/>
            </a:lvl3pPr>
            <a:lvl4pPr marL="800077" indent="0">
              <a:buNone/>
              <a:defRPr sz="3200"/>
            </a:lvl4pPr>
            <a:lvl5pPr marL="1028669" indent="0">
              <a:buNone/>
              <a:defRPr sz="3200"/>
            </a:lvl5pPr>
          </a:lstStyle>
          <a:p>
            <a:pPr lvl="0"/>
            <a:r>
              <a:rPr lang="en-US" smtClean="0"/>
              <a:t> </a:t>
            </a:r>
            <a:endParaRPr lang="en-US"/>
          </a:p>
        </p:txBody>
      </p:sp>
      <p:sp>
        <p:nvSpPr>
          <p:cNvPr id="22" name="Text Placeholder 5"/>
          <p:cNvSpPr>
            <a:spLocks noGrp="1"/>
          </p:cNvSpPr>
          <p:nvPr>
            <p:ph type="body" sz="quarter" idx="17" hasCustomPrompt="1"/>
          </p:nvPr>
        </p:nvSpPr>
        <p:spPr>
          <a:xfrm>
            <a:off x="9418639" y="3631833"/>
            <a:ext cx="640080" cy="640080"/>
          </a:xfrm>
          <a:solidFill>
            <a:schemeClr val="accent3"/>
          </a:solidFill>
        </p:spPr>
        <p:txBody>
          <a:bodyPr anchor="ctr"/>
          <a:lstStyle>
            <a:lvl1pPr marL="0" indent="0">
              <a:lnSpc>
                <a:spcPts val="600"/>
              </a:lnSpc>
              <a:spcBef>
                <a:spcPts val="0"/>
              </a:spcBef>
              <a:buNone/>
              <a:defRPr sz="600">
                <a:solidFill>
                  <a:schemeClr val="bg1"/>
                </a:solidFill>
              </a:defRPr>
            </a:lvl1pPr>
            <a:lvl2pPr marL="342891" indent="0">
              <a:buNone/>
              <a:defRPr sz="3200"/>
            </a:lvl2pPr>
            <a:lvl3pPr marL="571483" indent="0">
              <a:buNone/>
              <a:defRPr sz="3200"/>
            </a:lvl3pPr>
            <a:lvl4pPr marL="800077" indent="0">
              <a:buNone/>
              <a:defRPr sz="3200"/>
            </a:lvl4pPr>
            <a:lvl5pPr marL="1028669" indent="0">
              <a:buNone/>
              <a:defRPr sz="3200"/>
            </a:lvl5pPr>
          </a:lstStyle>
          <a:p>
            <a:pPr lvl="0"/>
            <a:r>
              <a:rPr lang="en-US" smtClean="0"/>
              <a:t> </a:t>
            </a:r>
            <a:endParaRPr lang="en-US"/>
          </a:p>
        </p:txBody>
      </p:sp>
    </p:spTree>
    <p:extLst>
      <p:ext uri="{BB962C8B-B14F-4D97-AF65-F5344CB8AC3E}">
        <p14:creationId xmlns:p14="http://schemas.microsoft.com/office/powerpoint/2010/main" val="3828277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500" fill="hold"/>
                                        <p:tgtEl>
                                          <p:spTgt spid="6">
                                            <p:bg/>
                                          </p:spTgt>
                                        </p:tgtEl>
                                        <p:attrNameLst>
                                          <p:attrName>ppt_w</p:attrName>
                                        </p:attrNameLst>
                                      </p:cBhvr>
                                      <p:tavLst>
                                        <p:tav tm="0">
                                          <p:val>
                                            <p:fltVal val="0"/>
                                          </p:val>
                                        </p:tav>
                                        <p:tav tm="100000">
                                          <p:val>
                                            <p:strVal val="#ppt_w"/>
                                          </p:val>
                                        </p:tav>
                                      </p:tavLst>
                                    </p:anim>
                                    <p:anim calcmode="lin" valueType="num">
                                      <p:cBhvr>
                                        <p:cTn id="8" dur="500" fill="hold"/>
                                        <p:tgtEl>
                                          <p:spTgt spid="6">
                                            <p:bg/>
                                          </p:spTgt>
                                        </p:tgtEl>
                                        <p:attrNameLst>
                                          <p:attrName>ppt_h</p:attrName>
                                        </p:attrNameLst>
                                      </p:cBhvr>
                                      <p:tavLst>
                                        <p:tav tm="0">
                                          <p:val>
                                            <p:fltVal val="0"/>
                                          </p:val>
                                        </p:tav>
                                        <p:tav tm="100000">
                                          <p:val>
                                            <p:strVal val="#ppt_h"/>
                                          </p:val>
                                        </p:tav>
                                      </p:tavLst>
                                    </p:anim>
                                    <p:animEffect transition="in" filter="fade">
                                      <p:cBhvr>
                                        <p:cTn id="9" dur="500"/>
                                        <p:tgtEl>
                                          <p:spTgt spid="6">
                                            <p:bg/>
                                          </p:spTgt>
                                        </p:tgtEl>
                                      </p:cBhvr>
                                    </p:animEffect>
                                    <p:anim calcmode="lin" valueType="num">
                                      <p:cBhvr>
                                        <p:cTn id="10" dur="500" fill="hold"/>
                                        <p:tgtEl>
                                          <p:spTgt spid="6">
                                            <p:bg/>
                                          </p:spTgt>
                                        </p:tgtEl>
                                        <p:attrNameLst>
                                          <p:attrName>ppt_x</p:attrName>
                                        </p:attrNameLst>
                                      </p:cBhvr>
                                      <p:tavLst>
                                        <p:tav tm="0">
                                          <p:val>
                                            <p:fltVal val="0.5"/>
                                          </p:val>
                                        </p:tav>
                                        <p:tav tm="100000">
                                          <p:val>
                                            <p:strVal val="#ppt_x"/>
                                          </p:val>
                                        </p:tav>
                                      </p:tavLst>
                                    </p:anim>
                                    <p:anim calcmode="lin" valueType="num">
                                      <p:cBhvr>
                                        <p:cTn id="11" dur="500" fill="hold"/>
                                        <p:tgtEl>
                                          <p:spTgt spid="6">
                                            <p:bg/>
                                          </p:spTgt>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anim calcmode="lin" valueType="num">
                                      <p:cBhvr>
                                        <p:cTn id="17" dur="500" fill="hold"/>
                                        <p:tgtEl>
                                          <p:spTgt spid="6">
                                            <p:txEl>
                                              <p:pRg st="0" end="0"/>
                                            </p:txEl>
                                          </p:spTgt>
                                        </p:tgtEl>
                                        <p:attrNameLst>
                                          <p:attrName>ppt_x</p:attrName>
                                        </p:attrNameLst>
                                      </p:cBhvr>
                                      <p:tavLst>
                                        <p:tav tm="0">
                                          <p:val>
                                            <p:fltVal val="0.5"/>
                                          </p:val>
                                        </p:tav>
                                        <p:tav tm="100000">
                                          <p:val>
                                            <p:strVal val="#ppt_x"/>
                                          </p:val>
                                        </p:tav>
                                      </p:tavLst>
                                    </p:anim>
                                    <p:anim calcmode="lin" valueType="num">
                                      <p:cBhvr>
                                        <p:cTn id="18" dur="500" fill="hold"/>
                                        <p:tgtEl>
                                          <p:spTgt spid="6">
                                            <p:txEl>
                                              <p:pRg st="0" end="0"/>
                                            </p:txEl>
                                          </p:spTgt>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6">
                                            <p:txEl>
                                              <p:pRg st="1" end="1"/>
                                            </p:txEl>
                                          </p:spTgt>
                                        </p:tgtEl>
                                      </p:cBhvr>
                                    </p:animEffect>
                                    <p:anim calcmode="lin" valueType="num">
                                      <p:cBhvr>
                                        <p:cTn id="24" dur="500" fill="hold"/>
                                        <p:tgtEl>
                                          <p:spTgt spid="6">
                                            <p:txEl>
                                              <p:pRg st="1" end="1"/>
                                            </p:txEl>
                                          </p:spTgt>
                                        </p:tgtEl>
                                        <p:attrNameLst>
                                          <p:attrName>ppt_x</p:attrName>
                                        </p:attrNameLst>
                                      </p:cBhvr>
                                      <p:tavLst>
                                        <p:tav tm="0">
                                          <p:val>
                                            <p:fltVal val="0.5"/>
                                          </p:val>
                                        </p:tav>
                                        <p:tav tm="100000">
                                          <p:val>
                                            <p:strVal val="#ppt_x"/>
                                          </p:val>
                                        </p:tav>
                                      </p:tavLst>
                                    </p:anim>
                                    <p:anim calcmode="lin" valueType="num">
                                      <p:cBhvr>
                                        <p:cTn id="25" dur="500" fill="hold"/>
                                        <p:tgtEl>
                                          <p:spTgt spid="6">
                                            <p:txEl>
                                              <p:pRg st="1" end="1"/>
                                            </p:txEl>
                                          </p:spTgt>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p:cTn id="28"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6">
                                            <p:txEl>
                                              <p:pRg st="2" end="2"/>
                                            </p:txEl>
                                          </p:spTgt>
                                        </p:tgtEl>
                                      </p:cBhvr>
                                    </p:animEffect>
                                    <p:anim calcmode="lin" valueType="num">
                                      <p:cBhvr>
                                        <p:cTn id="31" dur="500" fill="hold"/>
                                        <p:tgtEl>
                                          <p:spTgt spid="6">
                                            <p:txEl>
                                              <p:pRg st="2" end="2"/>
                                            </p:txEl>
                                          </p:spTgt>
                                        </p:tgtEl>
                                        <p:attrNameLst>
                                          <p:attrName>ppt_x</p:attrName>
                                        </p:attrNameLst>
                                      </p:cBhvr>
                                      <p:tavLst>
                                        <p:tav tm="0">
                                          <p:val>
                                            <p:fltVal val="0.5"/>
                                          </p:val>
                                        </p:tav>
                                        <p:tav tm="100000">
                                          <p:val>
                                            <p:strVal val="#ppt_x"/>
                                          </p:val>
                                        </p:tav>
                                      </p:tavLst>
                                    </p:anim>
                                    <p:anim calcmode="lin" valueType="num">
                                      <p:cBhvr>
                                        <p:cTn id="32" dur="500" fill="hold"/>
                                        <p:tgtEl>
                                          <p:spTgt spid="6">
                                            <p:txEl>
                                              <p:pRg st="2" end="2"/>
                                            </p:txEl>
                                          </p:spTgt>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20">
                                            <p:bg/>
                                          </p:spTgt>
                                        </p:tgtEl>
                                        <p:attrNameLst>
                                          <p:attrName>style.visibility</p:attrName>
                                        </p:attrNameLst>
                                      </p:cBhvr>
                                      <p:to>
                                        <p:strVal val="visible"/>
                                      </p:to>
                                    </p:set>
                                    <p:anim calcmode="lin" valueType="num">
                                      <p:cBhvr>
                                        <p:cTn id="35" dur="500" fill="hold"/>
                                        <p:tgtEl>
                                          <p:spTgt spid="20">
                                            <p:bg/>
                                          </p:spTgt>
                                        </p:tgtEl>
                                        <p:attrNameLst>
                                          <p:attrName>ppt_w</p:attrName>
                                        </p:attrNameLst>
                                      </p:cBhvr>
                                      <p:tavLst>
                                        <p:tav tm="0">
                                          <p:val>
                                            <p:fltVal val="0"/>
                                          </p:val>
                                        </p:tav>
                                        <p:tav tm="100000">
                                          <p:val>
                                            <p:strVal val="#ppt_w"/>
                                          </p:val>
                                        </p:tav>
                                      </p:tavLst>
                                    </p:anim>
                                    <p:anim calcmode="lin" valueType="num">
                                      <p:cBhvr>
                                        <p:cTn id="36" dur="500" fill="hold"/>
                                        <p:tgtEl>
                                          <p:spTgt spid="20">
                                            <p:bg/>
                                          </p:spTgt>
                                        </p:tgtEl>
                                        <p:attrNameLst>
                                          <p:attrName>ppt_h</p:attrName>
                                        </p:attrNameLst>
                                      </p:cBhvr>
                                      <p:tavLst>
                                        <p:tav tm="0">
                                          <p:val>
                                            <p:fltVal val="0"/>
                                          </p:val>
                                        </p:tav>
                                        <p:tav tm="100000">
                                          <p:val>
                                            <p:strVal val="#ppt_h"/>
                                          </p:val>
                                        </p:tav>
                                      </p:tavLst>
                                    </p:anim>
                                    <p:animEffect transition="in" filter="fade">
                                      <p:cBhvr>
                                        <p:cTn id="37" dur="500"/>
                                        <p:tgtEl>
                                          <p:spTgt spid="20">
                                            <p:bg/>
                                          </p:spTgt>
                                        </p:tgtEl>
                                      </p:cBhvr>
                                    </p:animEffect>
                                    <p:anim calcmode="lin" valueType="num">
                                      <p:cBhvr>
                                        <p:cTn id="38" dur="500" fill="hold"/>
                                        <p:tgtEl>
                                          <p:spTgt spid="20">
                                            <p:bg/>
                                          </p:spTgt>
                                        </p:tgtEl>
                                        <p:attrNameLst>
                                          <p:attrName>ppt_x</p:attrName>
                                        </p:attrNameLst>
                                      </p:cBhvr>
                                      <p:tavLst>
                                        <p:tav tm="0">
                                          <p:val>
                                            <p:fltVal val="0.5"/>
                                          </p:val>
                                        </p:tav>
                                        <p:tav tm="100000">
                                          <p:val>
                                            <p:strVal val="#ppt_x"/>
                                          </p:val>
                                        </p:tav>
                                      </p:tavLst>
                                    </p:anim>
                                    <p:anim calcmode="lin" valueType="num">
                                      <p:cBhvr>
                                        <p:cTn id="39" dur="500" fill="hold"/>
                                        <p:tgtEl>
                                          <p:spTgt spid="20">
                                            <p:bg/>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xEl>
                                              <p:pRg st="0" end="0"/>
                                            </p:txEl>
                                          </p:spTgt>
                                        </p:tgtEl>
                                        <p:attrNameLst>
                                          <p:attrName>style.visibility</p:attrName>
                                        </p:attrNameLst>
                                      </p:cBhvr>
                                      <p:to>
                                        <p:strVal val="visible"/>
                                      </p:to>
                                    </p:set>
                                    <p:anim calcmode="lin" valueType="num">
                                      <p:cBhvr>
                                        <p:cTn id="42"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20">
                                            <p:txEl>
                                              <p:pRg st="0" end="0"/>
                                            </p:txEl>
                                          </p:spTgt>
                                        </p:tgtEl>
                                      </p:cBhvr>
                                    </p:animEffect>
                                    <p:anim calcmode="lin" valueType="num">
                                      <p:cBhvr>
                                        <p:cTn id="45" dur="500" fill="hold"/>
                                        <p:tgtEl>
                                          <p:spTgt spid="20">
                                            <p:txEl>
                                              <p:pRg st="0" end="0"/>
                                            </p:txEl>
                                          </p:spTgt>
                                        </p:tgtEl>
                                        <p:attrNameLst>
                                          <p:attrName>ppt_x</p:attrName>
                                        </p:attrNameLst>
                                      </p:cBhvr>
                                      <p:tavLst>
                                        <p:tav tm="0">
                                          <p:val>
                                            <p:fltVal val="0.5"/>
                                          </p:val>
                                        </p:tav>
                                        <p:tav tm="100000">
                                          <p:val>
                                            <p:strVal val="#ppt_x"/>
                                          </p:val>
                                        </p:tav>
                                      </p:tavLst>
                                    </p:anim>
                                    <p:anim calcmode="lin" valueType="num">
                                      <p:cBhvr>
                                        <p:cTn id="46" dur="500" fill="hold"/>
                                        <p:tgtEl>
                                          <p:spTgt spid="20">
                                            <p:txEl>
                                              <p:pRg st="0" end="0"/>
                                            </p:tx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21">
                                            <p:bg/>
                                          </p:spTgt>
                                        </p:tgtEl>
                                        <p:attrNameLst>
                                          <p:attrName>style.visibility</p:attrName>
                                        </p:attrNameLst>
                                      </p:cBhvr>
                                      <p:to>
                                        <p:strVal val="visible"/>
                                      </p:to>
                                    </p:set>
                                    <p:anim calcmode="lin" valueType="num">
                                      <p:cBhvr>
                                        <p:cTn id="49" dur="500" fill="hold"/>
                                        <p:tgtEl>
                                          <p:spTgt spid="21">
                                            <p:bg/>
                                          </p:spTgt>
                                        </p:tgtEl>
                                        <p:attrNameLst>
                                          <p:attrName>ppt_w</p:attrName>
                                        </p:attrNameLst>
                                      </p:cBhvr>
                                      <p:tavLst>
                                        <p:tav tm="0">
                                          <p:val>
                                            <p:fltVal val="0"/>
                                          </p:val>
                                        </p:tav>
                                        <p:tav tm="100000">
                                          <p:val>
                                            <p:strVal val="#ppt_w"/>
                                          </p:val>
                                        </p:tav>
                                      </p:tavLst>
                                    </p:anim>
                                    <p:anim calcmode="lin" valueType="num">
                                      <p:cBhvr>
                                        <p:cTn id="50" dur="500" fill="hold"/>
                                        <p:tgtEl>
                                          <p:spTgt spid="21">
                                            <p:bg/>
                                          </p:spTgt>
                                        </p:tgtEl>
                                        <p:attrNameLst>
                                          <p:attrName>ppt_h</p:attrName>
                                        </p:attrNameLst>
                                      </p:cBhvr>
                                      <p:tavLst>
                                        <p:tav tm="0">
                                          <p:val>
                                            <p:fltVal val="0"/>
                                          </p:val>
                                        </p:tav>
                                        <p:tav tm="100000">
                                          <p:val>
                                            <p:strVal val="#ppt_h"/>
                                          </p:val>
                                        </p:tav>
                                      </p:tavLst>
                                    </p:anim>
                                    <p:animEffect transition="in" filter="fade">
                                      <p:cBhvr>
                                        <p:cTn id="51" dur="500"/>
                                        <p:tgtEl>
                                          <p:spTgt spid="21">
                                            <p:bg/>
                                          </p:spTgt>
                                        </p:tgtEl>
                                      </p:cBhvr>
                                    </p:animEffect>
                                    <p:anim calcmode="lin" valueType="num">
                                      <p:cBhvr>
                                        <p:cTn id="52" dur="500" fill="hold"/>
                                        <p:tgtEl>
                                          <p:spTgt spid="21">
                                            <p:bg/>
                                          </p:spTgt>
                                        </p:tgtEl>
                                        <p:attrNameLst>
                                          <p:attrName>ppt_x</p:attrName>
                                        </p:attrNameLst>
                                      </p:cBhvr>
                                      <p:tavLst>
                                        <p:tav tm="0">
                                          <p:val>
                                            <p:fltVal val="0.5"/>
                                          </p:val>
                                        </p:tav>
                                        <p:tav tm="100000">
                                          <p:val>
                                            <p:strVal val="#ppt_x"/>
                                          </p:val>
                                        </p:tav>
                                      </p:tavLst>
                                    </p:anim>
                                    <p:anim calcmode="lin" valueType="num">
                                      <p:cBhvr>
                                        <p:cTn id="53" dur="500" fill="hold"/>
                                        <p:tgtEl>
                                          <p:spTgt spid="21">
                                            <p:bg/>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21">
                                            <p:txEl>
                                              <p:pRg st="0" end="0"/>
                                            </p:txEl>
                                          </p:spTgt>
                                        </p:tgtEl>
                                        <p:attrNameLst>
                                          <p:attrName>style.visibility</p:attrName>
                                        </p:attrNameLst>
                                      </p:cBhvr>
                                      <p:to>
                                        <p:strVal val="visible"/>
                                      </p:to>
                                    </p:set>
                                    <p:anim calcmode="lin" valueType="num">
                                      <p:cBhvr>
                                        <p:cTn id="56"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21">
                                            <p:txEl>
                                              <p:pRg st="0" end="0"/>
                                            </p:txEl>
                                          </p:spTgt>
                                        </p:tgtEl>
                                      </p:cBhvr>
                                    </p:animEffect>
                                    <p:anim calcmode="lin" valueType="num">
                                      <p:cBhvr>
                                        <p:cTn id="59" dur="500" fill="hold"/>
                                        <p:tgtEl>
                                          <p:spTgt spid="21">
                                            <p:txEl>
                                              <p:pRg st="0" end="0"/>
                                            </p:txEl>
                                          </p:spTgt>
                                        </p:tgtEl>
                                        <p:attrNameLst>
                                          <p:attrName>ppt_x</p:attrName>
                                        </p:attrNameLst>
                                      </p:cBhvr>
                                      <p:tavLst>
                                        <p:tav tm="0">
                                          <p:val>
                                            <p:fltVal val="0.5"/>
                                          </p:val>
                                        </p:tav>
                                        <p:tav tm="100000">
                                          <p:val>
                                            <p:strVal val="#ppt_x"/>
                                          </p:val>
                                        </p:tav>
                                      </p:tavLst>
                                    </p:anim>
                                    <p:anim calcmode="lin" valueType="num">
                                      <p:cBhvr>
                                        <p:cTn id="60" dur="500" fill="hold"/>
                                        <p:tgtEl>
                                          <p:spTgt spid="21">
                                            <p:txEl>
                                              <p:pRg st="0" end="0"/>
                                            </p:tx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2">
                                            <p:bg/>
                                          </p:spTgt>
                                        </p:tgtEl>
                                        <p:attrNameLst>
                                          <p:attrName>style.visibility</p:attrName>
                                        </p:attrNameLst>
                                      </p:cBhvr>
                                      <p:to>
                                        <p:strVal val="visible"/>
                                      </p:to>
                                    </p:set>
                                    <p:anim calcmode="lin" valueType="num">
                                      <p:cBhvr>
                                        <p:cTn id="63" dur="500" fill="hold"/>
                                        <p:tgtEl>
                                          <p:spTgt spid="22">
                                            <p:bg/>
                                          </p:spTgt>
                                        </p:tgtEl>
                                        <p:attrNameLst>
                                          <p:attrName>ppt_w</p:attrName>
                                        </p:attrNameLst>
                                      </p:cBhvr>
                                      <p:tavLst>
                                        <p:tav tm="0">
                                          <p:val>
                                            <p:fltVal val="0"/>
                                          </p:val>
                                        </p:tav>
                                        <p:tav tm="100000">
                                          <p:val>
                                            <p:strVal val="#ppt_w"/>
                                          </p:val>
                                        </p:tav>
                                      </p:tavLst>
                                    </p:anim>
                                    <p:anim calcmode="lin" valueType="num">
                                      <p:cBhvr>
                                        <p:cTn id="64" dur="500" fill="hold"/>
                                        <p:tgtEl>
                                          <p:spTgt spid="22">
                                            <p:bg/>
                                          </p:spTgt>
                                        </p:tgtEl>
                                        <p:attrNameLst>
                                          <p:attrName>ppt_h</p:attrName>
                                        </p:attrNameLst>
                                      </p:cBhvr>
                                      <p:tavLst>
                                        <p:tav tm="0">
                                          <p:val>
                                            <p:fltVal val="0"/>
                                          </p:val>
                                        </p:tav>
                                        <p:tav tm="100000">
                                          <p:val>
                                            <p:strVal val="#ppt_h"/>
                                          </p:val>
                                        </p:tav>
                                      </p:tavLst>
                                    </p:anim>
                                    <p:animEffect transition="in" filter="fade">
                                      <p:cBhvr>
                                        <p:cTn id="65" dur="500"/>
                                        <p:tgtEl>
                                          <p:spTgt spid="22">
                                            <p:bg/>
                                          </p:spTgt>
                                        </p:tgtEl>
                                      </p:cBhvr>
                                    </p:animEffect>
                                    <p:anim calcmode="lin" valueType="num">
                                      <p:cBhvr>
                                        <p:cTn id="66" dur="500" fill="hold"/>
                                        <p:tgtEl>
                                          <p:spTgt spid="22">
                                            <p:bg/>
                                          </p:spTgt>
                                        </p:tgtEl>
                                        <p:attrNameLst>
                                          <p:attrName>ppt_x</p:attrName>
                                        </p:attrNameLst>
                                      </p:cBhvr>
                                      <p:tavLst>
                                        <p:tav tm="0">
                                          <p:val>
                                            <p:fltVal val="0.5"/>
                                          </p:val>
                                        </p:tav>
                                        <p:tav tm="100000">
                                          <p:val>
                                            <p:strVal val="#ppt_x"/>
                                          </p:val>
                                        </p:tav>
                                      </p:tavLst>
                                    </p:anim>
                                    <p:anim calcmode="lin" valueType="num">
                                      <p:cBhvr>
                                        <p:cTn id="67" dur="500" fill="hold"/>
                                        <p:tgtEl>
                                          <p:spTgt spid="22">
                                            <p:bg/>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2">
                                            <p:txEl>
                                              <p:pRg st="0" end="0"/>
                                            </p:txEl>
                                          </p:spTgt>
                                        </p:tgtEl>
                                        <p:attrNameLst>
                                          <p:attrName>style.visibility</p:attrName>
                                        </p:attrNameLst>
                                      </p:cBhvr>
                                      <p:to>
                                        <p:strVal val="visible"/>
                                      </p:to>
                                    </p:set>
                                    <p:anim calcmode="lin" valueType="num">
                                      <p:cBhvr>
                                        <p:cTn id="70"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72" dur="500"/>
                                        <p:tgtEl>
                                          <p:spTgt spid="22">
                                            <p:txEl>
                                              <p:pRg st="0" end="0"/>
                                            </p:txEl>
                                          </p:spTgt>
                                        </p:tgtEl>
                                      </p:cBhvr>
                                    </p:animEffect>
                                    <p:anim calcmode="lin" valueType="num">
                                      <p:cBhvr>
                                        <p:cTn id="73" dur="500" fill="hold"/>
                                        <p:tgtEl>
                                          <p:spTgt spid="22">
                                            <p:txEl>
                                              <p:pRg st="0" end="0"/>
                                            </p:txEl>
                                          </p:spTgt>
                                        </p:tgtEl>
                                        <p:attrNameLst>
                                          <p:attrName>ppt_x</p:attrName>
                                        </p:attrNameLst>
                                      </p:cBhvr>
                                      <p:tavLst>
                                        <p:tav tm="0">
                                          <p:val>
                                            <p:fltVal val="0.5"/>
                                          </p:val>
                                        </p:tav>
                                        <p:tav tm="100000">
                                          <p:val>
                                            <p:strVal val="#ppt_x"/>
                                          </p:val>
                                        </p:tav>
                                      </p:tavLst>
                                    </p:anim>
                                    <p:anim calcmode="lin" valueType="num">
                                      <p:cBhvr>
                                        <p:cTn id="74" dur="500" fill="hold"/>
                                        <p:tgtEl>
                                          <p:spTgt spid="22">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tmplLst>
          <p:tmpl>
            <p:tnLst>
              <p:par>
                <p:cTn presetID="53" presetClass="entr" presetSubtype="52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500" fill="hold"/>
                        <p:tgtEl>
                          <p:spTgt spid="6"/>
                        </p:tgtEl>
                        <p:attrNameLst>
                          <p:attrName>ppt_w</p:attrName>
                        </p:attrNameLst>
                      </p:cBhvr>
                      <p:tavLst>
                        <p:tav tm="0">
                          <p:val>
                            <p:fltVal val="0"/>
                          </p:val>
                        </p:tav>
                        <p:tav tm="100000">
                          <p:val>
                            <p:strVal val="#ppt_w"/>
                          </p:val>
                        </p:tav>
                      </p:tavLst>
                    </p:anim>
                    <p:anim calcmode="lin" valueType="num">
                      <p:cBhvr>
                        <p:cTn dur="500" fill="hold"/>
                        <p:tgtEl>
                          <p:spTgt spid="6"/>
                        </p:tgtEl>
                        <p:attrNameLst>
                          <p:attrName>ppt_h</p:attrName>
                        </p:attrNameLst>
                      </p:cBhvr>
                      <p:tavLst>
                        <p:tav tm="0">
                          <p:val>
                            <p:fltVal val="0"/>
                          </p:val>
                        </p:tav>
                        <p:tav tm="100000">
                          <p:val>
                            <p:strVal val="#ppt_h"/>
                          </p:val>
                        </p:tav>
                      </p:tavLst>
                    </p:anim>
                    <p:animEffect transition="in" filter="fade">
                      <p:cBhvr>
                        <p:cTn dur="500"/>
                        <p:tgtEl>
                          <p:spTgt spid="6"/>
                        </p:tgtEl>
                      </p:cBhvr>
                    </p:animEffect>
                    <p:anim calcmode="lin" valueType="num">
                      <p:cBhvr>
                        <p:cTn dur="500" fill="hold"/>
                        <p:tgtEl>
                          <p:spTgt spid="6"/>
                        </p:tgtEl>
                        <p:attrNameLst>
                          <p:attrName>ppt_x</p:attrName>
                        </p:attrNameLst>
                      </p:cBhvr>
                      <p:tavLst>
                        <p:tav tm="0">
                          <p:val>
                            <p:fltVal val="0.5"/>
                          </p:val>
                        </p:tav>
                        <p:tav tm="100000">
                          <p:val>
                            <p:strVal val="#ppt_x"/>
                          </p:val>
                        </p:tav>
                      </p:tavLst>
                    </p:anim>
                    <p:anim calcmode="lin" valueType="num">
                      <p:cBhvr>
                        <p:cTn dur="500" fill="hold"/>
                        <p:tgtEl>
                          <p:spTgt spid="6"/>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500" fill="hold"/>
                        <p:tgtEl>
                          <p:spTgt spid="6"/>
                        </p:tgtEl>
                        <p:attrNameLst>
                          <p:attrName>ppt_w</p:attrName>
                        </p:attrNameLst>
                      </p:cBhvr>
                      <p:tavLst>
                        <p:tav tm="0">
                          <p:val>
                            <p:fltVal val="0"/>
                          </p:val>
                        </p:tav>
                        <p:tav tm="100000">
                          <p:val>
                            <p:strVal val="#ppt_w"/>
                          </p:val>
                        </p:tav>
                      </p:tavLst>
                    </p:anim>
                    <p:anim calcmode="lin" valueType="num">
                      <p:cBhvr>
                        <p:cTn dur="500" fill="hold"/>
                        <p:tgtEl>
                          <p:spTgt spid="6"/>
                        </p:tgtEl>
                        <p:attrNameLst>
                          <p:attrName>ppt_h</p:attrName>
                        </p:attrNameLst>
                      </p:cBhvr>
                      <p:tavLst>
                        <p:tav tm="0">
                          <p:val>
                            <p:fltVal val="0"/>
                          </p:val>
                        </p:tav>
                        <p:tav tm="100000">
                          <p:val>
                            <p:strVal val="#ppt_h"/>
                          </p:val>
                        </p:tav>
                      </p:tavLst>
                    </p:anim>
                    <p:animEffect transition="in" filter="fade">
                      <p:cBhvr>
                        <p:cTn dur="500"/>
                        <p:tgtEl>
                          <p:spTgt spid="6"/>
                        </p:tgtEl>
                      </p:cBhvr>
                    </p:animEffect>
                    <p:anim calcmode="lin" valueType="num">
                      <p:cBhvr>
                        <p:cTn dur="500" fill="hold"/>
                        <p:tgtEl>
                          <p:spTgt spid="6"/>
                        </p:tgtEl>
                        <p:attrNameLst>
                          <p:attrName>ppt_x</p:attrName>
                        </p:attrNameLst>
                      </p:cBhvr>
                      <p:tavLst>
                        <p:tav tm="0">
                          <p:val>
                            <p:fltVal val="0.5"/>
                          </p:val>
                        </p:tav>
                        <p:tav tm="100000">
                          <p:val>
                            <p:strVal val="#ppt_x"/>
                          </p:val>
                        </p:tav>
                      </p:tavLst>
                    </p:anim>
                    <p:anim calcmode="lin" valueType="num">
                      <p:cBhvr>
                        <p:cTn dur="500" fill="hold"/>
                        <p:tgtEl>
                          <p:spTgt spid="6"/>
                        </p:tgtEl>
                        <p:attrNameLst>
                          <p:attrName>ppt_y</p:attrName>
                        </p:attrNameLst>
                      </p:cBhvr>
                      <p:tavLst>
                        <p:tav tm="0">
                          <p:val>
                            <p:fltVal val="0.5"/>
                          </p:val>
                        </p:tav>
                        <p:tav tm="100000">
                          <p:val>
                            <p:strVal val="#ppt_y"/>
                          </p:val>
                        </p:tav>
                      </p:tavLst>
                    </p:anim>
                  </p:childTnLst>
                </p:cTn>
              </p:par>
            </p:tnLst>
          </p:tmpl>
        </p:tmplLst>
      </p:bldP>
      <p:bldP spid="20" grpId="0" build="p" animBg="1">
        <p:tmplLst>
          <p:tmpl>
            <p:tnLst>
              <p:par>
                <p:cTn presetID="53" presetClass="entr" presetSubtype="528"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anim calcmode="lin" valueType="num">
                      <p:cBhvr>
                        <p:cTn dur="500" fill="hold"/>
                        <p:tgtEl>
                          <p:spTgt spid="20"/>
                        </p:tgtEl>
                        <p:attrNameLst>
                          <p:attrName>ppt_x</p:attrName>
                        </p:attrNameLst>
                      </p:cBhvr>
                      <p:tavLst>
                        <p:tav tm="0">
                          <p:val>
                            <p:fltVal val="0.5"/>
                          </p:val>
                        </p:tav>
                        <p:tav tm="100000">
                          <p:val>
                            <p:strVal val="#ppt_x"/>
                          </p:val>
                        </p:tav>
                      </p:tavLst>
                    </p:anim>
                    <p:anim calcmode="lin" valueType="num">
                      <p:cBhvr>
                        <p:cTn dur="500" fill="hold"/>
                        <p:tgtEl>
                          <p:spTgt spid="20"/>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anim calcmode="lin" valueType="num">
                      <p:cBhvr>
                        <p:cTn dur="500" fill="hold"/>
                        <p:tgtEl>
                          <p:spTgt spid="20"/>
                        </p:tgtEl>
                        <p:attrNameLst>
                          <p:attrName>ppt_x</p:attrName>
                        </p:attrNameLst>
                      </p:cBhvr>
                      <p:tavLst>
                        <p:tav tm="0">
                          <p:val>
                            <p:fltVal val="0.5"/>
                          </p:val>
                        </p:tav>
                        <p:tav tm="100000">
                          <p:val>
                            <p:strVal val="#ppt_x"/>
                          </p:val>
                        </p:tav>
                      </p:tavLst>
                    </p:anim>
                    <p:anim calcmode="lin" valueType="num">
                      <p:cBhvr>
                        <p:cTn dur="500" fill="hold"/>
                        <p:tgtEl>
                          <p:spTgt spid="20"/>
                        </p:tgtEl>
                        <p:attrNameLst>
                          <p:attrName>ppt_y</p:attrName>
                        </p:attrNameLst>
                      </p:cBhvr>
                      <p:tavLst>
                        <p:tav tm="0">
                          <p:val>
                            <p:fltVal val="0.5"/>
                          </p:val>
                        </p:tav>
                        <p:tav tm="100000">
                          <p:val>
                            <p:strVal val="#ppt_y"/>
                          </p:val>
                        </p:tav>
                      </p:tavLst>
                    </p:anim>
                  </p:childTnLst>
                </p:cTn>
              </p:par>
            </p:tnLst>
          </p:tmpl>
        </p:tmplLst>
      </p:bldP>
      <p:bldP spid="21" grpId="0" build="p" animBg="1">
        <p:tmplLst>
          <p:tmpl>
            <p:tnLst>
              <p:par>
                <p:cTn presetID="53" presetClass="entr" presetSubtype="528"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anim calcmode="lin" valueType="num">
                      <p:cBhvr>
                        <p:cTn dur="500" fill="hold"/>
                        <p:tgtEl>
                          <p:spTgt spid="21"/>
                        </p:tgtEl>
                        <p:attrNameLst>
                          <p:attrName>ppt_x</p:attrName>
                        </p:attrNameLst>
                      </p:cBhvr>
                      <p:tavLst>
                        <p:tav tm="0">
                          <p:val>
                            <p:fltVal val="0.5"/>
                          </p:val>
                        </p:tav>
                        <p:tav tm="100000">
                          <p:val>
                            <p:strVal val="#ppt_x"/>
                          </p:val>
                        </p:tav>
                      </p:tavLst>
                    </p:anim>
                    <p:anim calcmode="lin" valueType="num">
                      <p:cBhvr>
                        <p:cTn dur="500" fill="hold"/>
                        <p:tgtEl>
                          <p:spTgt spid="21"/>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anim calcmode="lin" valueType="num">
                      <p:cBhvr>
                        <p:cTn dur="500" fill="hold"/>
                        <p:tgtEl>
                          <p:spTgt spid="21"/>
                        </p:tgtEl>
                        <p:attrNameLst>
                          <p:attrName>ppt_x</p:attrName>
                        </p:attrNameLst>
                      </p:cBhvr>
                      <p:tavLst>
                        <p:tav tm="0">
                          <p:val>
                            <p:fltVal val="0.5"/>
                          </p:val>
                        </p:tav>
                        <p:tav tm="100000">
                          <p:val>
                            <p:strVal val="#ppt_x"/>
                          </p:val>
                        </p:tav>
                      </p:tavLst>
                    </p:anim>
                    <p:anim calcmode="lin" valueType="num">
                      <p:cBhvr>
                        <p:cTn dur="500" fill="hold"/>
                        <p:tgtEl>
                          <p:spTgt spid="21"/>
                        </p:tgtEl>
                        <p:attrNameLst>
                          <p:attrName>ppt_y</p:attrName>
                        </p:attrNameLst>
                      </p:cBhvr>
                      <p:tavLst>
                        <p:tav tm="0">
                          <p:val>
                            <p:fltVal val="0.5"/>
                          </p:val>
                        </p:tav>
                        <p:tav tm="100000">
                          <p:val>
                            <p:strVal val="#ppt_y"/>
                          </p:val>
                        </p:tav>
                      </p:tavLst>
                    </p:anim>
                  </p:childTnLst>
                </p:cTn>
              </p:par>
            </p:tnLst>
          </p:tmpl>
        </p:tmplLst>
      </p:bldP>
      <p:bldP spid="22" grpId="0" build="p" animBg="1">
        <p:tmplLst>
          <p:tmpl>
            <p:tnLst>
              <p:par>
                <p:cTn presetID="53" presetClass="entr" presetSubtype="528"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anim calcmode="lin" valueType="num">
                      <p:cBhvr>
                        <p:cTn dur="500" fill="hold"/>
                        <p:tgtEl>
                          <p:spTgt spid="22"/>
                        </p:tgtEl>
                        <p:attrNameLst>
                          <p:attrName>ppt_x</p:attrName>
                        </p:attrNameLst>
                      </p:cBhvr>
                      <p:tavLst>
                        <p:tav tm="0">
                          <p:val>
                            <p:fltVal val="0.5"/>
                          </p:val>
                        </p:tav>
                        <p:tav tm="100000">
                          <p:val>
                            <p:strVal val="#ppt_x"/>
                          </p:val>
                        </p:tav>
                      </p:tavLst>
                    </p:anim>
                    <p:anim calcmode="lin" valueType="num">
                      <p:cBhvr>
                        <p:cTn dur="500" fill="hold"/>
                        <p:tgtEl>
                          <p:spTgt spid="22"/>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anim calcmode="lin" valueType="num">
                      <p:cBhvr>
                        <p:cTn dur="500" fill="hold"/>
                        <p:tgtEl>
                          <p:spTgt spid="22"/>
                        </p:tgtEl>
                        <p:attrNameLst>
                          <p:attrName>ppt_x</p:attrName>
                        </p:attrNameLst>
                      </p:cBhvr>
                      <p:tavLst>
                        <p:tav tm="0">
                          <p:val>
                            <p:fltVal val="0.5"/>
                          </p:val>
                        </p:tav>
                        <p:tav tm="100000">
                          <p:val>
                            <p:strVal val="#ppt_x"/>
                          </p:val>
                        </p:tav>
                      </p:tavLst>
                    </p:anim>
                    <p:anim calcmode="lin" valueType="num">
                      <p:cBhvr>
                        <p:cTn dur="500" fill="hold"/>
                        <p:tgtEl>
                          <p:spTgt spid="22"/>
                        </p:tgtEl>
                        <p:attrNameLst>
                          <p:attrName>ppt_y</p:attrName>
                        </p:attrNameLst>
                      </p:cBhvr>
                      <p:tavLst>
                        <p:tav tm="0">
                          <p:val>
                            <p:fltVal val="0.5"/>
                          </p:val>
                        </p:tav>
                        <p:tav tm="100000">
                          <p:val>
                            <p:strVal val="#ppt_y"/>
                          </p:val>
                        </p:tav>
                      </p:tavLst>
                    </p:anim>
                  </p:childTnLst>
                </p:cTn>
              </p:par>
            </p:tnLst>
          </p:tmpl>
        </p:tmplLst>
      </p:bldP>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8pt Title/16p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264964"/>
            <a:ext cx="9143998" cy="3384866"/>
          </a:xfrm>
        </p:spPr>
        <p:txBody>
          <a:bodyPr lIns="146304" tIns="91440" rIns="146304" bIns="91440"/>
          <a:lstStyle>
            <a:lvl1pPr>
              <a:lnSpc>
                <a:spcPts val="6299"/>
              </a:lnSpc>
              <a:defRPr sz="5800" baseline="0">
                <a:solidFill>
                  <a:schemeClr val="accent2"/>
                </a:solidFill>
              </a:defRPr>
            </a:lvl1pPr>
          </a:lstStyle>
          <a:p>
            <a:r>
              <a:rPr lang="en-US" smtClean="0"/>
              <a:t>Lorem ipsum dolor sit</a:t>
            </a:r>
            <a:br>
              <a:rPr lang="en-US" smtClean="0"/>
            </a:br>
            <a:r>
              <a:rPr lang="en-US" smtClean="0"/>
              <a:t>amet, consectetuer adipi</a:t>
            </a:r>
            <a:br>
              <a:rPr lang="en-US" smtClean="0"/>
            </a:br>
            <a:r>
              <a:rPr lang="en-US" smtClean="0"/>
              <a:t>scing elit aenean massa.</a:t>
            </a:r>
            <a:br>
              <a:rPr lang="en-US" smtClean="0"/>
            </a:br>
            <a:r>
              <a:rPr lang="en-US" smtClean="0"/>
              <a:t>Cum sociis natoque.</a:t>
            </a:r>
            <a:endParaRPr lang="en-US"/>
          </a:p>
        </p:txBody>
      </p:sp>
      <p:sp>
        <p:nvSpPr>
          <p:cNvPr id="3" name="Footer Placeholder 2"/>
          <p:cNvSpPr>
            <a:spLocks noGrp="1"/>
          </p:cNvSpPr>
          <p:nvPr>
            <p:ph type="ftr" sz="quarter" idx="10"/>
          </p:nvPr>
        </p:nvSpPr>
        <p:spPr/>
        <p:txBody>
          <a:bodyPr/>
          <a:lstStyle/>
          <a:p>
            <a:r>
              <a:rPr dirty="0" smtClean="0">
                <a:solidFill>
                  <a:srgbClr val="505050"/>
                </a:solidFill>
              </a:rPr>
              <a:t>Microsoft Confidential</a:t>
            </a:r>
            <a:endParaRPr dirty="0">
              <a:solidFill>
                <a:srgbClr val="505050"/>
              </a:solidFill>
            </a:endParaRPr>
          </a:p>
        </p:txBody>
      </p:sp>
      <p:sp>
        <p:nvSpPr>
          <p:cNvPr id="4" name="Slide Number Placeholder 3"/>
          <p:cNvSpPr>
            <a:spLocks noGrp="1"/>
          </p:cNvSpPr>
          <p:nvPr>
            <p:ph type="sldNum" sz="quarter" idx="11"/>
          </p:nvPr>
        </p:nvSpPr>
        <p:spPr/>
        <p:txBody>
          <a:bodyPr/>
          <a:lstStyle/>
          <a:p>
            <a:fld id="{27258FFF-F925-446B-8502-81C933981705}" type="slidenum">
              <a:rPr>
                <a:solidFill>
                  <a:srgbClr val="505050"/>
                </a:solidFill>
              </a:rPr>
              <a:pPr/>
              <a:t>‹#›</a:t>
            </a:fld>
            <a:endParaRPr dirty="0">
              <a:solidFill>
                <a:srgbClr val="505050"/>
              </a:solidFill>
            </a:endParaRPr>
          </a:p>
        </p:txBody>
      </p:sp>
      <p:sp>
        <p:nvSpPr>
          <p:cNvPr id="7" name="Text Placeholder 6"/>
          <p:cNvSpPr>
            <a:spLocks noGrp="1"/>
          </p:cNvSpPr>
          <p:nvPr>
            <p:ph type="body" sz="quarter" idx="12" hasCustomPrompt="1"/>
          </p:nvPr>
        </p:nvSpPr>
        <p:spPr>
          <a:xfrm>
            <a:off x="274638" y="3954463"/>
            <a:ext cx="5486400" cy="2468562"/>
          </a:xfrm>
        </p:spPr>
        <p:txBody>
          <a:bodyPr/>
          <a:lstStyle>
            <a:lvl1pPr marL="0" indent="0">
              <a:lnSpc>
                <a:spcPts val="1801"/>
              </a:lnSpc>
              <a:spcBef>
                <a:spcPts val="1199"/>
              </a:spcBef>
              <a:buNone/>
              <a:defRPr sz="1601" baseline="0"/>
            </a:lvl1pPr>
            <a:lvl2pPr marL="0" indent="0">
              <a:lnSpc>
                <a:spcPts val="1801"/>
              </a:lnSpc>
              <a:spcBef>
                <a:spcPts val="1199"/>
              </a:spcBef>
              <a:buNone/>
              <a:defRPr sz="1601"/>
            </a:lvl2pPr>
            <a:lvl3pPr marL="0" indent="0">
              <a:lnSpc>
                <a:spcPts val="1801"/>
              </a:lnSpc>
              <a:spcBef>
                <a:spcPts val="1199"/>
              </a:spcBef>
              <a:buNone/>
              <a:defRPr sz="1601"/>
            </a:lvl3pPr>
            <a:lvl4pPr marL="0" indent="0">
              <a:lnSpc>
                <a:spcPts val="1801"/>
              </a:lnSpc>
              <a:spcBef>
                <a:spcPts val="1199"/>
              </a:spcBef>
              <a:buNone/>
              <a:defRPr sz="1601"/>
            </a:lvl4pPr>
            <a:lvl5pPr marL="0" indent="0">
              <a:lnSpc>
                <a:spcPts val="1801"/>
              </a:lnSpc>
              <a:spcBef>
                <a:spcPts val="1199"/>
              </a:spcBef>
              <a:buNone/>
              <a:defRPr sz="1601"/>
            </a:lvl5pPr>
          </a:lstStyle>
          <a:p>
            <a:pPr lvl="0"/>
            <a:r>
              <a:rPr lang="en-US" smtClean="0"/>
              <a:t>Lorem ipsum dolor sit amet, consectetur adipiscing elit. Nunc et sagittis ligula, non laoreet urna. Aenean porttitor pulvinar lorem, eu accumsan purus mattis nec. Suspendisse eu justo tempus, volutpat velit ut, eleifend velit. </a:t>
            </a:r>
          </a:p>
          <a:p>
            <a:pPr lvl="0"/>
            <a:r>
              <a:rPr lang="en-US" smtClean="0"/>
              <a:t>Cum sociis natoque penatibus et magnis dis parturient montes, nascetur ridiculus mus. Nullam tempus lorem justo, ac placerat neque molestie ut. </a:t>
            </a:r>
            <a:endParaRPr lang="en-US"/>
          </a:p>
        </p:txBody>
      </p:sp>
    </p:spTree>
    <p:extLst>
      <p:ext uri="{BB962C8B-B14F-4D97-AF65-F5344CB8AC3E}">
        <p14:creationId xmlns:p14="http://schemas.microsoft.com/office/powerpoint/2010/main" val="2165571597"/>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8pt Title/16pt Text -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264964"/>
            <a:ext cx="9143998" cy="3384866"/>
          </a:xfrm>
        </p:spPr>
        <p:txBody>
          <a:bodyPr lIns="146304" tIns="91440" rIns="146304" bIns="91440"/>
          <a:lstStyle>
            <a:lvl1pPr>
              <a:lnSpc>
                <a:spcPts val="6299"/>
              </a:lnSpc>
              <a:defRPr sz="5800" baseline="0">
                <a:solidFill>
                  <a:schemeClr val="bg1"/>
                </a:solidFill>
              </a:defRPr>
            </a:lvl1pPr>
          </a:lstStyle>
          <a:p>
            <a:r>
              <a:rPr lang="en-US" smtClean="0"/>
              <a:t>Lorem ipsum dolor sit</a:t>
            </a:r>
            <a:br>
              <a:rPr lang="en-US" smtClean="0"/>
            </a:br>
            <a:r>
              <a:rPr lang="en-US" smtClean="0"/>
              <a:t>amet, consectetuer adipi</a:t>
            </a:r>
            <a:br>
              <a:rPr lang="en-US" smtClean="0"/>
            </a:br>
            <a:r>
              <a:rPr lang="en-US" smtClean="0"/>
              <a:t>scing elit aenean massa.</a:t>
            </a:r>
            <a:br>
              <a:rPr lang="en-US" smtClean="0"/>
            </a:br>
            <a:r>
              <a:rPr lang="en-US" smtClean="0"/>
              <a:t>Cum sociis natoque.</a:t>
            </a:r>
            <a:endParaRPr lang="en-US"/>
          </a:p>
        </p:txBody>
      </p:sp>
      <p:sp>
        <p:nvSpPr>
          <p:cNvPr id="3" name="Footer Placeholder 2"/>
          <p:cNvSpPr>
            <a:spLocks noGrp="1"/>
          </p:cNvSpPr>
          <p:nvPr>
            <p:ph type="ftr" sz="quarter" idx="10"/>
          </p:nvPr>
        </p:nvSpPr>
        <p:spPr/>
        <p:txBody>
          <a:bodyPr/>
          <a:lstStyle>
            <a:lvl1pPr>
              <a:defRPr>
                <a:solidFill>
                  <a:schemeClr val="bg1"/>
                </a:solidFill>
              </a:defRPr>
            </a:lvl1pPr>
          </a:lstStyle>
          <a:p>
            <a:r>
              <a:rPr dirty="0" smtClean="0">
                <a:solidFill>
                  <a:srgbClr val="FFFFFF"/>
                </a:solidFill>
              </a:rPr>
              <a:t>Microsoft Confidential</a:t>
            </a:r>
            <a:endParaRPr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27258FFF-F925-446B-8502-81C933981705}" type="slidenum">
              <a:rPr smtClean="0">
                <a:solidFill>
                  <a:srgbClr val="FFFFFF"/>
                </a:solidFill>
              </a:rPr>
              <a:pPr/>
              <a:t>‹#›</a:t>
            </a:fld>
            <a:endParaRPr dirty="0">
              <a:solidFill>
                <a:srgbClr val="FFFFFF"/>
              </a:solidFill>
            </a:endParaRPr>
          </a:p>
        </p:txBody>
      </p:sp>
      <p:sp>
        <p:nvSpPr>
          <p:cNvPr id="7" name="Text Placeholder 6"/>
          <p:cNvSpPr>
            <a:spLocks noGrp="1"/>
          </p:cNvSpPr>
          <p:nvPr>
            <p:ph type="body" sz="quarter" idx="12" hasCustomPrompt="1"/>
          </p:nvPr>
        </p:nvSpPr>
        <p:spPr>
          <a:xfrm>
            <a:off x="274638" y="3954463"/>
            <a:ext cx="5486400" cy="2468562"/>
          </a:xfrm>
        </p:spPr>
        <p:txBody>
          <a:bodyPr/>
          <a:lstStyle>
            <a:lvl1pPr marL="0" indent="0">
              <a:lnSpc>
                <a:spcPts val="1801"/>
              </a:lnSpc>
              <a:spcBef>
                <a:spcPts val="1199"/>
              </a:spcBef>
              <a:buNone/>
              <a:defRPr sz="1601" baseline="0">
                <a:solidFill>
                  <a:schemeClr val="bg1"/>
                </a:solidFill>
              </a:defRPr>
            </a:lvl1pPr>
            <a:lvl2pPr marL="0" indent="0">
              <a:lnSpc>
                <a:spcPts val="1801"/>
              </a:lnSpc>
              <a:spcBef>
                <a:spcPts val="1199"/>
              </a:spcBef>
              <a:buNone/>
              <a:defRPr sz="1601"/>
            </a:lvl2pPr>
            <a:lvl3pPr marL="0" indent="0">
              <a:lnSpc>
                <a:spcPts val="1801"/>
              </a:lnSpc>
              <a:spcBef>
                <a:spcPts val="1199"/>
              </a:spcBef>
              <a:buNone/>
              <a:defRPr sz="1601"/>
            </a:lvl3pPr>
            <a:lvl4pPr marL="0" indent="0">
              <a:lnSpc>
                <a:spcPts val="1801"/>
              </a:lnSpc>
              <a:spcBef>
                <a:spcPts val="1199"/>
              </a:spcBef>
              <a:buNone/>
              <a:defRPr sz="1601"/>
            </a:lvl4pPr>
            <a:lvl5pPr marL="0" indent="0">
              <a:lnSpc>
                <a:spcPts val="1801"/>
              </a:lnSpc>
              <a:spcBef>
                <a:spcPts val="1199"/>
              </a:spcBef>
              <a:buNone/>
              <a:defRPr sz="1601"/>
            </a:lvl5pPr>
          </a:lstStyle>
          <a:p>
            <a:pPr lvl="0"/>
            <a:r>
              <a:rPr lang="en-US" smtClean="0"/>
              <a:t>Lorem ipsum dolor sit amet, consectetur adipiscing elit. Nunc et sagittis ligula, non laoreet urna. Aenean porttitor pulvinar lorem, eu accumsan purus mattis nec. Suspendisse eu justo tempus, volutpat velit ut, eleifend velit. </a:t>
            </a:r>
          </a:p>
          <a:p>
            <a:pPr lvl="0"/>
            <a:r>
              <a:rPr lang="en-US" smtClean="0"/>
              <a:t>Cum sociis natoque penatibus et magnis dis parturient montes, nascetur ridiculus mus. Nullam tempus lorem justo, ac placerat neque molestie ut. </a:t>
            </a:r>
            <a:endParaRPr lang="en-US"/>
          </a:p>
        </p:txBody>
      </p:sp>
    </p:spTree>
    <p:extLst>
      <p:ext uri="{BB962C8B-B14F-4D97-AF65-F5344CB8AC3E}">
        <p14:creationId xmlns:p14="http://schemas.microsoft.com/office/powerpoint/2010/main" val="1808113380"/>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8pt Title/16pt Text - Purp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264964"/>
            <a:ext cx="9143998" cy="3384866"/>
          </a:xfrm>
        </p:spPr>
        <p:txBody>
          <a:bodyPr lIns="146304" tIns="91440" rIns="146304" bIns="91440"/>
          <a:lstStyle>
            <a:lvl1pPr>
              <a:lnSpc>
                <a:spcPts val="6299"/>
              </a:lnSpc>
              <a:defRPr sz="5800" baseline="0">
                <a:solidFill>
                  <a:schemeClr val="bg1"/>
                </a:solidFill>
              </a:defRPr>
            </a:lvl1pPr>
          </a:lstStyle>
          <a:p>
            <a:r>
              <a:rPr lang="en-US" smtClean="0"/>
              <a:t>Lorem ipsum dolor sit</a:t>
            </a:r>
            <a:br>
              <a:rPr lang="en-US" smtClean="0"/>
            </a:br>
            <a:r>
              <a:rPr lang="en-US" smtClean="0"/>
              <a:t>amet, consectetuer adipi</a:t>
            </a:r>
            <a:br>
              <a:rPr lang="en-US" smtClean="0"/>
            </a:br>
            <a:r>
              <a:rPr lang="en-US" smtClean="0"/>
              <a:t>scing elit aenean massa.</a:t>
            </a:r>
            <a:br>
              <a:rPr lang="en-US" smtClean="0"/>
            </a:br>
            <a:r>
              <a:rPr lang="en-US" smtClean="0"/>
              <a:t>Cum sociis natoque.</a:t>
            </a:r>
            <a:endParaRPr lang="en-US"/>
          </a:p>
        </p:txBody>
      </p:sp>
      <p:sp>
        <p:nvSpPr>
          <p:cNvPr id="3" name="Footer Placeholder 2"/>
          <p:cNvSpPr>
            <a:spLocks noGrp="1"/>
          </p:cNvSpPr>
          <p:nvPr>
            <p:ph type="ftr" sz="quarter" idx="10"/>
          </p:nvPr>
        </p:nvSpPr>
        <p:spPr/>
        <p:txBody>
          <a:bodyPr/>
          <a:lstStyle>
            <a:lvl1pPr>
              <a:defRPr>
                <a:solidFill>
                  <a:schemeClr val="bg1"/>
                </a:solidFill>
              </a:defRPr>
            </a:lvl1pPr>
          </a:lstStyle>
          <a:p>
            <a:r>
              <a:rPr dirty="0" smtClean="0">
                <a:solidFill>
                  <a:srgbClr val="FFFFFF"/>
                </a:solidFill>
              </a:rPr>
              <a:t>Microsoft Confidential</a:t>
            </a:r>
            <a:endParaRPr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27258FFF-F925-446B-8502-81C933981705}" type="slidenum">
              <a:rPr smtClean="0">
                <a:solidFill>
                  <a:srgbClr val="FFFFFF"/>
                </a:solidFill>
              </a:rPr>
              <a:pPr/>
              <a:t>‹#›</a:t>
            </a:fld>
            <a:endParaRPr dirty="0">
              <a:solidFill>
                <a:srgbClr val="FFFFFF"/>
              </a:solidFill>
            </a:endParaRPr>
          </a:p>
        </p:txBody>
      </p:sp>
      <p:sp>
        <p:nvSpPr>
          <p:cNvPr id="7" name="Text Placeholder 6"/>
          <p:cNvSpPr>
            <a:spLocks noGrp="1"/>
          </p:cNvSpPr>
          <p:nvPr>
            <p:ph type="body" sz="quarter" idx="12" hasCustomPrompt="1"/>
          </p:nvPr>
        </p:nvSpPr>
        <p:spPr>
          <a:xfrm>
            <a:off x="274638" y="3954463"/>
            <a:ext cx="5486400" cy="2468562"/>
          </a:xfrm>
        </p:spPr>
        <p:txBody>
          <a:bodyPr/>
          <a:lstStyle>
            <a:lvl1pPr marL="0" indent="0">
              <a:lnSpc>
                <a:spcPts val="1801"/>
              </a:lnSpc>
              <a:spcBef>
                <a:spcPts val="1199"/>
              </a:spcBef>
              <a:buNone/>
              <a:defRPr sz="1601" baseline="0">
                <a:solidFill>
                  <a:schemeClr val="bg1"/>
                </a:solidFill>
              </a:defRPr>
            </a:lvl1pPr>
            <a:lvl2pPr marL="0" indent="0">
              <a:lnSpc>
                <a:spcPts val="1801"/>
              </a:lnSpc>
              <a:spcBef>
                <a:spcPts val="1199"/>
              </a:spcBef>
              <a:buNone/>
              <a:defRPr sz="1601"/>
            </a:lvl2pPr>
            <a:lvl3pPr marL="0" indent="0">
              <a:lnSpc>
                <a:spcPts val="1801"/>
              </a:lnSpc>
              <a:spcBef>
                <a:spcPts val="1199"/>
              </a:spcBef>
              <a:buNone/>
              <a:defRPr sz="1601"/>
            </a:lvl3pPr>
            <a:lvl4pPr marL="0" indent="0">
              <a:lnSpc>
                <a:spcPts val="1801"/>
              </a:lnSpc>
              <a:spcBef>
                <a:spcPts val="1199"/>
              </a:spcBef>
              <a:buNone/>
              <a:defRPr sz="1601"/>
            </a:lvl4pPr>
            <a:lvl5pPr marL="0" indent="0">
              <a:lnSpc>
                <a:spcPts val="1801"/>
              </a:lnSpc>
              <a:spcBef>
                <a:spcPts val="1199"/>
              </a:spcBef>
              <a:buNone/>
              <a:defRPr sz="1601"/>
            </a:lvl5pPr>
          </a:lstStyle>
          <a:p>
            <a:pPr lvl="0"/>
            <a:r>
              <a:rPr lang="en-US" smtClean="0"/>
              <a:t>Lorem ipsum dolor sit amet, consectetur adipiscing elit. Nunc et sagittis ligula, non laoreet urna. Aenean porttitor pulvinar lorem, eu accumsan purus mattis nec. Suspendisse eu justo tempus, volutpat velit ut, eleifend velit. </a:t>
            </a:r>
          </a:p>
          <a:p>
            <a:pPr lvl="0"/>
            <a:r>
              <a:rPr lang="en-US" smtClean="0"/>
              <a:t>Cum sociis natoque penatibus et magnis dis parturient montes, nascetur ridiculus mus. Nullam tempus lorem justo, ac placerat neque molestie ut. </a:t>
            </a:r>
            <a:endParaRPr lang="en-US"/>
          </a:p>
        </p:txBody>
      </p:sp>
    </p:spTree>
    <p:extLst>
      <p:ext uri="{BB962C8B-B14F-4D97-AF65-F5344CB8AC3E}">
        <p14:creationId xmlns:p14="http://schemas.microsoft.com/office/powerpoint/2010/main" val="49889794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8pt Title/24p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264964"/>
            <a:ext cx="9143998" cy="1828800"/>
          </a:xfrm>
        </p:spPr>
        <p:txBody>
          <a:bodyPr lIns="146304" tIns="91440" rIns="146304" bIns="91440"/>
          <a:lstStyle>
            <a:lvl1pPr>
              <a:lnSpc>
                <a:spcPts val="6299"/>
              </a:lnSpc>
              <a:defRPr sz="5800" baseline="0">
                <a:solidFill>
                  <a:schemeClr val="accent2"/>
                </a:solidFill>
              </a:defRPr>
            </a:lvl1pPr>
          </a:lstStyle>
          <a:p>
            <a:r>
              <a:rPr lang="en-US" smtClean="0"/>
              <a:t>Lorem ipsum dolor sit</a:t>
            </a:r>
            <a:br>
              <a:rPr lang="en-US" smtClean="0"/>
            </a:br>
            <a:r>
              <a:rPr lang="en-US" smtClean="0"/>
              <a:t>amet, consectetuer adipi.</a:t>
            </a:r>
            <a:endParaRPr lang="en-US"/>
          </a:p>
        </p:txBody>
      </p:sp>
      <p:sp>
        <p:nvSpPr>
          <p:cNvPr id="3" name="Footer Placeholder 2"/>
          <p:cNvSpPr>
            <a:spLocks noGrp="1"/>
          </p:cNvSpPr>
          <p:nvPr>
            <p:ph type="ftr" sz="quarter" idx="10"/>
          </p:nvPr>
        </p:nvSpPr>
        <p:spPr/>
        <p:txBody>
          <a:bodyPr/>
          <a:lstStyle/>
          <a:p>
            <a:r>
              <a:rPr dirty="0" smtClean="0">
                <a:solidFill>
                  <a:srgbClr val="505050"/>
                </a:solidFill>
              </a:rPr>
              <a:t>Microsoft Confidential</a:t>
            </a:r>
            <a:endParaRPr dirty="0">
              <a:solidFill>
                <a:srgbClr val="505050"/>
              </a:solidFill>
            </a:endParaRPr>
          </a:p>
        </p:txBody>
      </p:sp>
      <p:sp>
        <p:nvSpPr>
          <p:cNvPr id="4" name="Slide Number Placeholder 3"/>
          <p:cNvSpPr>
            <a:spLocks noGrp="1"/>
          </p:cNvSpPr>
          <p:nvPr>
            <p:ph type="sldNum" sz="quarter" idx="11"/>
          </p:nvPr>
        </p:nvSpPr>
        <p:spPr/>
        <p:txBody>
          <a:bodyPr/>
          <a:lstStyle/>
          <a:p>
            <a:fld id="{27258FFF-F925-446B-8502-81C933981705}" type="slidenum">
              <a:rPr>
                <a:solidFill>
                  <a:srgbClr val="505050"/>
                </a:solidFill>
              </a:rPr>
              <a:pPr/>
              <a:t>‹#›</a:t>
            </a:fld>
            <a:endParaRPr dirty="0">
              <a:solidFill>
                <a:srgbClr val="505050"/>
              </a:solidFill>
            </a:endParaRPr>
          </a:p>
        </p:txBody>
      </p:sp>
      <p:sp>
        <p:nvSpPr>
          <p:cNvPr id="7" name="Text Placeholder 6"/>
          <p:cNvSpPr>
            <a:spLocks noGrp="1"/>
          </p:cNvSpPr>
          <p:nvPr>
            <p:ph type="body" sz="quarter" idx="12" hasCustomPrompt="1"/>
          </p:nvPr>
        </p:nvSpPr>
        <p:spPr>
          <a:xfrm>
            <a:off x="274637" y="2857189"/>
            <a:ext cx="7670052" cy="3474398"/>
          </a:xfrm>
        </p:spPr>
        <p:txBody>
          <a:bodyPr/>
          <a:lstStyle>
            <a:lvl1pPr marL="0" indent="0">
              <a:lnSpc>
                <a:spcPts val="2600"/>
              </a:lnSpc>
              <a:spcBef>
                <a:spcPts val="3000"/>
              </a:spcBef>
              <a:buNone/>
              <a:defRPr sz="2400" baseline="0">
                <a:latin typeface="+mn-lt"/>
              </a:defRPr>
            </a:lvl1pPr>
            <a:lvl2pPr marL="0" indent="0">
              <a:lnSpc>
                <a:spcPts val="1801"/>
              </a:lnSpc>
              <a:spcBef>
                <a:spcPts val="1199"/>
              </a:spcBef>
              <a:buNone/>
              <a:defRPr sz="1601"/>
            </a:lvl2pPr>
            <a:lvl3pPr marL="0" indent="0">
              <a:lnSpc>
                <a:spcPts val="1801"/>
              </a:lnSpc>
              <a:spcBef>
                <a:spcPts val="1199"/>
              </a:spcBef>
              <a:buNone/>
              <a:defRPr sz="1601"/>
            </a:lvl3pPr>
            <a:lvl4pPr marL="0" indent="0">
              <a:lnSpc>
                <a:spcPts val="1801"/>
              </a:lnSpc>
              <a:spcBef>
                <a:spcPts val="1199"/>
              </a:spcBef>
              <a:buNone/>
              <a:defRPr sz="1601"/>
            </a:lvl4pPr>
            <a:lvl5pPr marL="0" indent="0">
              <a:lnSpc>
                <a:spcPts val="1801"/>
              </a:lnSpc>
              <a:spcBef>
                <a:spcPts val="1199"/>
              </a:spcBef>
              <a:buNone/>
              <a:defRPr sz="1601"/>
            </a:lvl5pPr>
          </a:lstStyle>
          <a:p>
            <a:pPr lvl="0"/>
            <a:r>
              <a:rPr lang="en-US" smtClean="0"/>
              <a:t>Lorem ipsum dolor sit amet, consectetur adipiscing </a:t>
            </a:r>
            <a:br>
              <a:rPr lang="en-US" smtClean="0"/>
            </a:br>
            <a:r>
              <a:rPr lang="en-US" smtClean="0"/>
              <a:t>elit. Nunc et sagittis ligula, non laoreet urna. </a:t>
            </a:r>
          </a:p>
          <a:p>
            <a:pPr lvl="0"/>
            <a:r>
              <a:rPr lang="en-US" smtClean="0"/>
              <a:t>Aenean porttitor pulvinar lorem, eu accumsan purus mattis nec. Suspendisse eu justo tempus. </a:t>
            </a:r>
          </a:p>
          <a:p>
            <a:pPr lvl="0"/>
            <a:r>
              <a:rPr lang="en-US" smtClean="0"/>
              <a:t>Cum sociis natoque penatibus et magnis dis parturient montes, nascetur ridiculus mus.</a:t>
            </a:r>
            <a:endParaRPr lang="en-US"/>
          </a:p>
        </p:txBody>
      </p:sp>
    </p:spTree>
    <p:extLst>
      <p:ext uri="{BB962C8B-B14F-4D97-AF65-F5344CB8AC3E}">
        <p14:creationId xmlns:p14="http://schemas.microsoft.com/office/powerpoint/2010/main" val="3128652271"/>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8pt Title/24pt Text - Gra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264964"/>
            <a:ext cx="9143998" cy="1828800"/>
          </a:xfrm>
        </p:spPr>
        <p:txBody>
          <a:bodyPr lIns="146304" tIns="91440" rIns="146304" bIns="91440"/>
          <a:lstStyle>
            <a:lvl1pPr>
              <a:lnSpc>
                <a:spcPts val="6299"/>
              </a:lnSpc>
              <a:defRPr sz="5800" baseline="0">
                <a:solidFill>
                  <a:schemeClr val="accent6"/>
                </a:solidFill>
              </a:defRPr>
            </a:lvl1pPr>
          </a:lstStyle>
          <a:p>
            <a:r>
              <a:rPr lang="en-US" smtClean="0"/>
              <a:t>Lorem ipsum dolor sit</a:t>
            </a:r>
            <a:br>
              <a:rPr lang="en-US" smtClean="0"/>
            </a:br>
            <a:r>
              <a:rPr lang="en-US" smtClean="0"/>
              <a:t>amet, consectetuer adipi.</a:t>
            </a:r>
            <a:endParaRPr lang="en-US"/>
          </a:p>
        </p:txBody>
      </p:sp>
      <p:sp>
        <p:nvSpPr>
          <p:cNvPr id="3" name="Footer Placeholder 2"/>
          <p:cNvSpPr>
            <a:spLocks noGrp="1"/>
          </p:cNvSpPr>
          <p:nvPr>
            <p:ph type="ftr" sz="quarter" idx="10"/>
          </p:nvPr>
        </p:nvSpPr>
        <p:spPr/>
        <p:txBody>
          <a:bodyPr/>
          <a:lstStyle>
            <a:lvl1pPr>
              <a:defRPr>
                <a:solidFill>
                  <a:schemeClr val="bg1"/>
                </a:solidFill>
              </a:defRPr>
            </a:lvl1pPr>
          </a:lstStyle>
          <a:p>
            <a:r>
              <a:rPr dirty="0" smtClean="0">
                <a:solidFill>
                  <a:srgbClr val="FFFFFF"/>
                </a:solidFill>
              </a:rPr>
              <a:t>Microsoft Confidential</a:t>
            </a:r>
            <a:endParaRPr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27258FFF-F925-446B-8502-81C933981705}" type="slidenum">
              <a:rPr smtClean="0">
                <a:solidFill>
                  <a:srgbClr val="FFFFFF"/>
                </a:solidFill>
              </a:rPr>
              <a:pPr/>
              <a:t>‹#›</a:t>
            </a:fld>
            <a:endParaRPr dirty="0">
              <a:solidFill>
                <a:srgbClr val="FFFFFF"/>
              </a:solidFill>
            </a:endParaRPr>
          </a:p>
        </p:txBody>
      </p:sp>
      <p:sp>
        <p:nvSpPr>
          <p:cNvPr id="7" name="Text Placeholder 6"/>
          <p:cNvSpPr>
            <a:spLocks noGrp="1"/>
          </p:cNvSpPr>
          <p:nvPr>
            <p:ph type="body" sz="quarter" idx="12" hasCustomPrompt="1"/>
          </p:nvPr>
        </p:nvSpPr>
        <p:spPr>
          <a:xfrm>
            <a:off x="274637" y="2857189"/>
            <a:ext cx="7670052" cy="3474398"/>
          </a:xfrm>
        </p:spPr>
        <p:txBody>
          <a:bodyPr/>
          <a:lstStyle>
            <a:lvl1pPr marL="0" indent="0">
              <a:lnSpc>
                <a:spcPts val="2600"/>
              </a:lnSpc>
              <a:spcBef>
                <a:spcPts val="3000"/>
              </a:spcBef>
              <a:buNone/>
              <a:defRPr sz="2400" baseline="0">
                <a:solidFill>
                  <a:schemeClr val="bg1"/>
                </a:solidFill>
                <a:latin typeface="+mn-lt"/>
              </a:defRPr>
            </a:lvl1pPr>
            <a:lvl2pPr marL="0" indent="0">
              <a:lnSpc>
                <a:spcPts val="1801"/>
              </a:lnSpc>
              <a:spcBef>
                <a:spcPts val="1199"/>
              </a:spcBef>
              <a:buNone/>
              <a:defRPr sz="1601"/>
            </a:lvl2pPr>
            <a:lvl3pPr marL="0" indent="0">
              <a:lnSpc>
                <a:spcPts val="1801"/>
              </a:lnSpc>
              <a:spcBef>
                <a:spcPts val="1199"/>
              </a:spcBef>
              <a:buNone/>
              <a:defRPr sz="1601"/>
            </a:lvl3pPr>
            <a:lvl4pPr marL="0" indent="0">
              <a:lnSpc>
                <a:spcPts val="1801"/>
              </a:lnSpc>
              <a:spcBef>
                <a:spcPts val="1199"/>
              </a:spcBef>
              <a:buNone/>
              <a:defRPr sz="1601"/>
            </a:lvl4pPr>
            <a:lvl5pPr marL="0" indent="0">
              <a:lnSpc>
                <a:spcPts val="1801"/>
              </a:lnSpc>
              <a:spcBef>
                <a:spcPts val="1199"/>
              </a:spcBef>
              <a:buNone/>
              <a:defRPr sz="1601"/>
            </a:lvl5pPr>
          </a:lstStyle>
          <a:p>
            <a:pPr lvl="0"/>
            <a:r>
              <a:rPr lang="en-US" smtClean="0"/>
              <a:t>Lorem ipsum dolor sit amet, consectetur adipiscing </a:t>
            </a:r>
            <a:br>
              <a:rPr lang="en-US" smtClean="0"/>
            </a:br>
            <a:r>
              <a:rPr lang="en-US" smtClean="0"/>
              <a:t>elit. Nunc et sagittis ligula, non laoreet urna. </a:t>
            </a:r>
          </a:p>
          <a:p>
            <a:pPr lvl="0"/>
            <a:r>
              <a:rPr lang="en-US" smtClean="0"/>
              <a:t>Aenean porttitor pulvinar lorem, eu accumsan purus mattis nec. Suspendisse eu justo tempus. </a:t>
            </a:r>
          </a:p>
          <a:p>
            <a:pPr lvl="0"/>
            <a:r>
              <a:rPr lang="en-US" smtClean="0"/>
              <a:t>Cum sociis natoque penatibus et magnis dis parturient montes, nascetur ridiculus mus.</a:t>
            </a:r>
            <a:endParaRPr lang="en-US"/>
          </a:p>
        </p:txBody>
      </p:sp>
    </p:spTree>
    <p:extLst>
      <p:ext uri="{BB962C8B-B14F-4D97-AF65-F5344CB8AC3E}">
        <p14:creationId xmlns:p14="http://schemas.microsoft.com/office/powerpoint/2010/main" val="335105451"/>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8pt Title/24pt Text - Orang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264964"/>
            <a:ext cx="9143998" cy="1828800"/>
          </a:xfrm>
        </p:spPr>
        <p:txBody>
          <a:bodyPr lIns="146304" tIns="91440" rIns="146304" bIns="91440"/>
          <a:lstStyle>
            <a:lvl1pPr>
              <a:lnSpc>
                <a:spcPts val="6299"/>
              </a:lnSpc>
              <a:defRPr sz="5800" baseline="0">
                <a:solidFill>
                  <a:schemeClr val="bg1"/>
                </a:solidFill>
              </a:defRPr>
            </a:lvl1pPr>
          </a:lstStyle>
          <a:p>
            <a:r>
              <a:rPr lang="en-US" smtClean="0"/>
              <a:t>Lorem ipsum dolor sit</a:t>
            </a:r>
            <a:br>
              <a:rPr lang="en-US" smtClean="0"/>
            </a:br>
            <a:r>
              <a:rPr lang="en-US" smtClean="0"/>
              <a:t>amet, consectetuer adipi.</a:t>
            </a:r>
            <a:endParaRPr lang="en-US"/>
          </a:p>
        </p:txBody>
      </p:sp>
      <p:sp>
        <p:nvSpPr>
          <p:cNvPr id="3" name="Footer Placeholder 2"/>
          <p:cNvSpPr>
            <a:spLocks noGrp="1"/>
          </p:cNvSpPr>
          <p:nvPr>
            <p:ph type="ftr" sz="quarter" idx="10"/>
          </p:nvPr>
        </p:nvSpPr>
        <p:spPr/>
        <p:txBody>
          <a:bodyPr/>
          <a:lstStyle>
            <a:lvl1pPr>
              <a:defRPr>
                <a:solidFill>
                  <a:schemeClr val="bg1"/>
                </a:solidFill>
              </a:defRPr>
            </a:lvl1pPr>
          </a:lstStyle>
          <a:p>
            <a:r>
              <a:rPr dirty="0" smtClean="0">
                <a:solidFill>
                  <a:srgbClr val="FFFFFF"/>
                </a:solidFill>
              </a:rPr>
              <a:t>Microsoft Confidential</a:t>
            </a:r>
            <a:endParaRPr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27258FFF-F925-446B-8502-81C933981705}" type="slidenum">
              <a:rPr smtClean="0">
                <a:solidFill>
                  <a:srgbClr val="FFFFFF"/>
                </a:solidFill>
              </a:rPr>
              <a:pPr/>
              <a:t>‹#›</a:t>
            </a:fld>
            <a:endParaRPr dirty="0">
              <a:solidFill>
                <a:srgbClr val="FFFFFF"/>
              </a:solidFill>
            </a:endParaRPr>
          </a:p>
        </p:txBody>
      </p:sp>
      <p:sp>
        <p:nvSpPr>
          <p:cNvPr id="7" name="Text Placeholder 6"/>
          <p:cNvSpPr>
            <a:spLocks noGrp="1"/>
          </p:cNvSpPr>
          <p:nvPr>
            <p:ph type="body" sz="quarter" idx="12" hasCustomPrompt="1"/>
          </p:nvPr>
        </p:nvSpPr>
        <p:spPr>
          <a:xfrm>
            <a:off x="274637" y="2857189"/>
            <a:ext cx="7670052" cy="3474398"/>
          </a:xfrm>
        </p:spPr>
        <p:txBody>
          <a:bodyPr/>
          <a:lstStyle>
            <a:lvl1pPr marL="0" indent="0">
              <a:lnSpc>
                <a:spcPts val="2600"/>
              </a:lnSpc>
              <a:spcBef>
                <a:spcPts val="3000"/>
              </a:spcBef>
              <a:buNone/>
              <a:defRPr sz="2400" baseline="0">
                <a:solidFill>
                  <a:schemeClr val="bg1"/>
                </a:solidFill>
                <a:latin typeface="+mn-lt"/>
              </a:defRPr>
            </a:lvl1pPr>
            <a:lvl2pPr marL="0" indent="0">
              <a:lnSpc>
                <a:spcPts val="1801"/>
              </a:lnSpc>
              <a:spcBef>
                <a:spcPts val="1199"/>
              </a:spcBef>
              <a:buNone/>
              <a:defRPr sz="1601"/>
            </a:lvl2pPr>
            <a:lvl3pPr marL="0" indent="0">
              <a:lnSpc>
                <a:spcPts val="1801"/>
              </a:lnSpc>
              <a:spcBef>
                <a:spcPts val="1199"/>
              </a:spcBef>
              <a:buNone/>
              <a:defRPr sz="1601"/>
            </a:lvl3pPr>
            <a:lvl4pPr marL="0" indent="0">
              <a:lnSpc>
                <a:spcPts val="1801"/>
              </a:lnSpc>
              <a:spcBef>
                <a:spcPts val="1199"/>
              </a:spcBef>
              <a:buNone/>
              <a:defRPr sz="1601"/>
            </a:lvl4pPr>
            <a:lvl5pPr marL="0" indent="0">
              <a:lnSpc>
                <a:spcPts val="1801"/>
              </a:lnSpc>
              <a:spcBef>
                <a:spcPts val="1199"/>
              </a:spcBef>
              <a:buNone/>
              <a:defRPr sz="1601"/>
            </a:lvl5pPr>
          </a:lstStyle>
          <a:p>
            <a:pPr lvl="0"/>
            <a:r>
              <a:rPr lang="en-US" smtClean="0"/>
              <a:t>Lorem ipsum dolor sit amet, consectetur adipiscing </a:t>
            </a:r>
            <a:br>
              <a:rPr lang="en-US" smtClean="0"/>
            </a:br>
            <a:r>
              <a:rPr lang="en-US" smtClean="0"/>
              <a:t>elit. Nunc et sagittis ligula, non laoreet urna. </a:t>
            </a:r>
          </a:p>
          <a:p>
            <a:pPr lvl="0"/>
            <a:r>
              <a:rPr lang="en-US" smtClean="0"/>
              <a:t>Aenean porttitor pulvinar lorem, eu accumsan purus mattis nec. Suspendisse eu justo tempus. </a:t>
            </a:r>
          </a:p>
          <a:p>
            <a:pPr lvl="0"/>
            <a:r>
              <a:rPr lang="en-US" smtClean="0"/>
              <a:t>Cum sociis natoque penatibus et magnis dis parturient montes, nascetur ridiculus mus.</a:t>
            </a:r>
            <a:endParaRPr lang="en-US"/>
          </a:p>
        </p:txBody>
      </p:sp>
    </p:spTree>
    <p:extLst>
      <p:ext uri="{BB962C8B-B14F-4D97-AF65-F5344CB8AC3E}">
        <p14:creationId xmlns:p14="http://schemas.microsoft.com/office/powerpoint/2010/main" val="4062271928"/>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8pt Title/26pt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264964"/>
            <a:ext cx="9143998" cy="1097302"/>
          </a:xfrm>
        </p:spPr>
        <p:txBody>
          <a:bodyPr lIns="146304" tIns="91440" rIns="146304" bIns="91440"/>
          <a:lstStyle>
            <a:lvl1pPr>
              <a:lnSpc>
                <a:spcPts val="6299"/>
              </a:lnSpc>
              <a:defRPr sz="5800" baseline="0">
                <a:solidFill>
                  <a:schemeClr val="accent2"/>
                </a:solidFill>
              </a:defRPr>
            </a:lvl1pPr>
          </a:lstStyle>
          <a:p>
            <a:r>
              <a:rPr lang="en-US" smtClean="0"/>
              <a:t>Lorem ipsum dolor sit.</a:t>
            </a:r>
            <a:endParaRPr lang="en-US"/>
          </a:p>
        </p:txBody>
      </p:sp>
      <p:sp>
        <p:nvSpPr>
          <p:cNvPr id="3" name="Footer Placeholder 2"/>
          <p:cNvSpPr>
            <a:spLocks noGrp="1"/>
          </p:cNvSpPr>
          <p:nvPr>
            <p:ph type="ftr" sz="quarter" idx="10"/>
          </p:nvPr>
        </p:nvSpPr>
        <p:spPr/>
        <p:txBody>
          <a:bodyPr/>
          <a:lstStyle/>
          <a:p>
            <a:r>
              <a:rPr dirty="0" smtClean="0">
                <a:solidFill>
                  <a:srgbClr val="505050"/>
                </a:solidFill>
              </a:rPr>
              <a:t>Microsoft Confidential</a:t>
            </a:r>
            <a:endParaRPr dirty="0">
              <a:solidFill>
                <a:srgbClr val="505050"/>
              </a:solidFill>
            </a:endParaRPr>
          </a:p>
        </p:txBody>
      </p:sp>
      <p:sp>
        <p:nvSpPr>
          <p:cNvPr id="4" name="Slide Number Placeholder 3"/>
          <p:cNvSpPr>
            <a:spLocks noGrp="1"/>
          </p:cNvSpPr>
          <p:nvPr>
            <p:ph type="sldNum" sz="quarter" idx="11"/>
          </p:nvPr>
        </p:nvSpPr>
        <p:spPr/>
        <p:txBody>
          <a:bodyPr/>
          <a:lstStyle/>
          <a:p>
            <a:fld id="{27258FFF-F925-446B-8502-81C933981705}" type="slidenum">
              <a:rPr>
                <a:solidFill>
                  <a:srgbClr val="505050"/>
                </a:solidFill>
              </a:rPr>
              <a:pPr/>
              <a:t>‹#›</a:t>
            </a:fld>
            <a:endParaRPr dirty="0">
              <a:solidFill>
                <a:srgbClr val="505050"/>
              </a:solidFill>
            </a:endParaRPr>
          </a:p>
        </p:txBody>
      </p:sp>
      <p:sp>
        <p:nvSpPr>
          <p:cNvPr id="8" name="Text Placeholder 7"/>
          <p:cNvSpPr>
            <a:spLocks noGrp="1"/>
          </p:cNvSpPr>
          <p:nvPr>
            <p:ph type="body" sz="quarter" idx="13" hasCustomPrompt="1"/>
          </p:nvPr>
        </p:nvSpPr>
        <p:spPr>
          <a:xfrm>
            <a:off x="274637" y="2125663"/>
            <a:ext cx="9144000" cy="4082870"/>
          </a:xfrm>
        </p:spPr>
        <p:txBody>
          <a:bodyPr/>
          <a:lstStyle>
            <a:lvl1pPr marL="233356" indent="-233356">
              <a:spcBef>
                <a:spcPts val="1199"/>
              </a:spcBef>
              <a:defRPr sz="2600">
                <a:latin typeface="+mn-lt"/>
              </a:defRPr>
            </a:lvl1pPr>
            <a:lvl2pPr marL="690542" indent="-233356">
              <a:spcBef>
                <a:spcPts val="1199"/>
              </a:spcBef>
              <a:buSzPct val="100000"/>
              <a:buFont typeface="Segoe UI" pitchFamily="34" charset="0"/>
              <a:buChar char="‐"/>
              <a:defRPr/>
            </a:lvl2pPr>
            <a:lvl3pPr marL="1147728" indent="-233356">
              <a:spcBef>
                <a:spcPts val="1199"/>
              </a:spcBef>
              <a:buFont typeface="Wingdings" pitchFamily="2" charset="2"/>
              <a:buChar char="§"/>
              <a:defRPr/>
            </a:lvl3pPr>
            <a:lvl4pPr marL="1600152" indent="-342891">
              <a:spcBef>
                <a:spcPts val="1199"/>
              </a:spcBef>
              <a:buFont typeface="+mj-lt"/>
              <a:buAutoNum type="arabicPeriod"/>
              <a:defRPr/>
            </a:lvl4pPr>
            <a:lvl5pPr marL="1946217" indent="-342891">
              <a:spcBef>
                <a:spcPts val="1199"/>
              </a:spcBef>
              <a:buFont typeface="+mj-lt"/>
              <a:buAutoNum type="alphaLcParenR"/>
              <a:defRPr/>
            </a:lvl5pPr>
          </a:lstStyle>
          <a:p>
            <a:pPr lvl="0"/>
            <a:r>
              <a:rPr lang="en-US" smtClean="0"/>
              <a:t>Lorem ipsum dolor sit amet, consectetur adipiscing </a:t>
            </a:r>
            <a:br>
              <a:rPr lang="en-US" smtClean="0"/>
            </a:br>
            <a:r>
              <a:rPr lang="en-US" smtClean="0"/>
              <a:t>elit. Nunc et sagittis ligula</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7160013"/>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0pt Tex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7258FFF-F925-446B-8502-81C933981705}" type="slidenum">
              <a:rPr>
                <a:solidFill>
                  <a:srgbClr val="505050"/>
                </a:solidFill>
              </a:rPr>
              <a:pPr/>
              <a:t>‹#›</a:t>
            </a:fld>
            <a:endParaRPr dirty="0">
              <a:solidFill>
                <a:srgbClr val="505050"/>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5964865" cy="6994525"/>
          </a:xfrm>
          <a:prstGeom prst="rect">
            <a:avLst/>
          </a:prstGeom>
        </p:spPr>
      </p:pic>
      <p:sp>
        <p:nvSpPr>
          <p:cNvPr id="9" name="Rectangle 8"/>
          <p:cNvSpPr/>
          <p:nvPr userDrawn="1"/>
        </p:nvSpPr>
        <p:spPr bwMode="auto">
          <a:xfrm>
            <a:off x="4891620" y="1"/>
            <a:ext cx="2011658" cy="6994525"/>
          </a:xfrm>
          <a:prstGeom prst="rect">
            <a:avLst/>
          </a:prstGeom>
          <a:gradFill>
            <a:gsLst>
              <a:gs pos="63000">
                <a:schemeClr val="bg1"/>
              </a:gs>
              <a:gs pos="75325">
                <a:srgbClr val="FFFFFF">
                  <a:alpha val="92000"/>
                </a:srgbClr>
              </a:gs>
              <a:gs pos="88000">
                <a:schemeClr val="bg1">
                  <a:alpha val="33000"/>
                </a:schemeClr>
              </a:gs>
              <a:gs pos="100000">
                <a:schemeClr val="bg1">
                  <a:alpha val="0"/>
                </a:schemeClr>
              </a:gs>
            </a:gsLst>
            <a:lin ang="108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45"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6"/>
          <p:cNvSpPr>
            <a:spLocks noGrp="1"/>
          </p:cNvSpPr>
          <p:nvPr>
            <p:ph type="body" sz="quarter" idx="12" hasCustomPrompt="1"/>
          </p:nvPr>
        </p:nvSpPr>
        <p:spPr>
          <a:xfrm>
            <a:off x="5761038" y="1028411"/>
            <a:ext cx="6409624" cy="5303461"/>
          </a:xfrm>
        </p:spPr>
        <p:txBody>
          <a:bodyPr/>
          <a:lstStyle>
            <a:lvl1pPr marL="0" indent="0">
              <a:lnSpc>
                <a:spcPts val="3400"/>
              </a:lnSpc>
              <a:spcBef>
                <a:spcPts val="3600"/>
              </a:spcBef>
              <a:buNone/>
              <a:defRPr sz="3000" baseline="0">
                <a:solidFill>
                  <a:schemeClr val="tx2"/>
                </a:solidFill>
                <a:latin typeface="+mj-lt"/>
              </a:defRPr>
            </a:lvl1pPr>
            <a:lvl2pPr marL="0" indent="0">
              <a:lnSpc>
                <a:spcPts val="1801"/>
              </a:lnSpc>
              <a:spcBef>
                <a:spcPts val="1199"/>
              </a:spcBef>
              <a:buNone/>
              <a:defRPr sz="1601"/>
            </a:lvl2pPr>
            <a:lvl3pPr marL="0" indent="0">
              <a:lnSpc>
                <a:spcPts val="1801"/>
              </a:lnSpc>
              <a:spcBef>
                <a:spcPts val="1199"/>
              </a:spcBef>
              <a:buNone/>
              <a:defRPr sz="1601"/>
            </a:lvl3pPr>
            <a:lvl4pPr marL="0" indent="0">
              <a:lnSpc>
                <a:spcPts val="1801"/>
              </a:lnSpc>
              <a:spcBef>
                <a:spcPts val="1199"/>
              </a:spcBef>
              <a:buNone/>
              <a:defRPr sz="1601"/>
            </a:lvl4pPr>
            <a:lvl5pPr marL="0" indent="0">
              <a:lnSpc>
                <a:spcPts val="1801"/>
              </a:lnSpc>
              <a:spcBef>
                <a:spcPts val="1199"/>
              </a:spcBef>
              <a:buNone/>
              <a:defRPr sz="1601"/>
            </a:lvl5pPr>
          </a:lstStyle>
          <a:p>
            <a:pPr lvl="0"/>
            <a:r>
              <a:rPr lang="en-US" smtClean="0"/>
              <a:t>Lorem ipsum dolor sit amet, consectetur adipiscing elit. Suspendisse eu justo tempus. </a:t>
            </a:r>
          </a:p>
          <a:p>
            <a:pPr lvl="0"/>
            <a:r>
              <a:rPr lang="en-US" smtClean="0"/>
              <a:t>Aenean porttitor pulvinar lorem, </a:t>
            </a:r>
            <a:br>
              <a:rPr lang="en-US" smtClean="0"/>
            </a:br>
            <a:r>
              <a:rPr lang="en-US" smtClean="0"/>
              <a:t>eu accumsan purus mattis nec. </a:t>
            </a:r>
          </a:p>
          <a:p>
            <a:pPr lvl="0"/>
            <a:r>
              <a:rPr lang="en-US" smtClean="0"/>
              <a:t>Cum sociis natoque penatibus </a:t>
            </a:r>
            <a:br>
              <a:rPr lang="en-US" smtClean="0"/>
            </a:br>
            <a:r>
              <a:rPr lang="en-US" smtClean="0"/>
              <a:t>et magnis dis parturient montes, nascetur ridiculus mus.</a:t>
            </a:r>
            <a:endParaRPr lang="en-US"/>
          </a:p>
        </p:txBody>
      </p:sp>
      <p:sp>
        <p:nvSpPr>
          <p:cNvPr id="3" name="Footer Placeholder 2"/>
          <p:cNvSpPr>
            <a:spLocks noGrp="1"/>
          </p:cNvSpPr>
          <p:nvPr>
            <p:ph type="ftr" sz="quarter" idx="10"/>
          </p:nvPr>
        </p:nvSpPr>
        <p:spPr/>
        <p:txBody>
          <a:bodyPr/>
          <a:lstStyle>
            <a:lvl1pPr>
              <a:defRPr>
                <a:solidFill>
                  <a:schemeClr val="bg1"/>
                </a:solidFill>
              </a:defRPr>
            </a:lvl1pPr>
          </a:lstStyle>
          <a:p>
            <a:r>
              <a:rPr dirty="0" smtClean="0">
                <a:solidFill>
                  <a:srgbClr val="FFFFFF"/>
                </a:solidFill>
              </a:rPr>
              <a:t>Microsoft Confidential</a:t>
            </a:r>
            <a:endParaRPr dirty="0">
              <a:solidFill>
                <a:srgbClr val="FFFFFF"/>
              </a:solidFill>
            </a:endParaRPr>
          </a:p>
        </p:txBody>
      </p:sp>
    </p:spTree>
    <p:extLst>
      <p:ext uri="{BB962C8B-B14F-4D97-AF65-F5344CB8AC3E}">
        <p14:creationId xmlns:p14="http://schemas.microsoft.com/office/powerpoint/2010/main" val="3670500401"/>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3pt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264964"/>
            <a:ext cx="9143998" cy="1097302"/>
          </a:xfrm>
        </p:spPr>
        <p:txBody>
          <a:bodyPr lIns="146304" tIns="91440" rIns="146304" bIns="91440"/>
          <a:lstStyle>
            <a:lvl1pPr>
              <a:lnSpc>
                <a:spcPts val="6299"/>
              </a:lnSpc>
              <a:defRPr sz="5800" baseline="0">
                <a:solidFill>
                  <a:schemeClr val="accent2"/>
                </a:solidFill>
              </a:defRPr>
            </a:lvl1pPr>
          </a:lstStyle>
          <a:p>
            <a:r>
              <a:rPr lang="en-US" smtClean="0"/>
              <a:t>Lorem ipsum dolor sit.</a:t>
            </a:r>
            <a:endParaRPr lang="en-US"/>
          </a:p>
        </p:txBody>
      </p:sp>
      <p:sp>
        <p:nvSpPr>
          <p:cNvPr id="3" name="Footer Placeholder 2"/>
          <p:cNvSpPr>
            <a:spLocks noGrp="1"/>
          </p:cNvSpPr>
          <p:nvPr>
            <p:ph type="ftr" sz="quarter" idx="10"/>
          </p:nvPr>
        </p:nvSpPr>
        <p:spPr/>
        <p:txBody>
          <a:bodyPr/>
          <a:lstStyle/>
          <a:p>
            <a:r>
              <a:rPr dirty="0" smtClean="0">
                <a:solidFill>
                  <a:srgbClr val="505050"/>
                </a:solidFill>
              </a:rPr>
              <a:t>Microsoft Confidential</a:t>
            </a:r>
            <a:endParaRPr dirty="0">
              <a:solidFill>
                <a:srgbClr val="505050"/>
              </a:solidFill>
            </a:endParaRPr>
          </a:p>
        </p:txBody>
      </p:sp>
      <p:sp>
        <p:nvSpPr>
          <p:cNvPr id="4" name="Slide Number Placeholder 3"/>
          <p:cNvSpPr>
            <a:spLocks noGrp="1"/>
          </p:cNvSpPr>
          <p:nvPr>
            <p:ph type="sldNum" sz="quarter" idx="11"/>
          </p:nvPr>
        </p:nvSpPr>
        <p:spPr/>
        <p:txBody>
          <a:bodyPr/>
          <a:lstStyle/>
          <a:p>
            <a:fld id="{27258FFF-F925-446B-8502-81C933981705}" type="slidenum">
              <a:rPr>
                <a:solidFill>
                  <a:srgbClr val="505050"/>
                </a:solidFill>
              </a:rPr>
              <a:pPr/>
              <a:t>‹#›</a:t>
            </a:fld>
            <a:endParaRPr dirty="0">
              <a:solidFill>
                <a:srgbClr val="505050"/>
              </a:solidFill>
            </a:endParaRPr>
          </a:p>
        </p:txBody>
      </p:sp>
    </p:spTree>
    <p:extLst>
      <p:ext uri="{BB962C8B-B14F-4D97-AF65-F5344CB8AC3E}">
        <p14:creationId xmlns:p14="http://schemas.microsoft.com/office/powerpoint/2010/main" val="2875389620"/>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6pt Header w/Subtext">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dirty="0" smtClean="0">
                <a:solidFill>
                  <a:srgbClr val="505050"/>
                </a:solidFill>
              </a:rPr>
              <a:t>Microsoft Confidential</a:t>
            </a:r>
            <a:endParaRPr dirty="0">
              <a:solidFill>
                <a:srgbClr val="505050"/>
              </a:solidFill>
            </a:endParaRPr>
          </a:p>
        </p:txBody>
      </p:sp>
      <p:sp>
        <p:nvSpPr>
          <p:cNvPr id="3" name="Slide Number Placeholder 2"/>
          <p:cNvSpPr>
            <a:spLocks noGrp="1"/>
          </p:cNvSpPr>
          <p:nvPr>
            <p:ph type="sldNum" sz="quarter" idx="13"/>
          </p:nvPr>
        </p:nvSpPr>
        <p:spPr/>
        <p:txBody>
          <a:bodyPr/>
          <a:lstStyle/>
          <a:p>
            <a:fld id="{27258FFF-F925-446B-8502-81C933981705}" type="slidenum">
              <a:rPr>
                <a:solidFill>
                  <a:srgbClr val="505050"/>
                </a:solidFill>
              </a:rPr>
              <a:pPr/>
              <a:t>‹#›</a:t>
            </a:fld>
            <a:endParaRPr dirty="0">
              <a:solidFill>
                <a:srgbClr val="505050"/>
              </a:solidFill>
            </a:endParaRPr>
          </a:p>
        </p:txBody>
      </p:sp>
      <p:sp>
        <p:nvSpPr>
          <p:cNvPr id="8" name="Text Placeholder 4"/>
          <p:cNvSpPr>
            <a:spLocks noGrp="1"/>
          </p:cNvSpPr>
          <p:nvPr>
            <p:ph type="body" sz="quarter" idx="11"/>
          </p:nvPr>
        </p:nvSpPr>
        <p:spPr>
          <a:xfrm>
            <a:off x="274640" y="355512"/>
            <a:ext cx="6400800" cy="629914"/>
          </a:xfrm>
        </p:spPr>
        <p:txBody>
          <a:bodyPr lIns="146304" tIns="109728" rIns="146304" bIns="109728" anchor="t" anchorCtr="0"/>
          <a:lstStyle>
            <a:lvl1pPr marL="0" indent="0">
              <a:lnSpc>
                <a:spcPts val="3600"/>
              </a:lnSpc>
              <a:buFontTx/>
              <a:buNone/>
              <a:defRPr sz="3600">
                <a:solidFill>
                  <a:schemeClr val="tx2"/>
                </a:solidFill>
                <a:latin typeface="+mj-lt"/>
              </a:defRPr>
            </a:lvl1pPr>
            <a:lvl2pPr marL="342857" indent="0">
              <a:buFontTx/>
              <a:buNone/>
              <a:defRPr sz="3600">
                <a:latin typeface="Segoe Pro Light"/>
              </a:defRPr>
            </a:lvl2pPr>
            <a:lvl3pPr marL="571427" indent="0">
              <a:buFontTx/>
              <a:buNone/>
              <a:defRPr sz="3600">
                <a:latin typeface="Segoe Pro Light"/>
              </a:defRPr>
            </a:lvl3pPr>
            <a:lvl4pPr marL="799998" indent="0">
              <a:buFontTx/>
              <a:buNone/>
              <a:defRPr sz="3600">
                <a:latin typeface="Segoe Pro Light"/>
              </a:defRPr>
            </a:lvl4pPr>
            <a:lvl5pPr marL="1028567" indent="0">
              <a:buFontTx/>
              <a:buNone/>
              <a:defRPr sz="3600">
                <a:latin typeface="Segoe Pro Light"/>
              </a:defRPr>
            </a:lvl5pPr>
          </a:lstStyle>
          <a:p>
            <a:pPr lvl="0"/>
            <a:r>
              <a:rPr lang="en-US" smtClean="0"/>
              <a:t>Click to edit Master text styles</a:t>
            </a:r>
          </a:p>
        </p:txBody>
      </p:sp>
      <p:sp>
        <p:nvSpPr>
          <p:cNvPr id="11" name="Text Placeholder 10"/>
          <p:cNvSpPr>
            <a:spLocks noGrp="1"/>
          </p:cNvSpPr>
          <p:nvPr>
            <p:ph type="body" sz="quarter" idx="14"/>
          </p:nvPr>
        </p:nvSpPr>
        <p:spPr>
          <a:xfrm>
            <a:off x="274639" y="2125663"/>
            <a:ext cx="3200428" cy="2743200"/>
          </a:xfrm>
        </p:spPr>
        <p:txBody>
          <a:bodyPr/>
          <a:lstStyle>
            <a:lvl1pPr marL="0" indent="0">
              <a:lnSpc>
                <a:spcPct val="100000"/>
              </a:lnSpc>
              <a:spcBef>
                <a:spcPts val="0"/>
              </a:spcBef>
              <a:spcAft>
                <a:spcPts val="3000"/>
              </a:spcAft>
              <a:buNone/>
              <a:defRPr sz="1801">
                <a:latin typeface="+mn-lt"/>
              </a:defRPr>
            </a:lvl1pPr>
            <a:lvl2pPr marL="3175" indent="0">
              <a:lnSpc>
                <a:spcPts val="1450"/>
              </a:lnSpc>
              <a:spcBef>
                <a:spcPts val="0"/>
              </a:spcBef>
              <a:spcAft>
                <a:spcPts val="1199"/>
              </a:spcAft>
              <a:buNone/>
              <a:defRPr sz="1300" b="1"/>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80620932"/>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0pt Header &amp; 24pt Title Box">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2436475" cy="6994525"/>
          </a:xfrm>
        </p:spPr>
        <p:txBody>
          <a:bodyPr/>
          <a:lstStyle>
            <a:lvl1pPr marL="0" indent="0">
              <a:buNone/>
              <a:defRPr>
                <a:solidFill>
                  <a:srgbClr val="505050"/>
                </a:solidFill>
              </a:defRPr>
            </a:lvl1pPr>
          </a:lstStyle>
          <a:p>
            <a:r>
              <a:rPr lang="en-US" dirty="0" smtClean="0"/>
              <a:t>Click icon to add picture</a:t>
            </a:r>
            <a:endParaRPr lang="en-US" dirty="0"/>
          </a:p>
        </p:txBody>
      </p:sp>
      <p:sp>
        <p:nvSpPr>
          <p:cNvPr id="2" name="Footer Placeholder 1"/>
          <p:cNvSpPr>
            <a:spLocks noGrp="1"/>
          </p:cNvSpPr>
          <p:nvPr>
            <p:ph type="ftr" sz="quarter" idx="12"/>
          </p:nvPr>
        </p:nvSpPr>
        <p:spPr/>
        <p:txBody>
          <a:bodyPr/>
          <a:lstStyle/>
          <a:p>
            <a:r>
              <a:rPr dirty="0" smtClean="0">
                <a:solidFill>
                  <a:srgbClr val="505050"/>
                </a:solidFill>
              </a:rPr>
              <a:t>Microsoft Confidential</a:t>
            </a:r>
            <a:endParaRPr dirty="0">
              <a:solidFill>
                <a:srgbClr val="505050"/>
              </a:solidFill>
            </a:endParaRPr>
          </a:p>
        </p:txBody>
      </p:sp>
      <p:sp>
        <p:nvSpPr>
          <p:cNvPr id="5" name="Slide Number Placeholder 4"/>
          <p:cNvSpPr>
            <a:spLocks noGrp="1"/>
          </p:cNvSpPr>
          <p:nvPr>
            <p:ph type="sldNum" sz="quarter" idx="13"/>
          </p:nvPr>
        </p:nvSpPr>
        <p:spPr/>
        <p:txBody>
          <a:bodyPr/>
          <a:lstStyle/>
          <a:p>
            <a:fld id="{27258FFF-F925-446B-8502-81C933981705}" type="slidenum">
              <a:rPr>
                <a:solidFill>
                  <a:srgbClr val="505050"/>
                </a:solidFill>
              </a:rPr>
              <a:pPr/>
              <a:t>‹#›</a:t>
            </a:fld>
            <a:endParaRPr dirty="0">
              <a:solidFill>
                <a:srgbClr val="505050"/>
              </a:solidFill>
            </a:endParaRPr>
          </a:p>
        </p:txBody>
      </p:sp>
      <p:sp>
        <p:nvSpPr>
          <p:cNvPr id="9" name="Text Placeholder 8"/>
          <p:cNvSpPr>
            <a:spLocks noGrp="1"/>
          </p:cNvSpPr>
          <p:nvPr>
            <p:ph type="body" sz="quarter" idx="14"/>
          </p:nvPr>
        </p:nvSpPr>
        <p:spPr>
          <a:xfrm>
            <a:off x="274639" y="1242536"/>
            <a:ext cx="5029200" cy="5029200"/>
          </a:xfrm>
        </p:spPr>
        <p:txBody>
          <a:bodyPr lIns="146304" tIns="91440" rIns="146304" bIns="91440"/>
          <a:lstStyle>
            <a:lvl1pPr marL="0" indent="0">
              <a:lnSpc>
                <a:spcPts val="2901"/>
              </a:lnSpc>
              <a:spcBef>
                <a:spcPts val="0"/>
              </a:spcBef>
              <a:spcAft>
                <a:spcPts val="2400"/>
              </a:spcAft>
              <a:buNone/>
              <a:defRPr lang="en-US" sz="2400" kern="1200" spc="0" baseline="0">
                <a:solidFill>
                  <a:schemeClr val="bg1"/>
                </a:solidFill>
                <a:latin typeface="+mj-lt"/>
                <a:ea typeface="+mn-ea"/>
                <a:cs typeface="+mn-cs"/>
              </a:defRPr>
            </a:lvl1pPr>
            <a:lvl2pPr marL="342891" indent="0">
              <a:buNone/>
              <a:defRPr/>
            </a:lvl2pPr>
            <a:lvl3pPr marL="571483" indent="0">
              <a:buNone/>
              <a:defRPr/>
            </a:lvl3pPr>
            <a:lvl4pPr marL="800077" indent="0">
              <a:buNone/>
              <a:defRPr/>
            </a:lvl4pPr>
            <a:lvl5pPr marL="1028669" indent="0">
              <a:buNone/>
              <a:defRPr/>
            </a:lvl5pPr>
          </a:lstStyle>
          <a:p>
            <a:pPr marL="0" marR="0" lvl="0" indent="0" algn="l" defTabSz="932715"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715"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715"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715"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715"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a:p>
        </p:txBody>
      </p:sp>
    </p:spTree>
    <p:extLst>
      <p:ext uri="{BB962C8B-B14F-4D97-AF65-F5344CB8AC3E}">
        <p14:creationId xmlns:p14="http://schemas.microsoft.com/office/powerpoint/2010/main" val="3185486955"/>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4pt Title">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dirty="0" smtClean="0">
                <a:solidFill>
                  <a:srgbClr val="505050"/>
                </a:solidFill>
              </a:rPr>
              <a:t>Microsoft Confidential</a:t>
            </a:r>
            <a:endParaRPr dirty="0">
              <a:solidFill>
                <a:srgbClr val="505050"/>
              </a:solidFill>
            </a:endParaRPr>
          </a:p>
        </p:txBody>
      </p:sp>
      <p:sp>
        <p:nvSpPr>
          <p:cNvPr id="3" name="Slide Number Placeholder 2"/>
          <p:cNvSpPr>
            <a:spLocks noGrp="1"/>
          </p:cNvSpPr>
          <p:nvPr>
            <p:ph type="sldNum" sz="quarter" idx="13"/>
          </p:nvPr>
        </p:nvSpPr>
        <p:spPr/>
        <p:txBody>
          <a:bodyPr/>
          <a:lstStyle/>
          <a:p>
            <a:fld id="{27258FFF-F925-446B-8502-81C933981705}" type="slidenum">
              <a:rPr>
                <a:solidFill>
                  <a:srgbClr val="505050"/>
                </a:solidFill>
              </a:rPr>
              <a:pPr/>
              <a:t>‹#›</a:t>
            </a:fld>
            <a:endParaRPr dirty="0">
              <a:solidFill>
                <a:srgbClr val="505050"/>
              </a:solidFill>
            </a:endParaRPr>
          </a:p>
        </p:txBody>
      </p:sp>
      <p:sp>
        <p:nvSpPr>
          <p:cNvPr id="9" name="Text Placeholder 4"/>
          <p:cNvSpPr>
            <a:spLocks noGrp="1"/>
          </p:cNvSpPr>
          <p:nvPr>
            <p:ph type="body" sz="quarter" idx="10"/>
          </p:nvPr>
        </p:nvSpPr>
        <p:spPr>
          <a:xfrm>
            <a:off x="274820" y="375660"/>
            <a:ext cx="6400615" cy="457195"/>
          </a:xfrm>
        </p:spPr>
        <p:txBody>
          <a:bodyPr lIns="182880" tIns="146304" rIns="182880" bIns="146304" anchor="ctr" anchorCtr="0"/>
          <a:lstStyle>
            <a:lvl1pPr marL="0" indent="0">
              <a:lnSpc>
                <a:spcPts val="2800"/>
              </a:lnSpc>
              <a:spcBef>
                <a:spcPts val="0"/>
              </a:spcBef>
              <a:buFontTx/>
              <a:buNone/>
              <a:defRPr sz="2400">
                <a:solidFill>
                  <a:schemeClr val="tx2"/>
                </a:solidFill>
                <a:latin typeface="+mj-lt"/>
              </a:defRPr>
            </a:lvl1pPr>
            <a:lvl2pPr marL="342857" indent="0">
              <a:buFontTx/>
              <a:buNone/>
              <a:defRPr sz="2400">
                <a:latin typeface="Segoe Pro Light"/>
              </a:defRPr>
            </a:lvl2pPr>
            <a:lvl3pPr marL="571427" indent="0">
              <a:buFontTx/>
              <a:buNone/>
              <a:defRPr sz="2400">
                <a:latin typeface="Segoe Pro Light"/>
              </a:defRPr>
            </a:lvl3pPr>
            <a:lvl4pPr marL="799998" indent="0">
              <a:buFontTx/>
              <a:buNone/>
              <a:defRPr sz="2400">
                <a:latin typeface="Segoe Pro Light"/>
              </a:defRPr>
            </a:lvl4pPr>
            <a:lvl5pPr marL="1028567" indent="0">
              <a:buFontTx/>
              <a:buNone/>
              <a:defRPr sz="2400">
                <a:latin typeface="Segoe Pro Light"/>
              </a:defRPr>
            </a:lvl5pPr>
          </a:lstStyle>
          <a:p>
            <a:pPr lvl="0"/>
            <a:r>
              <a:rPr lang="en-US" smtClean="0"/>
              <a:t>Click to edit Master text styles</a:t>
            </a:r>
          </a:p>
        </p:txBody>
      </p:sp>
    </p:spTree>
    <p:extLst>
      <p:ext uri="{BB962C8B-B14F-4D97-AF65-F5344CB8AC3E}">
        <p14:creationId xmlns:p14="http://schemas.microsoft.com/office/powerpoint/2010/main" val="1174470698"/>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4pt Title/48pt header">
    <p:spTree>
      <p:nvGrpSpPr>
        <p:cNvPr id="1" name=""/>
        <p:cNvGrpSpPr/>
        <p:nvPr/>
      </p:nvGrpSpPr>
      <p:grpSpPr>
        <a:xfrm>
          <a:off x="0" y="0"/>
          <a:ext cx="0" cy="0"/>
          <a:chOff x="0" y="0"/>
          <a:chExt cx="0" cy="0"/>
        </a:xfrm>
      </p:grpSpPr>
      <p:sp>
        <p:nvSpPr>
          <p:cNvPr id="6" name="Text Placeholder 4"/>
          <p:cNvSpPr>
            <a:spLocks noGrp="1"/>
          </p:cNvSpPr>
          <p:nvPr>
            <p:ph type="body" sz="quarter" idx="13"/>
          </p:nvPr>
        </p:nvSpPr>
        <p:spPr>
          <a:xfrm>
            <a:off x="259556" y="1499852"/>
            <a:ext cx="8244658" cy="677108"/>
          </a:xfrm>
        </p:spPr>
        <p:txBody>
          <a:bodyPr lIns="146304" tIns="91440" rIns="146304" bIns="91440"/>
          <a:lstStyle>
            <a:lvl1pPr marL="0" indent="0">
              <a:lnSpc>
                <a:spcPct val="90000"/>
              </a:lnSpc>
              <a:buFontTx/>
              <a:buNone/>
              <a:defRPr sz="4800">
                <a:solidFill>
                  <a:schemeClr val="tx2"/>
                </a:solidFill>
                <a:latin typeface="+mj-lt"/>
              </a:defRPr>
            </a:lvl1pPr>
            <a:lvl2pPr marL="342857" indent="0">
              <a:buFontTx/>
              <a:buNone/>
              <a:defRPr sz="3600">
                <a:latin typeface="Segoe Pro Light"/>
              </a:defRPr>
            </a:lvl2pPr>
            <a:lvl3pPr marL="571427" indent="0">
              <a:buFontTx/>
              <a:buNone/>
              <a:defRPr sz="3600">
                <a:latin typeface="Segoe Pro Light"/>
              </a:defRPr>
            </a:lvl3pPr>
            <a:lvl4pPr marL="799998" indent="0">
              <a:buFontTx/>
              <a:buNone/>
              <a:defRPr sz="3600">
                <a:latin typeface="Segoe Pro Light"/>
              </a:defRPr>
            </a:lvl4pPr>
            <a:lvl5pPr marL="1028567" indent="0">
              <a:buFontTx/>
              <a:buNone/>
              <a:defRPr sz="3600">
                <a:latin typeface="Segoe Pro Light"/>
              </a:defRPr>
            </a:lvl5pPr>
          </a:lstStyle>
          <a:p>
            <a:pPr lvl="0"/>
            <a:r>
              <a:rPr lang="en-US" smtClean="0"/>
              <a:t>Click to edit Master text styles</a:t>
            </a:r>
          </a:p>
        </p:txBody>
      </p:sp>
      <p:sp>
        <p:nvSpPr>
          <p:cNvPr id="2" name="Footer Placeholder 1"/>
          <p:cNvSpPr>
            <a:spLocks noGrp="1"/>
          </p:cNvSpPr>
          <p:nvPr>
            <p:ph type="ftr" sz="quarter" idx="14"/>
          </p:nvPr>
        </p:nvSpPr>
        <p:spPr/>
        <p:txBody>
          <a:bodyPr/>
          <a:lstStyle/>
          <a:p>
            <a:r>
              <a:rPr dirty="0" smtClean="0">
                <a:solidFill>
                  <a:srgbClr val="505050"/>
                </a:solidFill>
              </a:rPr>
              <a:t>Microsoft Confidential</a:t>
            </a:r>
            <a:endParaRPr dirty="0">
              <a:solidFill>
                <a:srgbClr val="505050"/>
              </a:solidFill>
            </a:endParaRPr>
          </a:p>
        </p:txBody>
      </p:sp>
      <p:sp>
        <p:nvSpPr>
          <p:cNvPr id="3" name="Slide Number Placeholder 2"/>
          <p:cNvSpPr>
            <a:spLocks noGrp="1"/>
          </p:cNvSpPr>
          <p:nvPr>
            <p:ph type="sldNum" sz="quarter" idx="15"/>
          </p:nvPr>
        </p:nvSpPr>
        <p:spPr/>
        <p:txBody>
          <a:bodyPr/>
          <a:lstStyle/>
          <a:p>
            <a:fld id="{27258FFF-F925-446B-8502-81C933981705}" type="slidenum">
              <a:rPr>
                <a:solidFill>
                  <a:srgbClr val="505050"/>
                </a:solidFill>
              </a:rPr>
              <a:pPr/>
              <a:t>‹#›</a:t>
            </a:fld>
            <a:endParaRPr dirty="0">
              <a:solidFill>
                <a:srgbClr val="505050"/>
              </a:solidFill>
            </a:endParaRPr>
          </a:p>
        </p:txBody>
      </p:sp>
      <p:sp>
        <p:nvSpPr>
          <p:cNvPr id="10" name="Text Placeholder 4"/>
          <p:cNvSpPr>
            <a:spLocks noGrp="1"/>
          </p:cNvSpPr>
          <p:nvPr>
            <p:ph type="body" sz="quarter" idx="10"/>
          </p:nvPr>
        </p:nvSpPr>
        <p:spPr>
          <a:xfrm>
            <a:off x="274820" y="375660"/>
            <a:ext cx="6400615" cy="457195"/>
          </a:xfrm>
        </p:spPr>
        <p:txBody>
          <a:bodyPr lIns="182880" tIns="146304" rIns="182880" bIns="146304" anchor="ctr" anchorCtr="0"/>
          <a:lstStyle>
            <a:lvl1pPr marL="0" indent="0">
              <a:lnSpc>
                <a:spcPts val="2800"/>
              </a:lnSpc>
              <a:spcBef>
                <a:spcPts val="0"/>
              </a:spcBef>
              <a:buFontTx/>
              <a:buNone/>
              <a:defRPr sz="2400">
                <a:solidFill>
                  <a:schemeClr val="tx2"/>
                </a:solidFill>
                <a:latin typeface="+mj-lt"/>
              </a:defRPr>
            </a:lvl1pPr>
            <a:lvl2pPr marL="342857" indent="0">
              <a:buFontTx/>
              <a:buNone/>
              <a:defRPr sz="2400">
                <a:latin typeface="Segoe Pro Light"/>
              </a:defRPr>
            </a:lvl2pPr>
            <a:lvl3pPr marL="571427" indent="0">
              <a:buFontTx/>
              <a:buNone/>
              <a:defRPr sz="2400">
                <a:latin typeface="Segoe Pro Light"/>
              </a:defRPr>
            </a:lvl3pPr>
            <a:lvl4pPr marL="799998" indent="0">
              <a:buFontTx/>
              <a:buNone/>
              <a:defRPr sz="2400">
                <a:latin typeface="Segoe Pro Light"/>
              </a:defRPr>
            </a:lvl4pPr>
            <a:lvl5pPr marL="1028567" indent="0">
              <a:buFontTx/>
              <a:buNone/>
              <a:defRPr sz="2400">
                <a:latin typeface="Segoe Pro Light"/>
              </a:defRPr>
            </a:lvl5pPr>
          </a:lstStyle>
          <a:p>
            <a:pPr lvl="0"/>
            <a:r>
              <a:rPr lang="en-US" smtClean="0"/>
              <a:t>Click to edit Master text styles</a:t>
            </a:r>
          </a:p>
        </p:txBody>
      </p:sp>
    </p:spTree>
    <p:extLst>
      <p:ext uri="{BB962C8B-B14F-4D97-AF65-F5344CB8AC3E}">
        <p14:creationId xmlns:p14="http://schemas.microsoft.com/office/powerpoint/2010/main" val="173769467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8 Categories">
    <p:spTree>
      <p:nvGrpSpPr>
        <p:cNvPr id="1" name=""/>
        <p:cNvGrpSpPr/>
        <p:nvPr/>
      </p:nvGrpSpPr>
      <p:grpSpPr>
        <a:xfrm>
          <a:off x="0" y="0"/>
          <a:ext cx="0" cy="0"/>
          <a:chOff x="0" y="0"/>
          <a:chExt cx="0" cy="0"/>
        </a:xfrm>
      </p:grpSpPr>
      <p:sp>
        <p:nvSpPr>
          <p:cNvPr id="2" name="Text Placeholder 4"/>
          <p:cNvSpPr>
            <a:spLocks noGrp="1"/>
          </p:cNvSpPr>
          <p:nvPr>
            <p:ph type="body" sz="quarter" idx="10"/>
          </p:nvPr>
        </p:nvSpPr>
        <p:spPr>
          <a:xfrm>
            <a:off x="274823" y="375660"/>
            <a:ext cx="6400613" cy="457195"/>
          </a:xfrm>
        </p:spPr>
        <p:txBody>
          <a:bodyPr lIns="182880" tIns="146304" rIns="182880" bIns="146304" anchor="ctr" anchorCtr="0"/>
          <a:lstStyle>
            <a:lvl1pPr marL="0" indent="0">
              <a:lnSpc>
                <a:spcPts val="2800"/>
              </a:lnSpc>
              <a:spcBef>
                <a:spcPts val="0"/>
              </a:spcBef>
              <a:buFontTx/>
              <a:buNone/>
              <a:defRPr sz="2400">
                <a:solidFill>
                  <a:schemeClr val="tx2"/>
                </a:solidFill>
                <a:latin typeface="+mj-lt"/>
              </a:defRPr>
            </a:lvl1pPr>
            <a:lvl2pPr marL="342857" indent="0">
              <a:buFontTx/>
              <a:buNone/>
              <a:defRPr sz="2400">
                <a:latin typeface="Segoe Pro Light"/>
              </a:defRPr>
            </a:lvl2pPr>
            <a:lvl3pPr marL="571427" indent="0">
              <a:buFontTx/>
              <a:buNone/>
              <a:defRPr sz="2400">
                <a:latin typeface="Segoe Pro Light"/>
              </a:defRPr>
            </a:lvl3pPr>
            <a:lvl4pPr marL="799998" indent="0">
              <a:buFontTx/>
              <a:buNone/>
              <a:defRPr sz="2400">
                <a:latin typeface="Segoe Pro Light"/>
              </a:defRPr>
            </a:lvl4pPr>
            <a:lvl5pPr marL="1028567" indent="0">
              <a:buFontTx/>
              <a:buNone/>
              <a:defRPr sz="2400">
                <a:latin typeface="Segoe Pro Light"/>
              </a:defRPr>
            </a:lvl5pPr>
          </a:lstStyle>
          <a:p>
            <a:pPr lvl="0"/>
            <a:r>
              <a:rPr lang="en-US" smtClean="0"/>
              <a:t>Click to edit Master text styles</a:t>
            </a:r>
          </a:p>
        </p:txBody>
      </p:sp>
      <p:sp>
        <p:nvSpPr>
          <p:cNvPr id="27" name="Text Placeholder 26"/>
          <p:cNvSpPr>
            <a:spLocks noGrp="1"/>
          </p:cNvSpPr>
          <p:nvPr>
            <p:ph type="body" sz="quarter" idx="29" hasCustomPrompt="1"/>
          </p:nvPr>
        </p:nvSpPr>
        <p:spPr>
          <a:xfrm>
            <a:off x="823336" y="1091909"/>
            <a:ext cx="2743200" cy="2743200"/>
          </a:xfrm>
        </p:spPr>
        <p:txBody>
          <a:bodyPr lIns="146304" tIns="91440" rIns="146304" bIns="91440">
            <a:noAutofit/>
          </a:bodyPr>
          <a:lstStyle>
            <a:lvl1pPr marL="0" indent="0">
              <a:buFontTx/>
              <a:buNone/>
              <a:defRPr sz="2400">
                <a:solidFill>
                  <a:schemeClr val="tx2"/>
                </a:solidFill>
                <a:latin typeface="+mj-lt"/>
              </a:defRPr>
            </a:lvl1pPr>
            <a:lvl2pPr marL="342857" indent="0">
              <a:buFontTx/>
              <a:buNone/>
              <a:defRPr/>
            </a:lvl2pPr>
            <a:lvl3pPr marL="571427" indent="0">
              <a:buFontTx/>
              <a:buNone/>
              <a:defRPr/>
            </a:lvl3pPr>
            <a:lvl4pPr marL="799998" indent="0">
              <a:buFontTx/>
              <a:buNone/>
              <a:defRPr/>
            </a:lvl4pPr>
            <a:lvl5pPr marL="1028567" indent="0">
              <a:buFontTx/>
              <a:buNone/>
              <a:defRPr/>
            </a:lvl5pPr>
          </a:lstStyle>
          <a:p>
            <a:pPr lvl="0"/>
            <a:r>
              <a:rPr lang="en-US" dirty="0" smtClean="0"/>
              <a:t>Click </a:t>
            </a:r>
            <a:r>
              <a:rPr lang="en-US" smtClean="0"/>
              <a:t>to edit </a:t>
            </a:r>
            <a:r>
              <a:rPr lang="en-US" dirty="0" smtClean="0"/>
              <a:t/>
            </a:r>
            <a:br>
              <a:rPr lang="en-US" dirty="0" smtClean="0"/>
            </a:br>
            <a:r>
              <a:rPr lang="en-US" dirty="0" smtClean="0"/>
              <a:t>Master text styles</a:t>
            </a:r>
          </a:p>
        </p:txBody>
      </p:sp>
      <p:sp>
        <p:nvSpPr>
          <p:cNvPr id="28" name="Text Placeholder 26"/>
          <p:cNvSpPr>
            <a:spLocks noGrp="1"/>
          </p:cNvSpPr>
          <p:nvPr>
            <p:ph type="body" sz="quarter" idx="30" hasCustomPrompt="1"/>
          </p:nvPr>
        </p:nvSpPr>
        <p:spPr>
          <a:xfrm>
            <a:off x="3688544" y="1091909"/>
            <a:ext cx="2742915" cy="2743200"/>
          </a:xfrm>
        </p:spPr>
        <p:txBody>
          <a:bodyPr lIns="146304" tIns="91440" rIns="146304" bIns="91440">
            <a:noAutofit/>
          </a:bodyPr>
          <a:lstStyle>
            <a:lvl1pPr marL="0" indent="0">
              <a:buFontTx/>
              <a:buNone/>
              <a:defRPr sz="2400">
                <a:solidFill>
                  <a:schemeClr val="tx2"/>
                </a:solidFill>
                <a:latin typeface="+mj-lt"/>
              </a:defRPr>
            </a:lvl1pPr>
            <a:lvl2pPr marL="342857" indent="0">
              <a:buFontTx/>
              <a:buNone/>
              <a:defRPr/>
            </a:lvl2pPr>
            <a:lvl3pPr marL="571427" indent="0">
              <a:buFontTx/>
              <a:buNone/>
              <a:defRPr/>
            </a:lvl3pPr>
            <a:lvl4pPr marL="799998" indent="0">
              <a:buFontTx/>
              <a:buNone/>
              <a:defRPr/>
            </a:lvl4pPr>
            <a:lvl5pPr marL="1028567" indent="0">
              <a:buFontTx/>
              <a:buNone/>
              <a:defRPr/>
            </a:lvl5pPr>
          </a:lstStyle>
          <a:p>
            <a:pPr lvl="0"/>
            <a:r>
              <a:rPr lang="en-US" dirty="0" smtClean="0"/>
              <a:t>Click to edit </a:t>
            </a:r>
            <a:br>
              <a:rPr lang="en-US" dirty="0" smtClean="0"/>
            </a:br>
            <a:r>
              <a:rPr lang="en-US" dirty="0" smtClean="0"/>
              <a:t>Master text styles</a:t>
            </a:r>
          </a:p>
        </p:txBody>
      </p:sp>
      <p:sp>
        <p:nvSpPr>
          <p:cNvPr id="30" name="Text Placeholder 26"/>
          <p:cNvSpPr>
            <a:spLocks noGrp="1"/>
          </p:cNvSpPr>
          <p:nvPr>
            <p:ph type="body" sz="quarter" idx="32" hasCustomPrompt="1"/>
          </p:nvPr>
        </p:nvSpPr>
        <p:spPr>
          <a:xfrm>
            <a:off x="6553463" y="1091909"/>
            <a:ext cx="2742915" cy="2743200"/>
          </a:xfrm>
        </p:spPr>
        <p:txBody>
          <a:bodyPr lIns="146304" tIns="91440" rIns="146304" bIns="91440">
            <a:noAutofit/>
          </a:bodyPr>
          <a:lstStyle>
            <a:lvl1pPr marL="0" indent="0">
              <a:buFontTx/>
              <a:buNone/>
              <a:defRPr sz="2400">
                <a:solidFill>
                  <a:schemeClr val="tx2"/>
                </a:solidFill>
                <a:latin typeface="+mj-lt"/>
              </a:defRPr>
            </a:lvl1pPr>
            <a:lvl2pPr marL="342857" indent="0">
              <a:buFontTx/>
              <a:buNone/>
              <a:defRPr/>
            </a:lvl2pPr>
            <a:lvl3pPr marL="571427" indent="0">
              <a:buFontTx/>
              <a:buNone/>
              <a:defRPr/>
            </a:lvl3pPr>
            <a:lvl4pPr marL="799998" indent="0">
              <a:buFontTx/>
              <a:buNone/>
              <a:defRPr/>
            </a:lvl4pPr>
            <a:lvl5pPr marL="1028567" indent="0">
              <a:buFontTx/>
              <a:buNone/>
              <a:defRPr/>
            </a:lvl5pPr>
          </a:lstStyle>
          <a:p>
            <a:pPr lvl="0"/>
            <a:r>
              <a:rPr lang="en-US" dirty="0" smtClean="0"/>
              <a:t>Click to edit </a:t>
            </a:r>
            <a:br>
              <a:rPr lang="en-US" dirty="0" smtClean="0"/>
            </a:br>
            <a:r>
              <a:rPr lang="en-US" dirty="0" smtClean="0"/>
              <a:t>Master text styles</a:t>
            </a:r>
          </a:p>
        </p:txBody>
      </p:sp>
      <p:sp>
        <p:nvSpPr>
          <p:cNvPr id="32" name="Text Placeholder 26"/>
          <p:cNvSpPr>
            <a:spLocks noGrp="1"/>
          </p:cNvSpPr>
          <p:nvPr>
            <p:ph type="body" sz="quarter" idx="33" hasCustomPrompt="1"/>
          </p:nvPr>
        </p:nvSpPr>
        <p:spPr>
          <a:xfrm>
            <a:off x="9418384" y="1091909"/>
            <a:ext cx="2742915" cy="2743200"/>
          </a:xfrm>
        </p:spPr>
        <p:txBody>
          <a:bodyPr lIns="146304" tIns="91440" rIns="146304" bIns="91440">
            <a:noAutofit/>
          </a:bodyPr>
          <a:lstStyle>
            <a:lvl1pPr marL="0" indent="0">
              <a:buFontTx/>
              <a:buNone/>
              <a:defRPr sz="2400">
                <a:solidFill>
                  <a:schemeClr val="tx2"/>
                </a:solidFill>
                <a:latin typeface="+mj-lt"/>
              </a:defRPr>
            </a:lvl1pPr>
            <a:lvl2pPr marL="342857" indent="0">
              <a:buFontTx/>
              <a:buNone/>
              <a:defRPr/>
            </a:lvl2pPr>
            <a:lvl3pPr marL="571427" indent="0">
              <a:buFontTx/>
              <a:buNone/>
              <a:defRPr/>
            </a:lvl3pPr>
            <a:lvl4pPr marL="799998" indent="0">
              <a:buFontTx/>
              <a:buNone/>
              <a:defRPr/>
            </a:lvl4pPr>
            <a:lvl5pPr marL="1028567" indent="0">
              <a:buFontTx/>
              <a:buNone/>
              <a:defRPr/>
            </a:lvl5pPr>
          </a:lstStyle>
          <a:p>
            <a:pPr lvl="0"/>
            <a:r>
              <a:rPr lang="en-US" dirty="0" smtClean="0"/>
              <a:t>Click to edit </a:t>
            </a:r>
            <a:br>
              <a:rPr lang="en-US" dirty="0" smtClean="0"/>
            </a:br>
            <a:r>
              <a:rPr lang="en-US" dirty="0" smtClean="0"/>
              <a:t>Master text styles</a:t>
            </a:r>
          </a:p>
        </p:txBody>
      </p:sp>
      <p:sp>
        <p:nvSpPr>
          <p:cNvPr id="37" name="Text Placeholder 26"/>
          <p:cNvSpPr>
            <a:spLocks noGrp="1"/>
          </p:cNvSpPr>
          <p:nvPr>
            <p:ph type="body" sz="quarter" idx="38" hasCustomPrompt="1"/>
          </p:nvPr>
        </p:nvSpPr>
        <p:spPr>
          <a:xfrm>
            <a:off x="823336" y="3954458"/>
            <a:ext cx="2743200" cy="2560671"/>
          </a:xfrm>
        </p:spPr>
        <p:txBody>
          <a:bodyPr lIns="182880" tIns="146304" bIns="146304">
            <a:noAutofit/>
          </a:bodyPr>
          <a:lstStyle>
            <a:lvl1pPr marL="0" indent="0">
              <a:lnSpc>
                <a:spcPct val="90000"/>
              </a:lnSpc>
              <a:spcBef>
                <a:spcPts val="301"/>
              </a:spcBef>
              <a:spcAft>
                <a:spcPts val="600"/>
              </a:spcAft>
              <a:buFontTx/>
              <a:buNone/>
              <a:defRPr sz="1199" b="0">
                <a:solidFill>
                  <a:schemeClr val="tx2"/>
                </a:solidFill>
                <a:latin typeface="+mn-lt"/>
                <a:cs typeface="Segoe Pro"/>
              </a:defRPr>
            </a:lvl1pPr>
            <a:lvl2pPr marL="342857" indent="0">
              <a:buFontTx/>
              <a:buNone/>
              <a:defRPr/>
            </a:lvl2pPr>
            <a:lvl3pPr marL="571427" indent="0">
              <a:buFontTx/>
              <a:buNone/>
              <a:defRPr/>
            </a:lvl3pPr>
            <a:lvl4pPr marL="799998" indent="0">
              <a:buFontTx/>
              <a:buNone/>
              <a:defRPr/>
            </a:lvl4pPr>
            <a:lvl5pPr marL="1028567" indent="0">
              <a:buFontTx/>
              <a:buNone/>
              <a:defRPr/>
            </a:lvl5pPr>
          </a:lstStyle>
          <a:p>
            <a:pPr lvl="0"/>
            <a:r>
              <a:rPr lang="en-US" dirty="0" smtClean="0"/>
              <a:t>Click to edit </a:t>
            </a:r>
            <a:br>
              <a:rPr lang="en-US" dirty="0" smtClean="0"/>
            </a:br>
            <a:r>
              <a:rPr lang="en-US" dirty="0" smtClean="0"/>
              <a:t>Master text styles</a:t>
            </a:r>
          </a:p>
        </p:txBody>
      </p:sp>
      <p:sp>
        <p:nvSpPr>
          <p:cNvPr id="43" name="Text Placeholder 26"/>
          <p:cNvSpPr>
            <a:spLocks noGrp="1"/>
          </p:cNvSpPr>
          <p:nvPr>
            <p:ph type="body" sz="quarter" idx="39" hasCustomPrompt="1"/>
          </p:nvPr>
        </p:nvSpPr>
        <p:spPr>
          <a:xfrm>
            <a:off x="3688628" y="3954461"/>
            <a:ext cx="2742915" cy="2560643"/>
          </a:xfrm>
        </p:spPr>
        <p:txBody>
          <a:bodyPr lIns="182880" tIns="146304" bIns="146304">
            <a:noAutofit/>
          </a:bodyPr>
          <a:lstStyle>
            <a:lvl1pPr marL="0" indent="0">
              <a:lnSpc>
                <a:spcPts val="1440"/>
              </a:lnSpc>
              <a:spcBef>
                <a:spcPts val="301"/>
              </a:spcBef>
              <a:spcAft>
                <a:spcPts val="600"/>
              </a:spcAft>
              <a:buFontTx/>
              <a:buNone/>
              <a:defRPr sz="1199" b="0">
                <a:solidFill>
                  <a:schemeClr val="tx2"/>
                </a:solidFill>
                <a:latin typeface="+mn-lt"/>
                <a:cs typeface="Segoe Pro"/>
              </a:defRPr>
            </a:lvl1pPr>
            <a:lvl2pPr marL="342857" indent="0">
              <a:buFontTx/>
              <a:buNone/>
              <a:defRPr/>
            </a:lvl2pPr>
            <a:lvl3pPr marL="571427" indent="0">
              <a:buFontTx/>
              <a:buNone/>
              <a:defRPr/>
            </a:lvl3pPr>
            <a:lvl4pPr marL="799998" indent="0">
              <a:buFontTx/>
              <a:buNone/>
              <a:defRPr/>
            </a:lvl4pPr>
            <a:lvl5pPr marL="1028567" indent="0">
              <a:buFontTx/>
              <a:buNone/>
              <a:defRPr/>
            </a:lvl5pPr>
          </a:lstStyle>
          <a:p>
            <a:pPr lvl="0"/>
            <a:r>
              <a:rPr lang="en-US" dirty="0" smtClean="0"/>
              <a:t>Click to edit </a:t>
            </a:r>
            <a:br>
              <a:rPr lang="en-US" dirty="0" smtClean="0"/>
            </a:br>
            <a:r>
              <a:rPr lang="en-US" dirty="0" smtClean="0"/>
              <a:t>Master text styles</a:t>
            </a:r>
          </a:p>
        </p:txBody>
      </p:sp>
      <p:sp>
        <p:nvSpPr>
          <p:cNvPr id="45" name="Text Placeholder 26"/>
          <p:cNvSpPr>
            <a:spLocks noGrp="1"/>
          </p:cNvSpPr>
          <p:nvPr>
            <p:ph type="body" sz="quarter" idx="41" hasCustomPrompt="1"/>
          </p:nvPr>
        </p:nvSpPr>
        <p:spPr>
          <a:xfrm>
            <a:off x="9418638" y="3954461"/>
            <a:ext cx="2742915" cy="2560643"/>
          </a:xfrm>
        </p:spPr>
        <p:txBody>
          <a:bodyPr lIns="182880" tIns="146304" bIns="146304">
            <a:noAutofit/>
          </a:bodyPr>
          <a:lstStyle>
            <a:lvl1pPr marL="0" indent="0">
              <a:lnSpc>
                <a:spcPts val="1440"/>
              </a:lnSpc>
              <a:spcBef>
                <a:spcPts val="301"/>
              </a:spcBef>
              <a:spcAft>
                <a:spcPts val="600"/>
              </a:spcAft>
              <a:buFontTx/>
              <a:buNone/>
              <a:defRPr sz="1199" b="0">
                <a:solidFill>
                  <a:schemeClr val="tx2"/>
                </a:solidFill>
                <a:latin typeface="Segoe Pro"/>
                <a:cs typeface="Segoe Pro"/>
              </a:defRPr>
            </a:lvl1pPr>
            <a:lvl2pPr marL="342857" indent="0">
              <a:buFontTx/>
              <a:buNone/>
              <a:defRPr/>
            </a:lvl2pPr>
            <a:lvl3pPr marL="571427" indent="0">
              <a:buFontTx/>
              <a:buNone/>
              <a:defRPr/>
            </a:lvl3pPr>
            <a:lvl4pPr marL="799998" indent="0">
              <a:buFontTx/>
              <a:buNone/>
              <a:defRPr/>
            </a:lvl4pPr>
            <a:lvl5pPr marL="1028567" indent="0">
              <a:buFontTx/>
              <a:buNone/>
              <a:defRPr/>
            </a:lvl5pPr>
          </a:lstStyle>
          <a:p>
            <a:pPr lvl="0"/>
            <a:r>
              <a:rPr lang="en-US" dirty="0" smtClean="0"/>
              <a:t>Click to edit </a:t>
            </a:r>
            <a:br>
              <a:rPr lang="en-US" dirty="0" smtClean="0"/>
            </a:br>
            <a:r>
              <a:rPr lang="en-US" dirty="0" smtClean="0"/>
              <a:t>Master text styles</a:t>
            </a:r>
          </a:p>
        </p:txBody>
      </p:sp>
      <p:sp>
        <p:nvSpPr>
          <p:cNvPr id="31" name="Text Placeholder 26"/>
          <p:cNvSpPr>
            <a:spLocks noGrp="1"/>
          </p:cNvSpPr>
          <p:nvPr>
            <p:ph type="body" sz="quarter" idx="42" hasCustomPrompt="1"/>
          </p:nvPr>
        </p:nvSpPr>
        <p:spPr>
          <a:xfrm>
            <a:off x="6553633" y="3954461"/>
            <a:ext cx="2742915" cy="2560643"/>
          </a:xfrm>
        </p:spPr>
        <p:txBody>
          <a:bodyPr lIns="182880" tIns="146304" bIns="146304">
            <a:noAutofit/>
          </a:bodyPr>
          <a:lstStyle>
            <a:lvl1pPr marL="0" indent="0">
              <a:lnSpc>
                <a:spcPts val="1440"/>
              </a:lnSpc>
              <a:spcBef>
                <a:spcPts val="301"/>
              </a:spcBef>
              <a:spcAft>
                <a:spcPts val="600"/>
              </a:spcAft>
              <a:buFontTx/>
              <a:buNone/>
              <a:defRPr sz="1199" b="0">
                <a:solidFill>
                  <a:schemeClr val="tx2"/>
                </a:solidFill>
                <a:latin typeface="+mn-lt"/>
                <a:cs typeface="Segoe Pro"/>
              </a:defRPr>
            </a:lvl1pPr>
            <a:lvl2pPr marL="342857" indent="0">
              <a:buFontTx/>
              <a:buNone/>
              <a:defRPr/>
            </a:lvl2pPr>
            <a:lvl3pPr marL="571427" indent="0">
              <a:buFontTx/>
              <a:buNone/>
              <a:defRPr/>
            </a:lvl3pPr>
            <a:lvl4pPr marL="799998" indent="0">
              <a:buFontTx/>
              <a:buNone/>
              <a:defRPr/>
            </a:lvl4pPr>
            <a:lvl5pPr marL="1028567" indent="0">
              <a:buFontTx/>
              <a:buNone/>
              <a:defRPr/>
            </a:lvl5pPr>
          </a:lstStyle>
          <a:p>
            <a:pPr lvl="0"/>
            <a:r>
              <a:rPr lang="en-US" dirty="0" smtClean="0"/>
              <a:t>Click to edit </a:t>
            </a:r>
            <a:br>
              <a:rPr lang="en-US" dirty="0" smtClean="0"/>
            </a:br>
            <a:r>
              <a:rPr lang="en-US" dirty="0" smtClean="0"/>
              <a:t>Master text styles</a:t>
            </a:r>
          </a:p>
        </p:txBody>
      </p:sp>
      <p:sp>
        <p:nvSpPr>
          <p:cNvPr id="3" name="Footer Placeholder 2"/>
          <p:cNvSpPr>
            <a:spLocks noGrp="1"/>
          </p:cNvSpPr>
          <p:nvPr>
            <p:ph type="ftr" sz="quarter" idx="43"/>
          </p:nvPr>
        </p:nvSpPr>
        <p:spPr/>
        <p:txBody>
          <a:bodyPr/>
          <a:lstStyle>
            <a:lvl1pPr>
              <a:defRPr>
                <a:solidFill>
                  <a:srgbClr val="505050"/>
                </a:solidFill>
              </a:defRPr>
            </a:lvl1pPr>
          </a:lstStyle>
          <a:p>
            <a:r>
              <a:rPr dirty="0" smtClean="0"/>
              <a:t>Microsoft Confidential</a:t>
            </a:r>
            <a:endParaRPr dirty="0"/>
          </a:p>
        </p:txBody>
      </p:sp>
      <p:sp>
        <p:nvSpPr>
          <p:cNvPr id="4" name="Slide Number Placeholder 3"/>
          <p:cNvSpPr>
            <a:spLocks noGrp="1"/>
          </p:cNvSpPr>
          <p:nvPr>
            <p:ph type="sldNum" sz="quarter" idx="44"/>
          </p:nvPr>
        </p:nvSpPr>
        <p:spPr/>
        <p:txBody>
          <a:bodyPr/>
          <a:lstStyle>
            <a:lvl1pPr>
              <a:defRPr>
                <a:solidFill>
                  <a:srgbClr val="505050"/>
                </a:solidFill>
              </a:defRPr>
            </a:lvl1pPr>
          </a:lstStyle>
          <a:p>
            <a:fld id="{27258FFF-F925-446B-8502-81C933981705}" type="slidenum">
              <a:rPr smtClean="0"/>
              <a:pPr/>
              <a:t>‹#›</a:t>
            </a:fld>
            <a:endParaRPr dirty="0"/>
          </a:p>
        </p:txBody>
      </p:sp>
    </p:spTree>
    <p:extLst>
      <p:ext uri="{BB962C8B-B14F-4D97-AF65-F5344CB8AC3E}">
        <p14:creationId xmlns:p14="http://schemas.microsoft.com/office/powerpoint/2010/main" val="509402805"/>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dirty="0" smtClean="0">
                <a:solidFill>
                  <a:srgbClr val="505050"/>
                </a:solidFill>
              </a:rPr>
              <a:t>Microsoft Confidential</a:t>
            </a:r>
            <a:endParaRPr dirty="0">
              <a:solidFill>
                <a:srgbClr val="505050"/>
              </a:solidFill>
            </a:endParaRPr>
          </a:p>
        </p:txBody>
      </p:sp>
      <p:sp>
        <p:nvSpPr>
          <p:cNvPr id="3" name="Slide Number Placeholder 2"/>
          <p:cNvSpPr>
            <a:spLocks noGrp="1"/>
          </p:cNvSpPr>
          <p:nvPr>
            <p:ph type="sldNum" sz="quarter" idx="11"/>
          </p:nvPr>
        </p:nvSpPr>
        <p:spPr/>
        <p:txBody>
          <a:bodyPr/>
          <a:lstStyle/>
          <a:p>
            <a:fld id="{27258FFF-F925-446B-8502-81C933981705}" type="slidenum">
              <a:rPr>
                <a:solidFill>
                  <a:srgbClr val="505050"/>
                </a:solidFill>
              </a:rPr>
              <a:pPr/>
              <a:t>‹#›</a:t>
            </a:fld>
            <a:endParaRPr dirty="0">
              <a:solidFill>
                <a:srgbClr val="505050"/>
              </a:solidFill>
            </a:endParaRPr>
          </a:p>
        </p:txBody>
      </p:sp>
    </p:spTree>
    <p:extLst>
      <p:ext uri="{BB962C8B-B14F-4D97-AF65-F5344CB8AC3E}">
        <p14:creationId xmlns:p14="http://schemas.microsoft.com/office/powerpoint/2010/main" val="2556387819"/>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Gray Background &amp; Tiles">
    <p:bg>
      <p:bgPr>
        <a:solidFill>
          <a:srgbClr val="505050"/>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solidFill>
                  <a:schemeClr val="bg1"/>
                </a:solidFill>
              </a:defRPr>
            </a:lvl1pPr>
          </a:lstStyle>
          <a:p>
            <a:r>
              <a:rPr dirty="0" smtClean="0">
                <a:solidFill>
                  <a:srgbClr val="FFFFFF"/>
                </a:solidFill>
              </a:rPr>
              <a:t>Microsoft Confidential</a:t>
            </a:r>
            <a:endParaRPr dirty="0">
              <a:solidFill>
                <a:srgbClr val="FFFFFF"/>
              </a:solidFill>
            </a:endParaRPr>
          </a:p>
        </p:txBody>
      </p:sp>
      <p:sp>
        <p:nvSpPr>
          <p:cNvPr id="3" name="Slide Number Placeholder 2"/>
          <p:cNvSpPr>
            <a:spLocks noGrp="1"/>
          </p:cNvSpPr>
          <p:nvPr>
            <p:ph type="sldNum" sz="quarter" idx="11"/>
          </p:nvPr>
        </p:nvSpPr>
        <p:spPr/>
        <p:txBody>
          <a:bodyPr/>
          <a:lstStyle>
            <a:lvl1pPr>
              <a:defRPr>
                <a:solidFill>
                  <a:schemeClr val="bg1"/>
                </a:solidFill>
              </a:defRPr>
            </a:lvl1pPr>
          </a:lstStyle>
          <a:p>
            <a:fld id="{27258FFF-F925-446B-8502-81C933981705}" type="slidenum">
              <a:rPr smtClean="0">
                <a:solidFill>
                  <a:srgbClr val="FFFFFF"/>
                </a:solidFill>
              </a:rPr>
              <a:pPr/>
              <a:t>‹#›</a:t>
            </a:fld>
            <a:endParaRPr dirty="0">
              <a:solidFill>
                <a:srgbClr val="FFFFFF"/>
              </a:solidFill>
            </a:endParaRPr>
          </a:p>
        </p:txBody>
      </p:sp>
      <p:grpSp>
        <p:nvGrpSpPr>
          <p:cNvPr id="13" name="Group 12"/>
          <p:cNvGrpSpPr/>
          <p:nvPr userDrawn="1"/>
        </p:nvGrpSpPr>
        <p:grpSpPr>
          <a:xfrm>
            <a:off x="278608" y="296866"/>
            <a:ext cx="11887200" cy="6247693"/>
            <a:chOff x="274638" y="297107"/>
            <a:chExt cx="11887200" cy="6247693"/>
          </a:xfrm>
        </p:grpSpPr>
        <p:pic>
          <p:nvPicPr>
            <p:cNvPr id="4" name="Picture 3" descr="NewGridTile_8x8.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638" y="298483"/>
              <a:ext cx="3657356" cy="3657356"/>
            </a:xfrm>
            <a:prstGeom prst="rect">
              <a:avLst/>
            </a:prstGeom>
          </p:spPr>
        </p:pic>
        <p:pic>
          <p:nvPicPr>
            <p:cNvPr id="5" name="Picture 4" descr="NewGridTile_8x8.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89838" y="298727"/>
              <a:ext cx="3657356" cy="3657356"/>
            </a:xfrm>
            <a:prstGeom prst="rect">
              <a:avLst/>
            </a:prstGeom>
          </p:spPr>
        </p:pic>
        <p:pic>
          <p:nvPicPr>
            <p:cNvPr id="6" name="Picture 5" descr="NewGridTile_8x8.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32482" y="298483"/>
              <a:ext cx="3657356" cy="3657356"/>
            </a:xfrm>
            <a:prstGeom prst="rect">
              <a:avLst/>
            </a:prstGeom>
          </p:spPr>
        </p:pic>
        <p:pic>
          <p:nvPicPr>
            <p:cNvPr id="7" name="Picture 6" descr="NewGridTile_8x8.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74882" y="3954584"/>
              <a:ext cx="3657356" cy="2583015"/>
            </a:xfrm>
            <a:prstGeom prst="rect">
              <a:avLst/>
            </a:prstGeom>
          </p:spPr>
        </p:pic>
        <p:pic>
          <p:nvPicPr>
            <p:cNvPr id="8" name="Picture 7" descr="NewGridTile_8x8.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589838" y="3954707"/>
              <a:ext cx="3657356" cy="2590093"/>
            </a:xfrm>
            <a:prstGeom prst="rect">
              <a:avLst/>
            </a:prstGeom>
          </p:spPr>
        </p:pic>
        <p:pic>
          <p:nvPicPr>
            <p:cNvPr id="9" name="Picture 8" descr="NewGridTile_8x8.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932482" y="3954463"/>
              <a:ext cx="3657356" cy="2590337"/>
            </a:xfrm>
            <a:prstGeom prst="rect">
              <a:avLst/>
            </a:prstGeom>
          </p:spPr>
        </p:pic>
        <p:pic>
          <p:nvPicPr>
            <p:cNvPr id="11" name="Picture 10" descr="NewGridTile_8x8.png"/>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1247438" y="297107"/>
              <a:ext cx="914400" cy="3657356"/>
            </a:xfrm>
            <a:prstGeom prst="rect">
              <a:avLst/>
            </a:prstGeom>
          </p:spPr>
        </p:pic>
        <p:pic>
          <p:nvPicPr>
            <p:cNvPr id="12" name="Picture 11" descr="NewGridTile_8x8.png"/>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1247438" y="3952515"/>
              <a:ext cx="914400" cy="2590093"/>
            </a:xfrm>
            <a:prstGeom prst="rect">
              <a:avLst/>
            </a:prstGeom>
          </p:spPr>
        </p:pic>
      </p:grpSp>
      <p:sp>
        <p:nvSpPr>
          <p:cNvPr id="14" name="Text Placeholder 4"/>
          <p:cNvSpPr>
            <a:spLocks noGrp="1"/>
          </p:cNvSpPr>
          <p:nvPr>
            <p:ph type="body" sz="quarter" idx="13"/>
          </p:nvPr>
        </p:nvSpPr>
        <p:spPr>
          <a:xfrm>
            <a:off x="274639" y="2122378"/>
            <a:ext cx="11887200" cy="1828800"/>
          </a:xfrm>
        </p:spPr>
        <p:txBody>
          <a:bodyPr lIns="146304" tIns="91440" rIns="146304" bIns="91440"/>
          <a:lstStyle>
            <a:lvl1pPr marL="0" indent="0">
              <a:lnSpc>
                <a:spcPct val="90000"/>
              </a:lnSpc>
              <a:buFontTx/>
              <a:buNone/>
              <a:defRPr sz="8800" b="0">
                <a:solidFill>
                  <a:schemeClr val="bg1"/>
                </a:solidFill>
                <a:latin typeface="+mj-lt"/>
              </a:defRPr>
            </a:lvl1pPr>
            <a:lvl2pPr marL="342857" indent="0">
              <a:buFontTx/>
              <a:buNone/>
              <a:defRPr sz="3600">
                <a:latin typeface="Segoe Pro Light"/>
              </a:defRPr>
            </a:lvl2pPr>
            <a:lvl3pPr marL="571427" indent="0">
              <a:buFontTx/>
              <a:buNone/>
              <a:defRPr sz="3600">
                <a:latin typeface="Segoe Pro Light"/>
              </a:defRPr>
            </a:lvl3pPr>
            <a:lvl4pPr marL="799998" indent="0">
              <a:buFontTx/>
              <a:buNone/>
              <a:defRPr sz="3600">
                <a:latin typeface="Segoe Pro Light"/>
              </a:defRPr>
            </a:lvl4pPr>
            <a:lvl5pPr marL="1028567" indent="0">
              <a:buFontTx/>
              <a:buNone/>
              <a:defRPr sz="3600">
                <a:latin typeface="Segoe Pro Light"/>
              </a:defRPr>
            </a:lvl5pPr>
          </a:lstStyle>
          <a:p>
            <a:pPr lvl="0"/>
            <a:r>
              <a:rPr lang="en-US" smtClean="0"/>
              <a:t>Click to edit Master text styles</a:t>
            </a:r>
          </a:p>
        </p:txBody>
      </p:sp>
    </p:spTree>
    <p:extLst>
      <p:ext uri="{BB962C8B-B14F-4D97-AF65-F5344CB8AC3E}">
        <p14:creationId xmlns:p14="http://schemas.microsoft.com/office/powerpoint/2010/main" val="380130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4pt Text- Gray Background">
    <p:bg>
      <p:bgPr>
        <a:solidFill>
          <a:srgbClr val="505050"/>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solidFill>
                  <a:schemeClr val="bg1"/>
                </a:solidFill>
              </a:defRPr>
            </a:lvl1pPr>
          </a:lstStyle>
          <a:p>
            <a:r>
              <a:rPr dirty="0" smtClean="0">
                <a:solidFill>
                  <a:srgbClr val="FFFFFF"/>
                </a:solidFill>
              </a:rPr>
              <a:t>Microsoft Confidential</a:t>
            </a:r>
            <a:endParaRPr dirty="0">
              <a:solidFill>
                <a:srgbClr val="FFFFFF"/>
              </a:solidFill>
            </a:endParaRPr>
          </a:p>
        </p:txBody>
      </p:sp>
      <p:sp>
        <p:nvSpPr>
          <p:cNvPr id="3" name="Slide Number Placeholder 2"/>
          <p:cNvSpPr>
            <a:spLocks noGrp="1"/>
          </p:cNvSpPr>
          <p:nvPr>
            <p:ph type="sldNum" sz="quarter" idx="11"/>
          </p:nvPr>
        </p:nvSpPr>
        <p:spPr/>
        <p:txBody>
          <a:bodyPr/>
          <a:lstStyle>
            <a:lvl1pPr>
              <a:defRPr>
                <a:solidFill>
                  <a:schemeClr val="bg1"/>
                </a:solidFill>
              </a:defRPr>
            </a:lvl1pPr>
          </a:lstStyle>
          <a:p>
            <a:fld id="{27258FFF-F925-446B-8502-81C933981705}" type="slidenum">
              <a:rPr smtClean="0">
                <a:solidFill>
                  <a:srgbClr val="FFFFFF"/>
                </a:solidFill>
              </a:rPr>
              <a:pPr/>
              <a:t>‹#›</a:t>
            </a:fld>
            <a:endParaRPr dirty="0">
              <a:solidFill>
                <a:srgbClr val="FFFFFF"/>
              </a:solidFill>
            </a:endParaRPr>
          </a:p>
        </p:txBody>
      </p:sp>
      <p:sp>
        <p:nvSpPr>
          <p:cNvPr id="4" name="Text Placeholder 4"/>
          <p:cNvSpPr>
            <a:spLocks noGrp="1"/>
          </p:cNvSpPr>
          <p:nvPr>
            <p:ph type="body" sz="quarter" idx="13"/>
          </p:nvPr>
        </p:nvSpPr>
        <p:spPr>
          <a:xfrm>
            <a:off x="274639" y="296862"/>
            <a:ext cx="11887200" cy="1828800"/>
          </a:xfrm>
        </p:spPr>
        <p:txBody>
          <a:bodyPr lIns="146304" tIns="91440" rIns="146304" bIns="91440"/>
          <a:lstStyle>
            <a:lvl1pPr marL="0" indent="0">
              <a:lnSpc>
                <a:spcPct val="90000"/>
              </a:lnSpc>
              <a:buFontTx/>
              <a:buNone/>
              <a:defRPr sz="5399">
                <a:solidFill>
                  <a:schemeClr val="bg1"/>
                </a:solidFill>
                <a:latin typeface="+mj-lt"/>
              </a:defRPr>
            </a:lvl1pPr>
            <a:lvl2pPr marL="342857" indent="0">
              <a:buFontTx/>
              <a:buNone/>
              <a:defRPr sz="3600">
                <a:latin typeface="Segoe Pro Light"/>
              </a:defRPr>
            </a:lvl2pPr>
            <a:lvl3pPr marL="571427" indent="0">
              <a:buFontTx/>
              <a:buNone/>
              <a:defRPr sz="3600">
                <a:latin typeface="Segoe Pro Light"/>
              </a:defRPr>
            </a:lvl3pPr>
            <a:lvl4pPr marL="799998" indent="0">
              <a:buFontTx/>
              <a:buNone/>
              <a:defRPr sz="3600">
                <a:latin typeface="Segoe Pro Light"/>
              </a:defRPr>
            </a:lvl4pPr>
            <a:lvl5pPr marL="1028567" indent="0">
              <a:buFontTx/>
              <a:buNone/>
              <a:defRPr sz="3600">
                <a:latin typeface="Segoe Pro Light"/>
              </a:defRPr>
            </a:lvl5pPr>
          </a:lstStyle>
          <a:p>
            <a:pPr lvl="0"/>
            <a:r>
              <a:rPr lang="en-US" smtClean="0"/>
              <a:t>Click to edit Master text styles</a:t>
            </a:r>
          </a:p>
        </p:txBody>
      </p:sp>
    </p:spTree>
    <p:extLst>
      <p:ext uri="{BB962C8B-B14F-4D97-AF65-F5344CB8AC3E}">
        <p14:creationId xmlns:p14="http://schemas.microsoft.com/office/powerpoint/2010/main" val="372817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 Black Background">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solidFill>
                  <a:schemeClr val="bg1"/>
                </a:solidFill>
              </a:defRPr>
            </a:lvl1pPr>
          </a:lstStyle>
          <a:p>
            <a:r>
              <a:rPr dirty="0" smtClean="0">
                <a:solidFill>
                  <a:srgbClr val="FFFFFF"/>
                </a:solidFill>
              </a:rPr>
              <a:t>Microsoft Confidential</a:t>
            </a:r>
            <a:endParaRPr dirty="0">
              <a:solidFill>
                <a:srgbClr val="FFFFFF"/>
              </a:solidFill>
            </a:endParaRPr>
          </a:p>
        </p:txBody>
      </p:sp>
      <p:sp>
        <p:nvSpPr>
          <p:cNvPr id="3" name="Slide Number Placeholder 2"/>
          <p:cNvSpPr>
            <a:spLocks noGrp="1"/>
          </p:cNvSpPr>
          <p:nvPr>
            <p:ph type="sldNum" sz="quarter" idx="11"/>
          </p:nvPr>
        </p:nvSpPr>
        <p:spPr/>
        <p:txBody>
          <a:bodyPr/>
          <a:lstStyle>
            <a:lvl1pPr>
              <a:defRPr>
                <a:solidFill>
                  <a:schemeClr val="bg1"/>
                </a:solidFill>
              </a:defRPr>
            </a:lvl1pPr>
          </a:lstStyle>
          <a:p>
            <a:fld id="{27258FFF-F925-446B-8502-81C933981705}" type="slidenum">
              <a:rPr smtClean="0">
                <a:solidFill>
                  <a:srgbClr val="FFFFFF"/>
                </a:solidFill>
              </a:rPr>
              <a:pPr/>
              <a:t>‹#›</a:t>
            </a:fld>
            <a:endParaRPr dirty="0">
              <a:solidFill>
                <a:srgbClr val="FFFFFF"/>
              </a:solidFill>
            </a:endParaRPr>
          </a:p>
        </p:txBody>
      </p:sp>
    </p:spTree>
    <p:extLst>
      <p:ext uri="{BB962C8B-B14F-4D97-AF65-F5344CB8AC3E}">
        <p14:creationId xmlns:p14="http://schemas.microsoft.com/office/powerpoint/2010/main" val="2335127682"/>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hank You Slide Soli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41" y="2674312"/>
            <a:ext cx="11228387" cy="1737340"/>
          </a:xfrm>
        </p:spPr>
        <p:txBody>
          <a:bodyPr anchor="ctr"/>
          <a:lstStyle>
            <a:lvl1pPr>
              <a:defRPr sz="6000">
                <a:solidFill>
                  <a:schemeClr val="tx2"/>
                </a:solidFill>
              </a:defRPr>
            </a:lvl1pPr>
          </a:lstStyle>
          <a:p>
            <a:r>
              <a:rPr lang="en-US" smtClean="0"/>
              <a:t>Thank you</a:t>
            </a:r>
            <a:endParaRPr lang="en-US"/>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0442" y="492476"/>
            <a:ext cx="1250445" cy="266700"/>
          </a:xfrm>
          <a:prstGeom prst="rect">
            <a:avLst/>
          </a:prstGeom>
        </p:spPr>
      </p:pic>
    </p:spTree>
    <p:extLst>
      <p:ext uri="{BB962C8B-B14F-4D97-AF65-F5344CB8AC3E}">
        <p14:creationId xmlns:p14="http://schemas.microsoft.com/office/powerpoint/2010/main" val="2477457956"/>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9232" y="3145043"/>
            <a:ext cx="3288505" cy="704445"/>
          </a:xfrm>
          <a:prstGeom prst="rect">
            <a:avLst/>
          </a:prstGeom>
        </p:spPr>
      </p:pic>
    </p:spTree>
    <p:extLst>
      <p:ext uri="{BB962C8B-B14F-4D97-AF65-F5344CB8AC3E}">
        <p14:creationId xmlns:p14="http://schemas.microsoft.com/office/powerpoint/2010/main" val="271469609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Section Change 48pt Title">
    <p:bg>
      <p:bgPr>
        <a:solidFill>
          <a:schemeClr val="accent3"/>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2436475" cy="6994525"/>
          </a:xfrm>
          <a:prstGeom prst="rect">
            <a:avLst/>
          </a:prstGeom>
        </p:spPr>
        <p:txBody>
          <a:bodyPr/>
          <a:lstStyle>
            <a:lvl1pPr marL="0" indent="0">
              <a:buNone/>
              <a:defRPr>
                <a:solidFill>
                  <a:schemeClr val="bg1"/>
                </a:solidFill>
              </a:defRPr>
            </a:lvl1pPr>
          </a:lstStyle>
          <a:p>
            <a:r>
              <a:rPr lang="en-US" dirty="0" smtClean="0"/>
              <a:t>Click icon to add picture</a:t>
            </a:r>
            <a:endParaRPr lang="en-US" dirty="0"/>
          </a:p>
        </p:txBody>
      </p:sp>
      <p:sp>
        <p:nvSpPr>
          <p:cNvPr id="3" name="Text Placeholder 2"/>
          <p:cNvSpPr>
            <a:spLocks noGrp="1"/>
          </p:cNvSpPr>
          <p:nvPr>
            <p:ph type="body" sz="quarter" idx="11"/>
          </p:nvPr>
        </p:nvSpPr>
        <p:spPr>
          <a:xfrm>
            <a:off x="274639" y="1211263"/>
            <a:ext cx="4572000" cy="4572000"/>
          </a:xfrm>
          <a:prstGeom prst="rect">
            <a:avLst/>
          </a:prstGeom>
          <a:solidFill>
            <a:schemeClr val="accent3">
              <a:alpha val="90588"/>
            </a:schemeClr>
          </a:solidFill>
        </p:spPr>
        <p:txBody>
          <a:bodyPr lIns="146304" tIns="91440" rIns="146304" bIns="91440">
            <a:noAutofit/>
          </a:bodyPr>
          <a:lstStyle>
            <a:lvl1pPr marL="0" indent="0" algn="l">
              <a:buNone/>
              <a:defRPr lang="en-US" sz="4800" kern="1200" spc="0" baseline="0" dirty="0" smtClean="0">
                <a:solidFill>
                  <a:schemeClr val="bg1"/>
                </a:solidFill>
                <a:latin typeface="+mj-lt"/>
                <a:ea typeface="+mn-ea"/>
                <a:cs typeface="+mn-cs"/>
              </a:defRPr>
            </a:lvl1pPr>
            <a:lvl2pPr marL="342857" indent="0" algn="l">
              <a:buNone/>
              <a:defRPr sz="4800"/>
            </a:lvl2pPr>
            <a:lvl3pPr marL="571427" indent="0" algn="l">
              <a:buNone/>
              <a:defRPr sz="4800"/>
            </a:lvl3pPr>
            <a:lvl4pPr marL="799998" indent="0" algn="l">
              <a:buNone/>
              <a:defRPr sz="4800"/>
            </a:lvl4pPr>
            <a:lvl5pPr marL="1028567" indent="0" algn="l">
              <a:buNone/>
              <a:defRPr sz="4800"/>
            </a:lvl5pPr>
          </a:lstStyle>
          <a:p>
            <a:pPr marL="0" marR="0" lvl="0" indent="0" algn="l" defTabSz="932715"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p:txBody>
      </p:sp>
      <p:sp>
        <p:nvSpPr>
          <p:cNvPr id="5" name="Footer Placeholder 2"/>
          <p:cNvSpPr>
            <a:spLocks noGrp="1"/>
          </p:cNvSpPr>
          <p:nvPr>
            <p:ph type="ftr" sz="quarter" idx="3"/>
          </p:nvPr>
        </p:nvSpPr>
        <p:spPr>
          <a:xfrm>
            <a:off x="457200" y="6565391"/>
            <a:ext cx="3937000" cy="137160"/>
          </a:xfrm>
          <a:prstGeom prst="rect">
            <a:avLst/>
          </a:prstGeom>
        </p:spPr>
        <p:txBody>
          <a:bodyPr vert="horz" lIns="0" tIns="0" rIns="91440" bIns="0" rtlCol="0" anchor="ctr"/>
          <a:lstStyle>
            <a:lvl1pPr marL="0" algn="l" defTabSz="932715" rtl="0" eaLnBrk="1" latinLnBrk="0" hangingPunct="1">
              <a:defRPr lang="en-US" sz="900" kern="1200">
                <a:solidFill>
                  <a:schemeClr val="bg1"/>
                </a:solidFill>
                <a:latin typeface="+mn-lt"/>
                <a:ea typeface="+mn-ea"/>
                <a:cs typeface="+mn-cs"/>
              </a:defRPr>
            </a:lvl1pPr>
          </a:lstStyle>
          <a:p>
            <a:r>
              <a:rPr dirty="0" smtClean="0">
                <a:solidFill>
                  <a:srgbClr val="FFFFFF"/>
                </a:solidFill>
              </a:rPr>
              <a:t>Microsoft Confidential</a:t>
            </a:r>
            <a:endParaRPr dirty="0">
              <a:solidFill>
                <a:srgbClr val="FFFFFF"/>
              </a:solidFill>
            </a:endParaRPr>
          </a:p>
        </p:txBody>
      </p:sp>
      <p:sp>
        <p:nvSpPr>
          <p:cNvPr id="6" name="Slide Number Placeholder 4"/>
          <p:cNvSpPr>
            <a:spLocks noGrp="1"/>
          </p:cNvSpPr>
          <p:nvPr>
            <p:ph type="sldNum" sz="quarter" idx="4"/>
          </p:nvPr>
        </p:nvSpPr>
        <p:spPr>
          <a:xfrm>
            <a:off x="11595105" y="6565391"/>
            <a:ext cx="566737" cy="137160"/>
          </a:xfrm>
          <a:prstGeom prst="rect">
            <a:avLst/>
          </a:prstGeom>
        </p:spPr>
        <p:txBody>
          <a:bodyPr vert="horz" lIns="91440" tIns="0" rIns="0" bIns="0" rtlCol="0" anchor="ctr"/>
          <a:lstStyle>
            <a:lvl1pPr algn="r">
              <a:defRPr lang="en-US" sz="900" b="0" kern="1200" smtClean="0">
                <a:solidFill>
                  <a:schemeClr val="bg1"/>
                </a:solidFill>
                <a:latin typeface="+mn-lt"/>
                <a:ea typeface="+mn-ea"/>
                <a:cs typeface="+mn-cs"/>
              </a:defRPr>
            </a:lvl1pPr>
          </a:lstStyle>
          <a:p>
            <a:fld id="{27258FFF-F925-446B-8502-81C933981705}" type="slidenum">
              <a:rPr>
                <a:solidFill>
                  <a:srgbClr val="FFFFFF"/>
                </a:solidFill>
              </a:rPr>
              <a:pPr/>
              <a:t>‹#›</a:t>
            </a:fld>
            <a:endParaRPr dirty="0">
              <a:solidFill>
                <a:srgbClr val="FFFFFF"/>
              </a:solidFill>
            </a:endParaRPr>
          </a:p>
        </p:txBody>
      </p:sp>
    </p:spTree>
    <p:extLst>
      <p:ext uri="{BB962C8B-B14F-4D97-AF65-F5344CB8AC3E}">
        <p14:creationId xmlns:p14="http://schemas.microsoft.com/office/powerpoint/2010/main" val="21641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3_Pull Quot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720" y="0"/>
            <a:ext cx="12445299" cy="6994525"/>
          </a:xfrm>
          <a:prstGeom prst="rect">
            <a:avLst/>
          </a:prstGeom>
        </p:spPr>
      </p:pic>
      <p:sp>
        <p:nvSpPr>
          <p:cNvPr id="3" name="Text Placeholder 2"/>
          <p:cNvSpPr>
            <a:spLocks noGrp="1"/>
          </p:cNvSpPr>
          <p:nvPr>
            <p:ph type="body" sz="quarter" idx="11" hasCustomPrompt="1"/>
          </p:nvPr>
        </p:nvSpPr>
        <p:spPr>
          <a:xfrm>
            <a:off x="274638" y="2125665"/>
            <a:ext cx="4572000" cy="3383257"/>
          </a:xfrm>
        </p:spPr>
        <p:txBody>
          <a:bodyPr lIns="146304" tIns="91440" rIns="146304" bIns="91440" anchor="ctr">
            <a:noAutofit/>
          </a:bodyPr>
          <a:lstStyle>
            <a:lvl1pPr marL="0" indent="0" algn="l">
              <a:lnSpc>
                <a:spcPts val="6000"/>
              </a:lnSpc>
              <a:spcBef>
                <a:spcPts val="0"/>
              </a:spcBef>
              <a:buNone/>
              <a:defRPr sz="6000" baseline="0">
                <a:solidFill>
                  <a:srgbClr val="505050"/>
                </a:solidFill>
              </a:defRPr>
            </a:lvl1pPr>
            <a:lvl2pPr marL="342844" indent="0" algn="l">
              <a:buNone/>
              <a:defRPr sz="4799"/>
            </a:lvl2pPr>
            <a:lvl3pPr marL="571407" indent="0" algn="l">
              <a:buNone/>
              <a:defRPr sz="4799"/>
            </a:lvl3pPr>
            <a:lvl4pPr marL="799968" indent="0" algn="l">
              <a:buNone/>
              <a:defRPr sz="4799"/>
            </a:lvl4pPr>
            <a:lvl5pPr marL="1028530" indent="0" algn="l">
              <a:buNone/>
              <a:defRPr sz="4799"/>
            </a:lvl5pPr>
          </a:lstStyle>
          <a:p>
            <a:pPr lvl="0"/>
            <a:r>
              <a:rPr lang="en-US" dirty="0" smtClean="0"/>
              <a:t>Pull quote</a:t>
            </a:r>
            <a:br>
              <a:rPr lang="en-US" dirty="0" smtClean="0"/>
            </a:br>
            <a:r>
              <a:rPr lang="en-US" dirty="0" smtClean="0"/>
              <a:t>text goes</a:t>
            </a:r>
            <a:br>
              <a:rPr lang="en-US" dirty="0" smtClean="0"/>
            </a:br>
            <a:r>
              <a:rPr lang="en-US" dirty="0" smtClean="0"/>
              <a:t>here</a:t>
            </a:r>
          </a:p>
        </p:txBody>
      </p:sp>
      <p:sp>
        <p:nvSpPr>
          <p:cNvPr id="6" name="Rectangle 5"/>
          <p:cNvSpPr/>
          <p:nvPr userDrawn="1"/>
        </p:nvSpPr>
        <p:spPr bwMode="auto">
          <a:xfrm>
            <a:off x="5402909" y="1577044"/>
            <a:ext cx="548630" cy="548620"/>
          </a:xfrm>
          <a:prstGeom prst="rect">
            <a:avLst/>
          </a:prstGeom>
          <a:solidFill>
            <a:srgbClr val="00418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auto">
          <a:xfrm>
            <a:off x="9701214" y="5783263"/>
            <a:ext cx="548630" cy="548620"/>
          </a:xfrm>
          <a:prstGeom prst="rect">
            <a:avLst/>
          </a:prstGeom>
          <a:solidFill>
            <a:srgbClr val="00418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auto">
          <a:xfrm>
            <a:off x="5402909" y="5783263"/>
            <a:ext cx="548630" cy="548620"/>
          </a:xfrm>
          <a:prstGeom prst="rect">
            <a:avLst/>
          </a:prstGeom>
          <a:solidFill>
            <a:srgbClr val="00418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9701214" y="1577044"/>
            <a:ext cx="548630" cy="548620"/>
          </a:xfrm>
          <a:prstGeom prst="rect">
            <a:avLst/>
          </a:prstGeom>
          <a:solidFill>
            <a:srgbClr val="00418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0746977"/>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_Pull Quot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4397" y="-41392"/>
            <a:ext cx="12655297" cy="7112547"/>
          </a:xfrm>
          <a:prstGeom prst="rect">
            <a:avLst/>
          </a:prstGeom>
        </p:spPr>
      </p:pic>
      <p:sp>
        <p:nvSpPr>
          <p:cNvPr id="3" name="Text Placeholder 2"/>
          <p:cNvSpPr>
            <a:spLocks noGrp="1"/>
          </p:cNvSpPr>
          <p:nvPr>
            <p:ph type="body" sz="quarter" idx="11" hasCustomPrompt="1"/>
          </p:nvPr>
        </p:nvSpPr>
        <p:spPr>
          <a:xfrm>
            <a:off x="274638" y="2125665"/>
            <a:ext cx="4572000" cy="3383257"/>
          </a:xfrm>
        </p:spPr>
        <p:txBody>
          <a:bodyPr lIns="146304" tIns="91440" rIns="146304" bIns="91440" anchor="ctr">
            <a:noAutofit/>
          </a:bodyPr>
          <a:lstStyle>
            <a:lvl1pPr marL="0" indent="0" algn="l">
              <a:lnSpc>
                <a:spcPts val="6000"/>
              </a:lnSpc>
              <a:spcBef>
                <a:spcPts val="0"/>
              </a:spcBef>
              <a:buNone/>
              <a:defRPr sz="6000" baseline="0">
                <a:solidFill>
                  <a:srgbClr val="505050"/>
                </a:solidFill>
              </a:defRPr>
            </a:lvl1pPr>
            <a:lvl2pPr marL="342844" indent="0" algn="l">
              <a:buNone/>
              <a:defRPr sz="4799"/>
            </a:lvl2pPr>
            <a:lvl3pPr marL="571407" indent="0" algn="l">
              <a:buNone/>
              <a:defRPr sz="4799"/>
            </a:lvl3pPr>
            <a:lvl4pPr marL="799968" indent="0" algn="l">
              <a:buNone/>
              <a:defRPr sz="4799"/>
            </a:lvl4pPr>
            <a:lvl5pPr marL="1028530" indent="0" algn="l">
              <a:buNone/>
              <a:defRPr sz="4799"/>
            </a:lvl5pPr>
          </a:lstStyle>
          <a:p>
            <a:pPr lvl="0"/>
            <a:r>
              <a:rPr lang="en-US" dirty="0" smtClean="0"/>
              <a:t>Pull quote</a:t>
            </a:r>
            <a:br>
              <a:rPr lang="en-US" dirty="0" smtClean="0"/>
            </a:br>
            <a:r>
              <a:rPr lang="en-US" dirty="0" smtClean="0"/>
              <a:t>text goes</a:t>
            </a:r>
            <a:br>
              <a:rPr lang="en-US" dirty="0" smtClean="0"/>
            </a:br>
            <a:r>
              <a:rPr lang="en-US" dirty="0" smtClean="0"/>
              <a:t>here</a:t>
            </a:r>
          </a:p>
        </p:txBody>
      </p:sp>
      <p:sp>
        <p:nvSpPr>
          <p:cNvPr id="6" name="Rectangle 5"/>
          <p:cNvSpPr/>
          <p:nvPr userDrawn="1"/>
        </p:nvSpPr>
        <p:spPr bwMode="auto">
          <a:xfrm>
            <a:off x="5390208" y="1602443"/>
            <a:ext cx="548630" cy="548620"/>
          </a:xfrm>
          <a:prstGeom prst="rect">
            <a:avLst/>
          </a:prstGeom>
          <a:solidFill>
            <a:srgbClr val="00418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auto">
          <a:xfrm>
            <a:off x="9688513" y="5808663"/>
            <a:ext cx="548630" cy="548620"/>
          </a:xfrm>
          <a:prstGeom prst="rect">
            <a:avLst/>
          </a:prstGeom>
          <a:solidFill>
            <a:srgbClr val="00418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auto">
          <a:xfrm>
            <a:off x="5390208" y="5808663"/>
            <a:ext cx="548630" cy="548620"/>
          </a:xfrm>
          <a:prstGeom prst="rect">
            <a:avLst/>
          </a:prstGeom>
          <a:solidFill>
            <a:srgbClr val="00418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9688513" y="1602443"/>
            <a:ext cx="548630" cy="548620"/>
          </a:xfrm>
          <a:prstGeom prst="rect">
            <a:avLst/>
          </a:prstGeom>
          <a:solidFill>
            <a:srgbClr val="00418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7392444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theme" Target="../theme/theme2.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image" Target="../media/image2.png"/><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image" Target="../media/image1.png"/><Relationship Id="rId8"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34" Type="http://schemas.openxmlformats.org/officeDocument/2006/relationships/slideLayout" Target="../slideLayouts/slideLayout100.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33" Type="http://schemas.openxmlformats.org/officeDocument/2006/relationships/slideLayout" Target="../slideLayouts/slideLayout99.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slideLayout" Target="../slideLayouts/slideLayout95.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slideLayout" Target="../slideLayouts/slideLayout98.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slideLayout" Target="../slideLayouts/slideLayout97.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slideLayout" Target="../slideLayouts/slideLayout96.xml"/><Relationship Id="rId35" Type="http://schemas.openxmlformats.org/officeDocument/2006/relationships/theme" Target="../theme/theme3.xml"/><Relationship Id="rId8"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424956155"/>
      </p:ext>
    </p:extLst>
  </p:cSld>
  <p:clrMap bg1="dk1" tx1="lt1" bg2="dk2" tx2="lt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 id="2147484302" r:id="rId18"/>
    <p:sldLayoutId id="2147484303" r:id="rId19"/>
    <p:sldLayoutId id="2147484304" r:id="rId20"/>
    <p:sldLayoutId id="2147484305" r:id="rId21"/>
    <p:sldLayoutId id="2147484306" r:id="rId22"/>
    <p:sldLayoutId id="2147484307" r:id="rId23"/>
    <p:sldLayoutId id="2147484308" r:id="rId24"/>
    <p:sldLayoutId id="2147484309" r:id="rId25"/>
    <p:sldLayoutId id="2147484310" r:id="rId26"/>
    <p:sldLayoutId id="2147484311" r:id="rId27"/>
    <p:sldLayoutId id="2147484312" r:id="rId28"/>
    <p:sldLayoutId id="2147484313" r:id="rId29"/>
    <p:sldLayoutId id="2147484314" r:id="rId30"/>
    <p:sldLayoutId id="2147484315" r:id="rId31"/>
    <p:sldLayoutId id="2147484316" r:id="rId32"/>
    <p:sldLayoutId id="2147484317"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0" y="295278"/>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4"/>
            <a:ext cx="11887197" cy="2092881"/>
          </a:xfrm>
          <a:prstGeom prst="rect">
            <a:avLst/>
          </a:prstGeom>
        </p:spPr>
        <p:txBody>
          <a:bodyPr vert="horz" wrap="square"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3"/>
          </p:nvPr>
        </p:nvSpPr>
        <p:spPr>
          <a:xfrm>
            <a:off x="457200" y="6565391"/>
            <a:ext cx="3937000" cy="137160"/>
          </a:xfrm>
          <a:prstGeom prst="rect">
            <a:avLst/>
          </a:prstGeom>
        </p:spPr>
        <p:txBody>
          <a:bodyPr vert="horz" lIns="0" tIns="0" rIns="91440" bIns="0" rtlCol="0" anchor="ctr"/>
          <a:lstStyle>
            <a:lvl1pPr marL="0" algn="l" defTabSz="932715" rtl="0" eaLnBrk="1" latinLnBrk="0" hangingPunct="1">
              <a:defRPr lang="en-US" sz="900" kern="1200">
                <a:solidFill>
                  <a:schemeClr val="tx2"/>
                </a:solidFill>
                <a:latin typeface="+mn-lt"/>
                <a:ea typeface="+mn-ea"/>
                <a:cs typeface="+mn-cs"/>
              </a:defRPr>
            </a:lvl1pPr>
          </a:lstStyle>
          <a:p>
            <a:r>
              <a:rPr dirty="0" smtClean="0">
                <a:solidFill>
                  <a:srgbClr val="505050"/>
                </a:solidFill>
              </a:rPr>
              <a:t>Microsoft Confidential</a:t>
            </a:r>
            <a:endParaRPr dirty="0">
              <a:solidFill>
                <a:srgbClr val="505050"/>
              </a:solidFill>
            </a:endParaRPr>
          </a:p>
        </p:txBody>
      </p:sp>
      <p:sp>
        <p:nvSpPr>
          <p:cNvPr id="5" name="Slide Number Placeholder 4"/>
          <p:cNvSpPr>
            <a:spLocks noGrp="1"/>
          </p:cNvSpPr>
          <p:nvPr>
            <p:ph type="sldNum" sz="quarter" idx="4"/>
          </p:nvPr>
        </p:nvSpPr>
        <p:spPr>
          <a:xfrm>
            <a:off x="11595105" y="6565391"/>
            <a:ext cx="566737" cy="137160"/>
          </a:xfrm>
          <a:prstGeom prst="rect">
            <a:avLst/>
          </a:prstGeom>
        </p:spPr>
        <p:txBody>
          <a:bodyPr vert="horz" lIns="91440" tIns="0" rIns="0" bIns="0" rtlCol="0" anchor="ctr"/>
          <a:lstStyle>
            <a:lvl1pPr algn="r">
              <a:defRPr lang="en-US" sz="900" b="0" kern="1200" smtClean="0">
                <a:solidFill>
                  <a:schemeClr val="tx2"/>
                </a:solidFill>
                <a:latin typeface="+mn-lt"/>
                <a:ea typeface="+mn-ea"/>
                <a:cs typeface="+mn-cs"/>
              </a:defRPr>
            </a:lvl1pPr>
          </a:lstStyle>
          <a:p>
            <a:pPr defTabSz="932562"/>
            <a:fld id="{27258FFF-F925-446B-8502-81C933981705}" type="slidenum">
              <a:rPr>
                <a:solidFill>
                  <a:srgbClr val="505050"/>
                </a:solidFill>
              </a:rPr>
              <a:pPr defTabSz="932562"/>
              <a:t>‹#›</a:t>
            </a:fld>
            <a:endParaRPr dirty="0">
              <a:solidFill>
                <a:srgbClr val="505050"/>
              </a:solidFill>
            </a:endParaRPr>
          </a:p>
        </p:txBody>
      </p:sp>
    </p:spTree>
    <p:extLst>
      <p:ext uri="{BB962C8B-B14F-4D97-AF65-F5344CB8AC3E}">
        <p14:creationId xmlns:p14="http://schemas.microsoft.com/office/powerpoint/2010/main" val="1701308771"/>
      </p:ext>
    </p:extLst>
  </p:cSld>
  <p:clrMap bg1="lt1" tx1="dk1" bg2="lt2" tx2="dk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 id="2147484330" r:id="rId12"/>
    <p:sldLayoutId id="2147484331" r:id="rId13"/>
    <p:sldLayoutId id="2147484332" r:id="rId14"/>
    <p:sldLayoutId id="2147484333" r:id="rId15"/>
    <p:sldLayoutId id="2147484334" r:id="rId16"/>
    <p:sldLayoutId id="2147484335" r:id="rId17"/>
    <p:sldLayoutId id="2147484336" r:id="rId18"/>
    <p:sldLayoutId id="2147484337" r:id="rId19"/>
    <p:sldLayoutId id="2147484338" r:id="rId20"/>
    <p:sldLayoutId id="2147484339" r:id="rId21"/>
    <p:sldLayoutId id="2147484340" r:id="rId22"/>
    <p:sldLayoutId id="2147484341" r:id="rId23"/>
    <p:sldLayoutId id="2147484342" r:id="rId24"/>
    <p:sldLayoutId id="2147484343" r:id="rId25"/>
    <p:sldLayoutId id="2147484344" r:id="rId26"/>
    <p:sldLayoutId id="2147484345" r:id="rId27"/>
    <p:sldLayoutId id="2147484346" r:id="rId28"/>
    <p:sldLayoutId id="2147484347" r:id="rId29"/>
    <p:sldLayoutId id="2147484348" r:id="rId30"/>
    <p:sldLayoutId id="2147484349" r:id="rId31"/>
    <p:sldLayoutId id="2147484350" r:id="rId32"/>
    <p:sldLayoutId id="2147484351" r:id="rId33"/>
    <p:sldLayoutId id="2147484352" r:id="rId34"/>
  </p:sldLayoutIdLst>
  <p:transition>
    <p:fade/>
  </p:transition>
  <p:timing>
    <p:tnLst>
      <p:par>
        <p:cTn id="1" dur="indefinite" restart="never" nodeType="tmRoot"/>
      </p:par>
    </p:tnLst>
  </p:timing>
  <p:txStyles>
    <p:titleStyle>
      <a:lvl1pPr algn="l" defTabSz="932715" rtl="0" eaLnBrk="1" latinLnBrk="0" hangingPunct="1">
        <a:lnSpc>
          <a:spcPct val="90000"/>
        </a:lnSpc>
        <a:spcBef>
          <a:spcPct val="0"/>
        </a:spcBef>
        <a:buNone/>
        <a:defRPr lang="en-US" sz="5399" b="0" kern="1200" cap="none" spc="-102" baseline="0" dirty="0" smtClean="0">
          <a:ln w="3175">
            <a:noFill/>
          </a:ln>
          <a:solidFill>
            <a:schemeClr val="tx2"/>
          </a:solidFill>
          <a:effectLst/>
          <a:latin typeface="+mj-lt"/>
          <a:ea typeface="+mn-ea"/>
          <a:cs typeface="Segoe UI" pitchFamily="34" charset="0"/>
        </a:defRPr>
      </a:lvl1pPr>
    </p:titleStyle>
    <p:bodyStyle>
      <a:lvl1pPr marL="342891" marR="0" indent="-342891" algn="l" defTabSz="932715" rtl="0" eaLnBrk="1" fontAlgn="auto" latinLnBrk="0" hangingPunct="1">
        <a:lnSpc>
          <a:spcPct val="90000"/>
        </a:lnSpc>
        <a:spcBef>
          <a:spcPct val="20000"/>
        </a:spcBef>
        <a:spcAft>
          <a:spcPts val="0"/>
        </a:spcAft>
        <a:buClrTx/>
        <a:buSzPct val="90000"/>
        <a:buFont typeface="Arial" pitchFamily="34" charset="0"/>
        <a:buChar char="•"/>
        <a:tabLst/>
        <a:defRPr sz="4001" kern="1200" spc="0" baseline="0">
          <a:solidFill>
            <a:schemeClr val="tx2"/>
          </a:solidFill>
          <a:latin typeface="+mj-lt"/>
          <a:ea typeface="+mn-ea"/>
          <a:cs typeface="+mn-cs"/>
        </a:defRPr>
      </a:lvl1pPr>
      <a:lvl2pPr marL="584183" marR="0" indent="-241292" algn="l" defTabSz="932715"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chemeClr val="tx2"/>
          </a:solidFill>
          <a:latin typeface="+mn-lt"/>
          <a:ea typeface="+mn-ea"/>
          <a:cs typeface="+mn-cs"/>
        </a:defRPr>
      </a:lvl2pPr>
      <a:lvl3pPr marL="800077" marR="0" indent="-228594" algn="l" defTabSz="932715"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chemeClr val="tx2"/>
          </a:solidFill>
          <a:latin typeface="+mn-lt"/>
          <a:ea typeface="+mn-ea"/>
          <a:cs typeface="+mn-cs"/>
        </a:defRPr>
      </a:lvl3pPr>
      <a:lvl4pPr marL="1028669" marR="0" indent="-228594" algn="l" defTabSz="932715" rtl="0" eaLnBrk="1" fontAlgn="auto" latinLnBrk="0" hangingPunct="1">
        <a:lnSpc>
          <a:spcPct val="90000"/>
        </a:lnSpc>
        <a:spcBef>
          <a:spcPct val="20000"/>
        </a:spcBef>
        <a:spcAft>
          <a:spcPts val="0"/>
        </a:spcAft>
        <a:buClrTx/>
        <a:buSzPct val="90000"/>
        <a:buFont typeface="Arial" pitchFamily="34" charset="0"/>
        <a:buChar char="•"/>
        <a:tabLst/>
        <a:defRPr sz="1801" kern="1200" spc="0" baseline="0">
          <a:solidFill>
            <a:schemeClr val="tx2"/>
          </a:solidFill>
          <a:latin typeface="+mn-lt"/>
          <a:ea typeface="+mn-ea"/>
          <a:cs typeface="+mn-cs"/>
        </a:defRPr>
      </a:lvl4pPr>
      <a:lvl5pPr marL="1257263" marR="0" indent="-228594" algn="l" defTabSz="932715" rtl="0" eaLnBrk="1" fontAlgn="auto" latinLnBrk="0" hangingPunct="1">
        <a:lnSpc>
          <a:spcPct val="90000"/>
        </a:lnSpc>
        <a:spcBef>
          <a:spcPct val="20000"/>
        </a:spcBef>
        <a:spcAft>
          <a:spcPts val="0"/>
        </a:spcAft>
        <a:buClrTx/>
        <a:buSzPct val="90000"/>
        <a:buFont typeface="Arial" pitchFamily="34" charset="0"/>
        <a:buChar char="•"/>
        <a:tabLst/>
        <a:defRPr sz="1801" kern="1200" spc="0" baseline="0">
          <a:solidFill>
            <a:schemeClr val="tx2"/>
          </a:solidFill>
          <a:latin typeface="+mn-lt"/>
          <a:ea typeface="+mn-ea"/>
          <a:cs typeface="+mn-cs"/>
        </a:defRPr>
      </a:lvl5pPr>
      <a:lvl6pPr marL="2564963" indent="-233179" algn="l" defTabSz="93271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323" indent="-233179" algn="l" defTabSz="93271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679" indent="-233179" algn="l" defTabSz="93271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038" indent="-233179" algn="l" defTabSz="93271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15" rtl="0" eaLnBrk="1" latinLnBrk="0" hangingPunct="1">
        <a:defRPr sz="1801" kern="1200">
          <a:solidFill>
            <a:schemeClr val="tx1"/>
          </a:solidFill>
          <a:latin typeface="+mn-lt"/>
          <a:ea typeface="+mn-ea"/>
          <a:cs typeface="+mn-cs"/>
        </a:defRPr>
      </a:lvl1pPr>
      <a:lvl2pPr marL="466357" algn="l" defTabSz="932715" rtl="0" eaLnBrk="1" latinLnBrk="0" hangingPunct="1">
        <a:defRPr sz="1801" kern="1200">
          <a:solidFill>
            <a:schemeClr val="tx1"/>
          </a:solidFill>
          <a:latin typeface="+mn-lt"/>
          <a:ea typeface="+mn-ea"/>
          <a:cs typeface="+mn-cs"/>
        </a:defRPr>
      </a:lvl2pPr>
      <a:lvl3pPr marL="932715" algn="l" defTabSz="932715" rtl="0" eaLnBrk="1" latinLnBrk="0" hangingPunct="1">
        <a:defRPr sz="1801" kern="1200">
          <a:solidFill>
            <a:schemeClr val="tx1"/>
          </a:solidFill>
          <a:latin typeface="+mn-lt"/>
          <a:ea typeface="+mn-ea"/>
          <a:cs typeface="+mn-cs"/>
        </a:defRPr>
      </a:lvl3pPr>
      <a:lvl4pPr marL="1399072" algn="l" defTabSz="932715" rtl="0" eaLnBrk="1" latinLnBrk="0" hangingPunct="1">
        <a:defRPr sz="1801" kern="1200">
          <a:solidFill>
            <a:schemeClr val="tx1"/>
          </a:solidFill>
          <a:latin typeface="+mn-lt"/>
          <a:ea typeface="+mn-ea"/>
          <a:cs typeface="+mn-cs"/>
        </a:defRPr>
      </a:lvl4pPr>
      <a:lvl5pPr marL="1865428" algn="l" defTabSz="932715" rtl="0" eaLnBrk="1" latinLnBrk="0" hangingPunct="1">
        <a:defRPr sz="1801" kern="1200">
          <a:solidFill>
            <a:schemeClr val="tx1"/>
          </a:solidFill>
          <a:latin typeface="+mn-lt"/>
          <a:ea typeface="+mn-ea"/>
          <a:cs typeface="+mn-cs"/>
        </a:defRPr>
      </a:lvl5pPr>
      <a:lvl6pPr marL="2331788" algn="l" defTabSz="932715" rtl="0" eaLnBrk="1" latinLnBrk="0" hangingPunct="1">
        <a:defRPr sz="1801" kern="1200">
          <a:solidFill>
            <a:schemeClr val="tx1"/>
          </a:solidFill>
          <a:latin typeface="+mn-lt"/>
          <a:ea typeface="+mn-ea"/>
          <a:cs typeface="+mn-cs"/>
        </a:defRPr>
      </a:lvl6pPr>
      <a:lvl7pPr marL="2798142" algn="l" defTabSz="932715" rtl="0" eaLnBrk="1" latinLnBrk="0" hangingPunct="1">
        <a:defRPr sz="1801" kern="1200">
          <a:solidFill>
            <a:schemeClr val="tx1"/>
          </a:solidFill>
          <a:latin typeface="+mn-lt"/>
          <a:ea typeface="+mn-ea"/>
          <a:cs typeface="+mn-cs"/>
        </a:defRPr>
      </a:lvl7pPr>
      <a:lvl8pPr marL="3264501" algn="l" defTabSz="932715" rtl="0" eaLnBrk="1" latinLnBrk="0" hangingPunct="1">
        <a:defRPr sz="1801" kern="1200">
          <a:solidFill>
            <a:schemeClr val="tx1"/>
          </a:solidFill>
          <a:latin typeface="+mn-lt"/>
          <a:ea typeface="+mn-ea"/>
          <a:cs typeface="+mn-cs"/>
        </a:defRPr>
      </a:lvl8pPr>
      <a:lvl9pPr marL="3730858" algn="l" defTabSz="932715"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85.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8.png"/><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52.xml"/><Relationship Id="rId6" Type="http://schemas.openxmlformats.org/officeDocument/2006/relationships/image" Target="../media/image52.jpeg"/><Relationship Id="rId5" Type="http://schemas.openxmlformats.org/officeDocument/2006/relationships/image" Target="../media/image51.jpeg"/><Relationship Id="rId10" Type="http://schemas.openxmlformats.org/officeDocument/2006/relationships/image" Target="../media/image56.gif"/><Relationship Id="rId4" Type="http://schemas.openxmlformats.org/officeDocument/2006/relationships/image" Target="../media/image50.png"/><Relationship Id="rId9" Type="http://schemas.openxmlformats.org/officeDocument/2006/relationships/image" Target="../media/image55.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9.png"/><Relationship Id="rId7" Type="http://schemas.microsoft.com/office/2007/relationships/hdphoto" Target="../media/hdphoto1.wdp"/><Relationship Id="rId12" Type="http://schemas.openxmlformats.org/officeDocument/2006/relationships/image" Target="../media/image67.png"/><Relationship Id="rId2" Type="http://schemas.openxmlformats.org/officeDocument/2006/relationships/slideLayout" Target="../slideLayouts/slideLayout61.xml"/><Relationship Id="rId16" Type="http://schemas.openxmlformats.org/officeDocument/2006/relationships/image" Target="../media/image70.png"/><Relationship Id="rId1" Type="http://schemas.openxmlformats.org/officeDocument/2006/relationships/tags" Target="../tags/tag1.xml"/><Relationship Id="rId6" Type="http://schemas.openxmlformats.org/officeDocument/2006/relationships/image" Target="../media/image62.png"/><Relationship Id="rId11" Type="http://schemas.openxmlformats.org/officeDocument/2006/relationships/image" Target="../media/image66.png"/><Relationship Id="rId5" Type="http://schemas.openxmlformats.org/officeDocument/2006/relationships/image" Target="../media/image61.png"/><Relationship Id="rId15" Type="http://schemas.openxmlformats.org/officeDocument/2006/relationships/image" Target="../media/image69.png"/><Relationship Id="rId10" Type="http://schemas.openxmlformats.org/officeDocument/2006/relationships/image" Target="../media/image65.png"/><Relationship Id="rId4" Type="http://schemas.openxmlformats.org/officeDocument/2006/relationships/image" Target="../media/image60.png"/><Relationship Id="rId9" Type="http://schemas.openxmlformats.org/officeDocument/2006/relationships/image" Target="../media/image64.png"/><Relationship Id="rId14" Type="http://schemas.microsoft.com/office/2007/relationships/hdphoto" Target="../media/hdphoto2.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1.png"/><Relationship Id="rId1" Type="http://schemas.openxmlformats.org/officeDocument/2006/relationships/slideLayout" Target="../slideLayouts/slideLayout4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3.png"/><Relationship Id="rId1" Type="http://schemas.openxmlformats.org/officeDocument/2006/relationships/slideLayout" Target="../slideLayouts/slideLayout4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8.emf"/><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8.emf"/><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8.emf"/><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8.emf"/><Relationship Id="rId1" Type="http://schemas.openxmlformats.org/officeDocument/2006/relationships/slideLayout" Target="../slideLayouts/slideLayout45.xml"/><Relationship Id="rId4" Type="http://schemas.openxmlformats.org/officeDocument/2006/relationships/image" Target="../media/image79.emf"/></Relationships>
</file>

<file path=ppt/slides/_rels/slide34.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13.xml"/><Relationship Id="rId1" Type="http://schemas.openxmlformats.org/officeDocument/2006/relationships/slideLayout" Target="../slideLayouts/slideLayout45.xml"/><Relationship Id="rId5" Type="http://schemas.openxmlformats.org/officeDocument/2006/relationships/image" Target="../media/image79.emf"/><Relationship Id="rId4" Type="http://schemas.openxmlformats.org/officeDocument/2006/relationships/image" Target="../media/image77.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15.xml"/><Relationship Id="rId1" Type="http://schemas.openxmlformats.org/officeDocument/2006/relationships/slideLayout" Target="../slideLayouts/slideLayout45.xml"/><Relationship Id="rId5" Type="http://schemas.openxmlformats.org/officeDocument/2006/relationships/image" Target="../media/image78.emf"/><Relationship Id="rId4" Type="http://schemas.openxmlformats.org/officeDocument/2006/relationships/image" Target="../media/image79.emf"/></Relationships>
</file>

<file path=ppt/slides/_rels/slide38.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7.emf"/><Relationship Id="rId1" Type="http://schemas.openxmlformats.org/officeDocument/2006/relationships/slideLayout" Target="../slideLayouts/slideLayout45.xml"/><Relationship Id="rId4" Type="http://schemas.openxmlformats.org/officeDocument/2006/relationships/image" Target="../media/image78.emf"/></Relationships>
</file>

<file path=ppt/slides/_rels/slide39.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7.emf"/><Relationship Id="rId1" Type="http://schemas.openxmlformats.org/officeDocument/2006/relationships/slideLayout" Target="../slideLayouts/slideLayout45.xml"/><Relationship Id="rId4" Type="http://schemas.openxmlformats.org/officeDocument/2006/relationships/image" Target="../media/image7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45.xml"/><Relationship Id="rId5" Type="http://schemas.openxmlformats.org/officeDocument/2006/relationships/image" Target="../media/image83.png"/><Relationship Id="rId4" Type="http://schemas.openxmlformats.org/officeDocument/2006/relationships/image" Target="../media/image8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4.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33.emf"/><Relationship Id="rId7" Type="http://schemas.openxmlformats.org/officeDocument/2006/relationships/image" Target="../media/image84.png"/><Relationship Id="rId2" Type="http://schemas.openxmlformats.org/officeDocument/2006/relationships/notesSlide" Target="../notesSlides/notesSlide17.xml"/><Relationship Id="rId1" Type="http://schemas.openxmlformats.org/officeDocument/2006/relationships/slideLayout" Target="../slideLayouts/slideLayout5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86.png"/><Relationship Id="rId4" Type="http://schemas.openxmlformats.org/officeDocument/2006/relationships/image" Target="../media/image38.emf"/><Relationship Id="rId9" Type="http://schemas.microsoft.com/office/2007/relationships/hdphoto" Target="../media/hdphoto3.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5.xml"/><Relationship Id="rId5" Type="http://schemas.openxmlformats.org/officeDocument/2006/relationships/hyperlink" Target="mailto:hectorl@microsoft.com" TargetMode="External"/><Relationship Id="rId4" Type="http://schemas.openxmlformats.org/officeDocument/2006/relationships/hyperlink" Target="mailto:abhiag@microsoft.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8" Type="http://schemas.openxmlformats.org/officeDocument/2006/relationships/hyperlink" Target="http://social.msdn.microsoft.com/Forums/windowsazure/en-US/home?forum=hypervrecovmgr" TargetMode="External"/><Relationship Id="rId3" Type="http://schemas.openxmlformats.org/officeDocument/2006/relationships/hyperlink" Target="http://www.microsoft.com/en-us/download/details.aspx?id=39057" TargetMode="External"/><Relationship Id="rId7" Type="http://schemas.openxmlformats.org/officeDocument/2006/relationships/hyperlink" Target="http://www.inmage.com/" TargetMode="External"/><Relationship Id="rId2" Type="http://schemas.openxmlformats.org/officeDocument/2006/relationships/notesSlide" Target="../notesSlides/notesSlide20.xml"/><Relationship Id="rId1" Type="http://schemas.openxmlformats.org/officeDocument/2006/relationships/slideLayout" Target="../slideLayouts/slideLayout47.xml"/><Relationship Id="rId6" Type="http://schemas.openxmlformats.org/officeDocument/2006/relationships/hyperlink" Target="http://www.microsoft.com/en-us/download/details.aspx?id=42627" TargetMode="External"/><Relationship Id="rId11" Type="http://schemas.openxmlformats.org/officeDocument/2006/relationships/image" Target="../media/image2.png"/><Relationship Id="rId5" Type="http://schemas.openxmlformats.org/officeDocument/2006/relationships/hyperlink" Target="http://www.windowsazure.com/en-us/documentation/articles/hyper-v-recovery-manager-configure-vault/" TargetMode="External"/><Relationship Id="rId10" Type="http://schemas.openxmlformats.org/officeDocument/2006/relationships/hyperlink" Target="http://social.technet.microsoft.com/wiki/contents/articles/27000.the-azure-site-recovery-wiki-asr.aspx" TargetMode="External"/><Relationship Id="rId4" Type="http://schemas.openxmlformats.org/officeDocument/2006/relationships/hyperlink" Target="http://msdn.microsoft.com/en-us/library/windowsazure/dn168841.aspx" TargetMode="External"/><Relationship Id="rId9" Type="http://schemas.openxmlformats.org/officeDocument/2006/relationships/hyperlink" Target="http://feedback.azure.com/forums/256299-site-recovery"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hyperlink" Target="http://www.microsoft.com/en-us/server-cloud/products/windows-azure-pack" TargetMode="External"/><Relationship Id="rId2" Type="http://schemas.openxmlformats.org/officeDocument/2006/relationships/notesSlide" Target="../notesSlides/notesSlide21.xml"/><Relationship Id="rId1" Type="http://schemas.openxmlformats.org/officeDocument/2006/relationships/slideLayout" Target="../slideLayouts/slideLayout52.xml"/><Relationship Id="rId6" Type="http://schemas.openxmlformats.org/officeDocument/2006/relationships/hyperlink" Target="http://technet.microsoft.com/en-us/library/hh546785.aspx" TargetMode="External"/><Relationship Id="rId5" Type="http://schemas.openxmlformats.org/officeDocument/2006/relationships/hyperlink" Target="http://azure.microsoft.com/en-us/" TargetMode="External"/><Relationship Id="rId4" Type="http://schemas.openxmlformats.org/officeDocument/2006/relationships/hyperlink" Target="http://technet.microsoft.com/library/dn765472.aspx"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88.png"/><Relationship Id="rId2" Type="http://schemas.openxmlformats.org/officeDocument/2006/relationships/notesSlide" Target="../notesSlides/notesSlide22.xml"/><Relationship Id="rId1" Type="http://schemas.openxmlformats.org/officeDocument/2006/relationships/slideLayout" Target="../slideLayouts/slideLayout52.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notesSlide" Target="../notesSlides/notesSlide4.xml"/><Relationship Id="rId1" Type="http://schemas.openxmlformats.org/officeDocument/2006/relationships/slideLayout" Target="../slideLayouts/slideLayout52.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50.xml.rels><?xml version="1.0" encoding="UTF-8" standalone="yes"?>
<Relationships xmlns="http://schemas.openxmlformats.org/package/2006/relationships"><Relationship Id="rId8" Type="http://schemas.openxmlformats.org/officeDocument/2006/relationships/hyperlink" Target="http://www.microsoft.com/learning/en/us/Course.aspx?ID=10751AB&amp;Locale=en-us" TargetMode="External"/><Relationship Id="rId3" Type="http://schemas.openxmlformats.org/officeDocument/2006/relationships/hyperlink" Target="http://www.microsoft.com/learning/en/us/Exam.aspx?ID=70-247&amp;Locale=en-us" TargetMode="External"/><Relationship Id="rId7" Type="http://schemas.openxmlformats.org/officeDocument/2006/relationships/hyperlink" Target="http://www.microsoft.com/learning/en/us/Course.aspx?ID=10750AB&amp;Locale=en-us" TargetMode="External"/><Relationship Id="rId2" Type="http://schemas.openxmlformats.org/officeDocument/2006/relationships/notesSlide" Target="../notesSlides/notesSlide23.xml"/><Relationship Id="rId1" Type="http://schemas.openxmlformats.org/officeDocument/2006/relationships/slideLayout" Target="../slideLayouts/slideLayout5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hyperlink" Target="http://www.microsoft.com/learning/en/us/classlocator.aspx" TargetMode="External"/><Relationship Id="rId9" Type="http://schemas.openxmlformats.org/officeDocument/2006/relationships/image" Target="../media/image91.wmf"/></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52.xml"/><Relationship Id="rId6" Type="http://schemas.openxmlformats.org/officeDocument/2006/relationships/image" Target="../media/image94.jpg"/><Relationship Id="rId5" Type="http://schemas.openxmlformats.org/officeDocument/2006/relationships/image" Target="../media/image93.png"/><Relationship Id="rId4" Type="http://schemas.openxmlformats.org/officeDocument/2006/relationships/image" Target="../media/image92.png"/></Relationships>
</file>

<file path=ppt/slides/_rels/slide5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5.xml"/><Relationship Id="rId1" Type="http://schemas.openxmlformats.org/officeDocument/2006/relationships/slideLayout" Target="../slideLayouts/slideLayout5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6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image" Target="../media/image43.png"/><Relationship Id="rId3" Type="http://schemas.openxmlformats.org/officeDocument/2006/relationships/image" Target="../media/image33.emf"/><Relationship Id="rId7" Type="http://schemas.openxmlformats.org/officeDocument/2006/relationships/image" Target="../media/image37.emf"/><Relationship Id="rId12"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52.xml"/><Relationship Id="rId6" Type="http://schemas.openxmlformats.org/officeDocument/2006/relationships/image" Target="../media/image36.emf"/><Relationship Id="rId11" Type="http://schemas.openxmlformats.org/officeDocument/2006/relationships/image" Target="../media/image41.png"/><Relationship Id="rId5" Type="http://schemas.openxmlformats.org/officeDocument/2006/relationships/image" Target="../media/image35.emf"/><Relationship Id="rId10" Type="http://schemas.openxmlformats.org/officeDocument/2006/relationships/image" Target="../media/image40.png"/><Relationship Id="rId4" Type="http://schemas.openxmlformats.org/officeDocument/2006/relationships/image" Target="../media/image34.emf"/><Relationship Id="rId9" Type="http://schemas.openxmlformats.org/officeDocument/2006/relationships/image" Target="../media/image39.png"/><Relationship Id="rId14" Type="http://schemas.openxmlformats.org/officeDocument/2006/relationships/image" Target="../media/image44.emf"/></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52.xml"/><Relationship Id="rId5" Type="http://schemas.openxmlformats.org/officeDocument/2006/relationships/image" Target="../media/image47.png"/><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37972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70037" y="2416210"/>
            <a:ext cx="3442980" cy="3562845"/>
            <a:chOff x="3611553" y="2416210"/>
            <a:chExt cx="3442980" cy="3562845"/>
          </a:xfrm>
        </p:grpSpPr>
        <p:sp>
          <p:nvSpPr>
            <p:cNvPr id="111" name="Rectangle 5"/>
            <p:cNvSpPr>
              <a:spLocks noChangeArrowheads="1"/>
            </p:cNvSpPr>
            <p:nvPr/>
          </p:nvSpPr>
          <p:spPr bwMode="auto">
            <a:xfrm>
              <a:off x="3850008" y="4975180"/>
              <a:ext cx="428660" cy="512919"/>
            </a:xfrm>
            <a:prstGeom prst="rect">
              <a:avLst/>
            </a:prstGeom>
            <a:solidFill>
              <a:schemeClr val="bg2"/>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112" name="Freeform 111"/>
            <p:cNvSpPr>
              <a:spLocks/>
            </p:cNvSpPr>
            <p:nvPr/>
          </p:nvSpPr>
          <p:spPr bwMode="auto">
            <a:xfrm>
              <a:off x="6332801" y="4872871"/>
              <a:ext cx="721732" cy="615868"/>
            </a:xfrm>
            <a:custGeom>
              <a:avLst/>
              <a:gdLst>
                <a:gd name="T0" fmla="*/ 446 w 994"/>
                <a:gd name="T1" fmla="*/ 141 h 841"/>
                <a:gd name="T2" fmla="*/ 446 w 994"/>
                <a:gd name="T3" fmla="*/ 0 h 841"/>
                <a:gd name="T4" fmla="*/ 337 w 994"/>
                <a:gd name="T5" fmla="*/ 0 h 841"/>
                <a:gd name="T6" fmla="*/ 337 w 994"/>
                <a:gd name="T7" fmla="*/ 141 h 841"/>
                <a:gd name="T8" fmla="*/ 302 w 994"/>
                <a:gd name="T9" fmla="*/ 141 h 841"/>
                <a:gd name="T10" fmla="*/ 302 w 994"/>
                <a:gd name="T11" fmla="*/ 0 h 841"/>
                <a:gd name="T12" fmla="*/ 193 w 994"/>
                <a:gd name="T13" fmla="*/ 0 h 841"/>
                <a:gd name="T14" fmla="*/ 193 w 994"/>
                <a:gd name="T15" fmla="*/ 141 h 841"/>
                <a:gd name="T16" fmla="*/ 0 w 994"/>
                <a:gd name="T17" fmla="*/ 141 h 841"/>
                <a:gd name="T18" fmla="*/ 0 w 994"/>
                <a:gd name="T19" fmla="*/ 177 h 841"/>
                <a:gd name="T20" fmla="*/ 44 w 994"/>
                <a:gd name="T21" fmla="*/ 177 h 841"/>
                <a:gd name="T22" fmla="*/ 44 w 994"/>
                <a:gd name="T23" fmla="*/ 841 h 841"/>
                <a:gd name="T24" fmla="*/ 949 w 994"/>
                <a:gd name="T25" fmla="*/ 841 h 841"/>
                <a:gd name="T26" fmla="*/ 949 w 994"/>
                <a:gd name="T27" fmla="*/ 177 h 841"/>
                <a:gd name="T28" fmla="*/ 994 w 994"/>
                <a:gd name="T29" fmla="*/ 177 h 841"/>
                <a:gd name="T30" fmla="*/ 994 w 994"/>
                <a:gd name="T31" fmla="*/ 141 h 841"/>
                <a:gd name="T32" fmla="*/ 446 w 994"/>
                <a:gd name="T33" fmla="*/ 1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4" h="841">
                  <a:moveTo>
                    <a:pt x="446" y="141"/>
                  </a:moveTo>
                  <a:lnTo>
                    <a:pt x="446" y="0"/>
                  </a:lnTo>
                  <a:lnTo>
                    <a:pt x="337" y="0"/>
                  </a:lnTo>
                  <a:lnTo>
                    <a:pt x="337" y="141"/>
                  </a:lnTo>
                  <a:lnTo>
                    <a:pt x="302" y="141"/>
                  </a:lnTo>
                  <a:lnTo>
                    <a:pt x="302" y="0"/>
                  </a:lnTo>
                  <a:lnTo>
                    <a:pt x="193" y="0"/>
                  </a:lnTo>
                  <a:lnTo>
                    <a:pt x="193" y="141"/>
                  </a:lnTo>
                  <a:lnTo>
                    <a:pt x="0" y="141"/>
                  </a:lnTo>
                  <a:lnTo>
                    <a:pt x="0" y="177"/>
                  </a:lnTo>
                  <a:lnTo>
                    <a:pt x="44" y="177"/>
                  </a:lnTo>
                  <a:lnTo>
                    <a:pt x="44" y="841"/>
                  </a:lnTo>
                  <a:lnTo>
                    <a:pt x="949" y="841"/>
                  </a:lnTo>
                  <a:lnTo>
                    <a:pt x="949" y="177"/>
                  </a:lnTo>
                  <a:lnTo>
                    <a:pt x="994" y="177"/>
                  </a:lnTo>
                  <a:lnTo>
                    <a:pt x="994" y="141"/>
                  </a:lnTo>
                  <a:lnTo>
                    <a:pt x="446" y="141"/>
                  </a:lnTo>
                  <a:close/>
                </a:path>
              </a:pathLst>
            </a:custGeom>
            <a:solidFill>
              <a:schemeClr val="tx1">
                <a:lumMod val="20000"/>
                <a:lumOff val="80000"/>
              </a:schemeClr>
            </a:solidFill>
            <a:ln>
              <a:noFill/>
            </a:ln>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sp>
          <p:nvSpPr>
            <p:cNvPr id="113" name="Rectangle 5"/>
            <p:cNvSpPr>
              <a:spLocks noChangeArrowheads="1"/>
            </p:cNvSpPr>
            <p:nvPr/>
          </p:nvSpPr>
          <p:spPr bwMode="auto">
            <a:xfrm>
              <a:off x="5831006" y="4793692"/>
              <a:ext cx="531809" cy="696544"/>
            </a:xfrm>
            <a:prstGeom prst="rect">
              <a:avLst/>
            </a:prstGeom>
            <a:solidFill>
              <a:schemeClr val="bg1">
                <a:lumMod val="65000"/>
              </a:schemeClr>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cxnSp>
          <p:nvCxnSpPr>
            <p:cNvPr id="114" name="Straight Arrow Connector 113"/>
            <p:cNvCxnSpPr/>
            <p:nvPr/>
          </p:nvCxnSpPr>
          <p:spPr>
            <a:xfrm>
              <a:off x="4550170" y="3416013"/>
              <a:ext cx="0" cy="953107"/>
            </a:xfrm>
            <a:prstGeom prst="straightConnector1">
              <a:avLst/>
            </a:prstGeom>
            <a:ln w="57150">
              <a:solidFill>
                <a:schemeClr val="accent6"/>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5987683" y="3215935"/>
              <a:ext cx="0" cy="1173463"/>
            </a:xfrm>
            <a:prstGeom prst="straightConnector1">
              <a:avLst/>
            </a:prstGeom>
            <a:ln w="57150">
              <a:solidFill>
                <a:schemeClr val="accent6"/>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16" name="Group 115"/>
            <p:cNvGrpSpPr/>
            <p:nvPr/>
          </p:nvGrpSpPr>
          <p:grpSpPr>
            <a:xfrm>
              <a:off x="4141816" y="2416210"/>
              <a:ext cx="2529322" cy="999803"/>
              <a:chOff x="616226" y="1630760"/>
              <a:chExt cx="4596553" cy="1801531"/>
            </a:xfrm>
          </p:grpSpPr>
          <p:sp>
            <p:nvSpPr>
              <p:cNvPr id="117" name="Freeform 95"/>
              <p:cNvSpPr>
                <a:spLocks/>
              </p:cNvSpPr>
              <p:nvPr/>
            </p:nvSpPr>
            <p:spPr bwMode="auto">
              <a:xfrm flipH="1">
                <a:off x="616226" y="2000989"/>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85000"/>
                </a:schemeClr>
              </a:solidFill>
              <a:ln>
                <a:noFill/>
              </a:ln>
              <a:extLst/>
            </p:spPr>
            <p:txBody>
              <a:bodyPr vert="horz" wrap="square" lIns="69925" tIns="34962" rIns="69925" bIns="34962" numCol="1" anchor="t" anchorCtr="0" compatLnSpc="1">
                <a:prstTxWarp prst="textNoShape">
                  <a:avLst/>
                </a:prstTxWarp>
              </a:bodyPr>
              <a:lstStyle/>
              <a:p>
                <a:pPr defTabSz="699267"/>
                <a:endParaRPr lang="en-US" sz="1378" dirty="0">
                  <a:solidFill>
                    <a:srgbClr val="000000"/>
                  </a:solidFill>
                </a:endParaRPr>
              </a:p>
            </p:txBody>
          </p:sp>
          <p:sp>
            <p:nvSpPr>
              <p:cNvPr id="118" name="Freeform 95"/>
              <p:cNvSpPr>
                <a:spLocks/>
              </p:cNvSpPr>
              <p:nvPr/>
            </p:nvSpPr>
            <p:spPr bwMode="auto">
              <a:xfrm flipH="1">
                <a:off x="3075030" y="1792342"/>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accent4"/>
              </a:solidFill>
              <a:ln>
                <a:noFill/>
              </a:ln>
              <a:extLst/>
            </p:spPr>
            <p:txBody>
              <a:bodyPr vert="horz" wrap="square" lIns="69925" tIns="34962" rIns="69925" bIns="34962" numCol="1" anchor="t" anchorCtr="0" compatLnSpc="1">
                <a:prstTxWarp prst="textNoShape">
                  <a:avLst/>
                </a:prstTxWarp>
              </a:bodyPr>
              <a:lstStyle/>
              <a:p>
                <a:pPr defTabSz="699267"/>
                <a:endParaRPr lang="en-US" sz="1378" dirty="0">
                  <a:solidFill>
                    <a:srgbClr val="000000"/>
                  </a:solidFill>
                </a:endParaRPr>
              </a:p>
            </p:txBody>
          </p:sp>
          <p:sp>
            <p:nvSpPr>
              <p:cNvPr id="119" name="Freeform 95"/>
              <p:cNvSpPr>
                <a:spLocks/>
              </p:cNvSpPr>
              <p:nvPr/>
            </p:nvSpPr>
            <p:spPr bwMode="auto">
              <a:xfrm flipH="1">
                <a:off x="1281693" y="1630760"/>
                <a:ext cx="2774055" cy="180153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kern="0" dirty="0">
                  <a:solidFill>
                    <a:srgbClr val="505050"/>
                  </a:solidFill>
                </a:endParaRPr>
              </a:p>
            </p:txBody>
          </p:sp>
          <p:sp>
            <p:nvSpPr>
              <p:cNvPr id="120" name="TextBox 119"/>
              <p:cNvSpPr txBox="1"/>
              <p:nvPr/>
            </p:nvSpPr>
            <p:spPr>
              <a:xfrm>
                <a:off x="1467131" y="2418609"/>
                <a:ext cx="2454914" cy="934238"/>
              </a:xfrm>
              <a:prstGeom prst="rect">
                <a:avLst/>
              </a:prstGeom>
              <a:noFill/>
              <a:ln>
                <a:noFill/>
              </a:ln>
            </p:spPr>
            <p:txBody>
              <a:bodyPr wrap="none" lIns="137082" tIns="109666" rIns="137082" bIns="109666" rtlCol="0">
                <a:spAutoFit/>
              </a:bodyPr>
              <a:lstStyle/>
              <a:p>
                <a:pPr algn="ctr" defTabSz="698608">
                  <a:lnSpc>
                    <a:spcPct val="90000"/>
                  </a:lnSpc>
                  <a:spcAft>
                    <a:spcPts val="450"/>
                  </a:spcAft>
                </a:pPr>
                <a:r>
                  <a:rPr lang="en-US" sz="1072" b="1" kern="0" dirty="0">
                    <a:solidFill>
                      <a:srgbClr val="FFFFFF"/>
                    </a:solidFill>
                  </a:rPr>
                  <a:t>Microsoft Azure </a:t>
                </a:r>
                <a:br>
                  <a:rPr lang="en-US" sz="1072" b="1" kern="0" dirty="0">
                    <a:solidFill>
                      <a:srgbClr val="FFFFFF"/>
                    </a:solidFill>
                  </a:rPr>
                </a:br>
                <a:r>
                  <a:rPr lang="en-US" sz="1072" b="1" kern="0" dirty="0">
                    <a:solidFill>
                      <a:srgbClr val="FFFFFF"/>
                    </a:solidFill>
                  </a:rPr>
                  <a:t>Site Recovery</a:t>
                </a:r>
              </a:p>
            </p:txBody>
          </p:sp>
        </p:grpSp>
        <p:sp>
          <p:nvSpPr>
            <p:cNvPr id="121" name="Left-Right Arrow 120"/>
            <p:cNvSpPr/>
            <p:nvPr/>
          </p:nvSpPr>
          <p:spPr bwMode="auto">
            <a:xfrm>
              <a:off x="4809526" y="5001576"/>
              <a:ext cx="899694" cy="116976"/>
            </a:xfrm>
            <a:prstGeom prst="leftRightArrow">
              <a:avLst>
                <a:gd name="adj1" fmla="val 54971"/>
                <a:gd name="adj2" fmla="val 50215"/>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51" tIns="111881" rIns="139851" bIns="111881" numCol="1" spcCol="0" rtlCol="0" fromWordArt="0" anchor="ctr" anchorCtr="0" forceAA="0" compatLnSpc="1">
              <a:prstTxWarp prst="textNoShape">
                <a:avLst/>
              </a:prstTxWarp>
              <a:noAutofit/>
            </a:bodyPr>
            <a:lstStyle/>
            <a:p>
              <a:pPr algn="ctr" defTabSz="713088" fontAlgn="base">
                <a:lnSpc>
                  <a:spcPct val="90000"/>
                </a:lnSpc>
                <a:spcBef>
                  <a:spcPct val="0"/>
                </a:spcBef>
                <a:spcAft>
                  <a:spcPct val="0"/>
                </a:spcAft>
              </a:pPr>
              <a:endParaRPr lang="en-US" sz="766" dirty="0">
                <a:gradFill>
                  <a:gsLst>
                    <a:gs pos="0">
                      <a:srgbClr val="FFFFFF"/>
                    </a:gs>
                    <a:gs pos="100000">
                      <a:srgbClr val="FFFFFF"/>
                    </a:gs>
                  </a:gsLst>
                  <a:lin ang="5400000" scaled="0"/>
                </a:gradFill>
                <a:ea typeface="Segoe UI" pitchFamily="34" charset="0"/>
                <a:cs typeface="Segoe UI" pitchFamily="34" charset="0"/>
              </a:endParaRPr>
            </a:p>
          </p:txBody>
        </p:sp>
        <p:sp>
          <p:nvSpPr>
            <p:cNvPr id="122" name="TextBox 121"/>
            <p:cNvSpPr txBox="1"/>
            <p:nvPr/>
          </p:nvSpPr>
          <p:spPr>
            <a:xfrm>
              <a:off x="4569961" y="3632761"/>
              <a:ext cx="1378822" cy="148502"/>
            </a:xfrm>
            <a:prstGeom prst="rect">
              <a:avLst/>
            </a:prstGeom>
            <a:noFill/>
          </p:spPr>
          <p:txBody>
            <a:bodyPr wrap="square" lIns="136979" tIns="0" rIns="136979" bIns="0" rtlCol="0">
              <a:spAutoFit/>
            </a:bodyPr>
            <a:lstStyle>
              <a:defPPr>
                <a:defRPr lang="en-US"/>
              </a:defPPr>
              <a:lvl1pPr defTabSz="913538">
                <a:lnSpc>
                  <a:spcPct val="90000"/>
                </a:lnSpc>
                <a:spcAft>
                  <a:spcPts val="588"/>
                </a:spcAft>
                <a:defRPr sz="1100">
                  <a:solidFill>
                    <a:srgbClr val="505050"/>
                  </a:solidFill>
                </a:defRPr>
              </a:lvl1pPr>
            </a:lstStyle>
            <a:p>
              <a:pPr algn="ctr"/>
              <a:r>
                <a:rPr lang="en-US" sz="1072" b="1" dirty="0"/>
                <a:t>Download Scout</a:t>
              </a:r>
            </a:p>
          </p:txBody>
        </p:sp>
        <p:sp>
          <p:nvSpPr>
            <p:cNvPr id="123" name="Rectangle 122"/>
            <p:cNvSpPr/>
            <p:nvPr/>
          </p:nvSpPr>
          <p:spPr>
            <a:xfrm>
              <a:off x="4770377" y="4502694"/>
              <a:ext cx="1050713" cy="508601"/>
            </a:xfrm>
            <a:prstGeom prst="rect">
              <a:avLst/>
            </a:prstGeom>
            <a:noFill/>
          </p:spPr>
          <p:txBody>
            <a:bodyPr wrap="square" lIns="136979" tIns="0" rIns="136979" bIns="0" rtlCol="0">
              <a:spAutoFit/>
            </a:bodyPr>
            <a:lstStyle/>
            <a:p>
              <a:pPr algn="ctr" defTabSz="698608">
                <a:lnSpc>
                  <a:spcPct val="90000"/>
                </a:lnSpc>
                <a:spcAft>
                  <a:spcPts val="450"/>
                </a:spcAft>
              </a:pPr>
              <a:r>
                <a:rPr lang="en-US" sz="918" b="1" dirty="0">
                  <a:solidFill>
                    <a:srgbClr val="505050"/>
                  </a:solidFill>
                </a:rPr>
                <a:t>Replication channel: InMage Replication</a:t>
              </a:r>
            </a:p>
          </p:txBody>
        </p:sp>
        <p:sp>
          <p:nvSpPr>
            <p:cNvPr id="124" name="TextBox 123"/>
            <p:cNvSpPr txBox="1"/>
            <p:nvPr/>
          </p:nvSpPr>
          <p:spPr>
            <a:xfrm>
              <a:off x="4278476" y="5429762"/>
              <a:ext cx="574935" cy="536802"/>
            </a:xfrm>
            <a:prstGeom prst="rect">
              <a:avLst/>
            </a:prstGeom>
            <a:noFill/>
          </p:spPr>
          <p:txBody>
            <a:bodyPr wrap="square" lIns="0" tIns="111881" rIns="0" bIns="111881" rtlCol="0">
              <a:spAutoFit/>
            </a:bodyPr>
            <a:lstStyle/>
            <a:p>
              <a:pPr defTabSz="699267">
                <a:lnSpc>
                  <a:spcPct val="90000"/>
                </a:lnSpc>
                <a:spcAft>
                  <a:spcPts val="460"/>
                </a:spcAft>
              </a:pPr>
              <a:r>
                <a:rPr lang="en-US" sz="1122" b="1" kern="0" dirty="0">
                  <a:solidFill>
                    <a:srgbClr val="FFFFFF"/>
                  </a:solidFill>
                </a:rPr>
                <a:t>Primary Site</a:t>
              </a:r>
            </a:p>
          </p:txBody>
        </p:sp>
        <p:sp>
          <p:nvSpPr>
            <p:cNvPr id="125" name="Rectangle 5"/>
            <p:cNvSpPr>
              <a:spLocks noChangeArrowheads="1"/>
            </p:cNvSpPr>
            <p:nvPr/>
          </p:nvSpPr>
          <p:spPr bwMode="auto">
            <a:xfrm>
              <a:off x="4278057" y="4669996"/>
              <a:ext cx="531811" cy="852958"/>
            </a:xfrm>
            <a:prstGeom prst="rect">
              <a:avLst/>
            </a:prstGeom>
            <a:solidFill>
              <a:schemeClr val="accent2"/>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126" name="Freeform 6"/>
            <p:cNvSpPr>
              <a:spLocks/>
            </p:cNvSpPr>
            <p:nvPr/>
          </p:nvSpPr>
          <p:spPr bwMode="auto">
            <a:xfrm>
              <a:off x="4335017" y="4756767"/>
              <a:ext cx="417890" cy="7578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127" name="Freeform 7"/>
            <p:cNvSpPr>
              <a:spLocks/>
            </p:cNvSpPr>
            <p:nvPr/>
          </p:nvSpPr>
          <p:spPr bwMode="auto">
            <a:xfrm>
              <a:off x="4335017" y="4890770"/>
              <a:ext cx="417890" cy="7578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128" name="Freeform 8"/>
            <p:cNvSpPr>
              <a:spLocks/>
            </p:cNvSpPr>
            <p:nvPr/>
          </p:nvSpPr>
          <p:spPr bwMode="auto">
            <a:xfrm>
              <a:off x="4335017" y="5023673"/>
              <a:ext cx="417890" cy="7578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129" name="Freeform 9"/>
            <p:cNvSpPr>
              <a:spLocks/>
            </p:cNvSpPr>
            <p:nvPr/>
          </p:nvSpPr>
          <p:spPr bwMode="auto">
            <a:xfrm>
              <a:off x="4335017" y="5157676"/>
              <a:ext cx="417890" cy="7578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130" name="Oval 14"/>
            <p:cNvSpPr>
              <a:spLocks noChangeArrowheads="1"/>
            </p:cNvSpPr>
            <p:nvPr/>
          </p:nvSpPr>
          <p:spPr bwMode="auto">
            <a:xfrm>
              <a:off x="4673055" y="4772694"/>
              <a:ext cx="40459" cy="41739"/>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131" name="Oval 15"/>
            <p:cNvSpPr>
              <a:spLocks noChangeArrowheads="1"/>
            </p:cNvSpPr>
            <p:nvPr/>
          </p:nvSpPr>
          <p:spPr bwMode="auto">
            <a:xfrm>
              <a:off x="4673055" y="4906697"/>
              <a:ext cx="40459" cy="41739"/>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132" name="Oval 16"/>
            <p:cNvSpPr>
              <a:spLocks noChangeArrowheads="1"/>
            </p:cNvSpPr>
            <p:nvPr/>
          </p:nvSpPr>
          <p:spPr bwMode="auto">
            <a:xfrm>
              <a:off x="4673055" y="5040699"/>
              <a:ext cx="40459" cy="41739"/>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133" name="Oval 17"/>
            <p:cNvSpPr>
              <a:spLocks noChangeArrowheads="1"/>
            </p:cNvSpPr>
            <p:nvPr/>
          </p:nvSpPr>
          <p:spPr bwMode="auto">
            <a:xfrm>
              <a:off x="4673055" y="5174701"/>
              <a:ext cx="40459" cy="41739"/>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134" name="TextBox 133"/>
            <p:cNvSpPr txBox="1"/>
            <p:nvPr/>
          </p:nvSpPr>
          <p:spPr>
            <a:xfrm>
              <a:off x="4320817" y="5285566"/>
              <a:ext cx="446345" cy="225960"/>
            </a:xfrm>
            <a:prstGeom prst="rect">
              <a:avLst/>
            </a:prstGeom>
            <a:noFill/>
          </p:spPr>
          <p:txBody>
            <a:bodyPr wrap="square" lIns="0" tIns="0" rIns="0" bIns="0" rtlCol="0">
              <a:spAutoFit/>
            </a:bodyPr>
            <a:lstStyle/>
            <a:p>
              <a:pPr algn="ctr" defTabSz="699267">
                <a:lnSpc>
                  <a:spcPct val="90000"/>
                </a:lnSpc>
              </a:pPr>
              <a:r>
                <a:rPr lang="en-US" sz="816" dirty="0">
                  <a:solidFill>
                    <a:srgbClr val="FFFFFF"/>
                  </a:solidFill>
                </a:rPr>
                <a:t>Physical/VMWare</a:t>
              </a:r>
              <a:endParaRPr lang="en-US" sz="918" dirty="0">
                <a:solidFill>
                  <a:srgbClr val="FFFFFF"/>
                </a:solidFill>
              </a:endParaRPr>
            </a:p>
          </p:txBody>
        </p:sp>
        <p:sp>
          <p:nvSpPr>
            <p:cNvPr id="135" name="Rectangle 134"/>
            <p:cNvSpPr/>
            <p:nvPr/>
          </p:nvSpPr>
          <p:spPr bwMode="auto">
            <a:xfrm>
              <a:off x="4278057" y="4390620"/>
              <a:ext cx="531471" cy="283033"/>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51" tIns="111881" rIns="139851" bIns="111881" numCol="1" spcCol="0" rtlCol="0" fromWordArt="0" anchor="t" anchorCtr="0" forceAA="0" compatLnSpc="1">
              <a:prstTxWarp prst="textNoShape">
                <a:avLst/>
              </a:prstTxWarp>
              <a:noAutofit/>
            </a:bodyPr>
            <a:lstStyle/>
            <a:p>
              <a:pPr algn="ctr" defTabSz="713088" fontAlgn="base">
                <a:lnSpc>
                  <a:spcPct val="90000"/>
                </a:lnSpc>
                <a:spcBef>
                  <a:spcPct val="0"/>
                </a:spcBef>
                <a:spcAft>
                  <a:spcPct val="0"/>
                </a:spcAft>
              </a:pPr>
              <a:endParaRPr lang="en-US" sz="1530" dirty="0">
                <a:gradFill>
                  <a:gsLst>
                    <a:gs pos="0">
                      <a:srgbClr val="FFFFFF"/>
                    </a:gs>
                    <a:gs pos="100000">
                      <a:srgbClr val="FFFFFF"/>
                    </a:gs>
                  </a:gsLst>
                  <a:lin ang="5400000" scaled="0"/>
                </a:gradFill>
                <a:ea typeface="Segoe UI" pitchFamily="34" charset="0"/>
                <a:cs typeface="Segoe UI" pitchFamily="34" charset="0"/>
              </a:endParaRPr>
            </a:p>
          </p:txBody>
        </p:sp>
        <p:sp>
          <p:nvSpPr>
            <p:cNvPr id="136" name="TextBox 135"/>
            <p:cNvSpPr txBox="1"/>
            <p:nvPr/>
          </p:nvSpPr>
          <p:spPr>
            <a:xfrm>
              <a:off x="5617235" y="5442253"/>
              <a:ext cx="617991" cy="536802"/>
            </a:xfrm>
            <a:prstGeom prst="rect">
              <a:avLst/>
            </a:prstGeom>
            <a:noFill/>
          </p:spPr>
          <p:txBody>
            <a:bodyPr wrap="square" lIns="0" tIns="111881" rIns="0" bIns="111881" rtlCol="0">
              <a:spAutoFit/>
            </a:bodyPr>
            <a:lstStyle>
              <a:defPPr>
                <a:defRPr lang="en-US"/>
              </a:defPPr>
              <a:lvl1pPr algn="ctr">
                <a:lnSpc>
                  <a:spcPct val="90000"/>
                </a:lnSpc>
                <a:spcAft>
                  <a:spcPts val="600"/>
                </a:spcAft>
                <a:defRPr sz="1400" kern="0">
                  <a:gradFill>
                    <a:gsLst>
                      <a:gs pos="2917">
                        <a:srgbClr val="000000"/>
                      </a:gs>
                      <a:gs pos="30000">
                        <a:srgbClr val="000000"/>
                      </a:gs>
                    </a:gsLst>
                    <a:lin ang="5400000" scaled="0"/>
                  </a:gradFill>
                </a:defRPr>
              </a:lvl1pPr>
            </a:lstStyle>
            <a:p>
              <a:pPr algn="r" defTabSz="699267"/>
              <a:r>
                <a:rPr lang="en-US" sz="1122" b="1" dirty="0">
                  <a:solidFill>
                    <a:srgbClr val="FFFFFF"/>
                  </a:solidFill>
                </a:rPr>
                <a:t>Recovery Site</a:t>
              </a:r>
            </a:p>
          </p:txBody>
        </p:sp>
        <p:sp>
          <p:nvSpPr>
            <p:cNvPr id="137" name="Rectangle 5"/>
            <p:cNvSpPr>
              <a:spLocks noChangeArrowheads="1"/>
            </p:cNvSpPr>
            <p:nvPr/>
          </p:nvSpPr>
          <p:spPr bwMode="auto">
            <a:xfrm>
              <a:off x="5709928" y="4672982"/>
              <a:ext cx="531811" cy="849135"/>
            </a:xfrm>
            <a:prstGeom prst="rect">
              <a:avLst/>
            </a:prstGeom>
            <a:solidFill>
              <a:schemeClr val="accent2"/>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138" name="Freeform 6"/>
            <p:cNvSpPr>
              <a:spLocks/>
            </p:cNvSpPr>
            <p:nvPr/>
          </p:nvSpPr>
          <p:spPr bwMode="auto">
            <a:xfrm>
              <a:off x="5766889" y="4759365"/>
              <a:ext cx="417890" cy="75449"/>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139" name="Freeform 7"/>
            <p:cNvSpPr>
              <a:spLocks/>
            </p:cNvSpPr>
            <p:nvPr/>
          </p:nvSpPr>
          <p:spPr bwMode="auto">
            <a:xfrm>
              <a:off x="5766889" y="4892767"/>
              <a:ext cx="417890" cy="75449"/>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140" name="Freeform 8"/>
            <p:cNvSpPr>
              <a:spLocks/>
            </p:cNvSpPr>
            <p:nvPr/>
          </p:nvSpPr>
          <p:spPr bwMode="auto">
            <a:xfrm>
              <a:off x="5766889" y="5025075"/>
              <a:ext cx="417890" cy="75449"/>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141" name="Freeform 9"/>
            <p:cNvSpPr>
              <a:spLocks/>
            </p:cNvSpPr>
            <p:nvPr/>
          </p:nvSpPr>
          <p:spPr bwMode="auto">
            <a:xfrm>
              <a:off x="5766889" y="5158476"/>
              <a:ext cx="417890" cy="75449"/>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142" name="Oval 14"/>
            <p:cNvSpPr>
              <a:spLocks noChangeArrowheads="1"/>
            </p:cNvSpPr>
            <p:nvPr/>
          </p:nvSpPr>
          <p:spPr bwMode="auto">
            <a:xfrm>
              <a:off x="6104927" y="4775221"/>
              <a:ext cx="40459" cy="41551"/>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144" name="Oval 15"/>
            <p:cNvSpPr>
              <a:spLocks noChangeArrowheads="1"/>
            </p:cNvSpPr>
            <p:nvPr/>
          </p:nvSpPr>
          <p:spPr bwMode="auto">
            <a:xfrm>
              <a:off x="6104927" y="4908622"/>
              <a:ext cx="40459" cy="41551"/>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145" name="Oval 16"/>
            <p:cNvSpPr>
              <a:spLocks noChangeArrowheads="1"/>
            </p:cNvSpPr>
            <p:nvPr/>
          </p:nvSpPr>
          <p:spPr bwMode="auto">
            <a:xfrm>
              <a:off x="6104927" y="5042023"/>
              <a:ext cx="40459" cy="41551"/>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146" name="Oval 17"/>
            <p:cNvSpPr>
              <a:spLocks noChangeArrowheads="1"/>
            </p:cNvSpPr>
            <p:nvPr/>
          </p:nvSpPr>
          <p:spPr bwMode="auto">
            <a:xfrm>
              <a:off x="6104927" y="5175425"/>
              <a:ext cx="40459" cy="41551"/>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147" name="TextBox 146"/>
            <p:cNvSpPr txBox="1"/>
            <p:nvPr/>
          </p:nvSpPr>
          <p:spPr>
            <a:xfrm>
              <a:off x="5759985" y="5333654"/>
              <a:ext cx="446345" cy="112980"/>
            </a:xfrm>
            <a:prstGeom prst="rect">
              <a:avLst/>
            </a:prstGeom>
            <a:noFill/>
          </p:spPr>
          <p:txBody>
            <a:bodyPr wrap="square" lIns="0" tIns="0" rIns="0" bIns="0" rtlCol="0">
              <a:spAutoFit/>
            </a:bodyPr>
            <a:lstStyle/>
            <a:p>
              <a:pPr algn="ctr" defTabSz="699267">
                <a:lnSpc>
                  <a:spcPct val="90000"/>
                </a:lnSpc>
              </a:pPr>
              <a:r>
                <a:rPr lang="en-US" sz="816" dirty="0">
                  <a:solidFill>
                    <a:srgbClr val="FFFFFF"/>
                  </a:solidFill>
                </a:rPr>
                <a:t>VMWare</a:t>
              </a:r>
            </a:p>
          </p:txBody>
        </p:sp>
        <p:sp>
          <p:nvSpPr>
            <p:cNvPr id="148" name="Rectangle 147"/>
            <p:cNvSpPr/>
            <p:nvPr/>
          </p:nvSpPr>
          <p:spPr bwMode="auto">
            <a:xfrm>
              <a:off x="5709221" y="4388765"/>
              <a:ext cx="532518" cy="283033"/>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51" tIns="111881" rIns="139851" bIns="111881" numCol="1" spcCol="0" rtlCol="0" fromWordArt="0" anchor="t" anchorCtr="0" forceAA="0" compatLnSpc="1">
              <a:prstTxWarp prst="textNoShape">
                <a:avLst/>
              </a:prstTxWarp>
              <a:noAutofit/>
            </a:bodyPr>
            <a:lstStyle/>
            <a:p>
              <a:pPr algn="ctr" defTabSz="713088" fontAlgn="base">
                <a:lnSpc>
                  <a:spcPct val="90000"/>
                </a:lnSpc>
                <a:spcBef>
                  <a:spcPct val="0"/>
                </a:spcBef>
                <a:spcAft>
                  <a:spcPct val="0"/>
                </a:spcAft>
              </a:pPr>
              <a:endParaRPr lang="en-US" sz="1530" dirty="0">
                <a:gradFill>
                  <a:gsLst>
                    <a:gs pos="0">
                      <a:srgbClr val="FFFFFF"/>
                    </a:gs>
                    <a:gs pos="100000">
                      <a:srgbClr val="FFFFFF"/>
                    </a:gs>
                  </a:gsLst>
                  <a:lin ang="5400000" scaled="0"/>
                </a:gradFill>
                <a:ea typeface="Segoe UI" pitchFamily="34" charset="0"/>
                <a:cs typeface="Segoe UI" pitchFamily="34" charset="0"/>
              </a:endParaRPr>
            </a:p>
          </p:txBody>
        </p:sp>
        <p:grpSp>
          <p:nvGrpSpPr>
            <p:cNvPr id="149" name="Group 148"/>
            <p:cNvGrpSpPr/>
            <p:nvPr/>
          </p:nvGrpSpPr>
          <p:grpSpPr>
            <a:xfrm>
              <a:off x="3748226" y="5273942"/>
              <a:ext cx="125790" cy="243566"/>
              <a:chOff x="7791149" y="4987730"/>
              <a:chExt cx="192916" cy="370370"/>
            </a:xfrm>
          </p:grpSpPr>
          <p:sp>
            <p:nvSpPr>
              <p:cNvPr id="150"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sp>
            <p:nvSpPr>
              <p:cNvPr id="151"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sp>
            <p:nvSpPr>
              <p:cNvPr id="152"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grpSp>
        <p:grpSp>
          <p:nvGrpSpPr>
            <p:cNvPr id="153" name="Group 152"/>
            <p:cNvGrpSpPr/>
            <p:nvPr/>
          </p:nvGrpSpPr>
          <p:grpSpPr>
            <a:xfrm>
              <a:off x="3611553" y="5274998"/>
              <a:ext cx="125790" cy="243566"/>
              <a:chOff x="7791149" y="4987730"/>
              <a:chExt cx="192916" cy="370370"/>
            </a:xfrm>
          </p:grpSpPr>
          <p:sp>
            <p:nvSpPr>
              <p:cNvPr id="154"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sp>
            <p:nvSpPr>
              <p:cNvPr id="155"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sp>
            <p:nvSpPr>
              <p:cNvPr id="156"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grpSp>
        <p:grpSp>
          <p:nvGrpSpPr>
            <p:cNvPr id="157" name="Group 156"/>
            <p:cNvGrpSpPr/>
            <p:nvPr/>
          </p:nvGrpSpPr>
          <p:grpSpPr>
            <a:xfrm>
              <a:off x="6721733" y="5257460"/>
              <a:ext cx="125790" cy="243566"/>
              <a:chOff x="7791149" y="4987730"/>
              <a:chExt cx="192916" cy="370370"/>
            </a:xfrm>
          </p:grpSpPr>
          <p:sp>
            <p:nvSpPr>
              <p:cNvPr id="158"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sp>
            <p:nvSpPr>
              <p:cNvPr id="159"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sp>
            <p:nvSpPr>
              <p:cNvPr id="160"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grpSp>
        <p:sp>
          <p:nvSpPr>
            <p:cNvPr id="161" name="TextBox 160"/>
            <p:cNvSpPr txBox="1"/>
            <p:nvPr/>
          </p:nvSpPr>
          <p:spPr>
            <a:xfrm>
              <a:off x="5759985" y="4409577"/>
              <a:ext cx="446345" cy="225958"/>
            </a:xfrm>
            <a:prstGeom prst="rect">
              <a:avLst/>
            </a:prstGeom>
            <a:noFill/>
          </p:spPr>
          <p:txBody>
            <a:bodyPr wrap="square" lIns="0" tIns="0" rIns="0" bIns="0" rtlCol="0">
              <a:spAutoFit/>
            </a:bodyPr>
            <a:lstStyle/>
            <a:p>
              <a:pPr algn="ctr" defTabSz="699267">
                <a:lnSpc>
                  <a:spcPct val="90000"/>
                </a:lnSpc>
              </a:pPr>
              <a:r>
                <a:rPr lang="en-US" sz="816" dirty="0">
                  <a:solidFill>
                    <a:srgbClr val="FFFFFF"/>
                  </a:solidFill>
                </a:rPr>
                <a:t>InMage Scout</a:t>
              </a:r>
            </a:p>
          </p:txBody>
        </p:sp>
        <p:sp>
          <p:nvSpPr>
            <p:cNvPr id="162" name="TextBox 161"/>
            <p:cNvSpPr txBox="1"/>
            <p:nvPr/>
          </p:nvSpPr>
          <p:spPr>
            <a:xfrm>
              <a:off x="4311920" y="4409577"/>
              <a:ext cx="446345" cy="225958"/>
            </a:xfrm>
            <a:prstGeom prst="rect">
              <a:avLst/>
            </a:prstGeom>
            <a:noFill/>
          </p:spPr>
          <p:txBody>
            <a:bodyPr wrap="square" lIns="0" tIns="0" rIns="0" bIns="0" rtlCol="0">
              <a:spAutoFit/>
            </a:bodyPr>
            <a:lstStyle/>
            <a:p>
              <a:pPr algn="ctr" defTabSz="699267">
                <a:lnSpc>
                  <a:spcPct val="90000"/>
                </a:lnSpc>
              </a:pPr>
              <a:r>
                <a:rPr lang="en-US" sz="816" dirty="0">
                  <a:solidFill>
                    <a:srgbClr val="FFFFFF"/>
                  </a:solidFill>
                </a:rPr>
                <a:t>InMage Scout</a:t>
              </a:r>
            </a:p>
          </p:txBody>
        </p:sp>
      </p:grpSp>
      <p:sp>
        <p:nvSpPr>
          <p:cNvPr id="2" name="Title 1"/>
          <p:cNvSpPr>
            <a:spLocks noGrp="1"/>
          </p:cNvSpPr>
          <p:nvPr>
            <p:ph type="title"/>
          </p:nvPr>
        </p:nvSpPr>
        <p:spPr>
          <a:xfrm>
            <a:off x="275484" y="264964"/>
            <a:ext cx="11393367" cy="1097302"/>
          </a:xfrm>
        </p:spPr>
        <p:txBody>
          <a:bodyPr/>
          <a:lstStyle/>
          <a:p>
            <a:r>
              <a:rPr lang="en-US" dirty="0"/>
              <a:t>Azure Site Recovery: Year So Far…</a:t>
            </a:r>
          </a:p>
        </p:txBody>
      </p:sp>
      <p:sp>
        <p:nvSpPr>
          <p:cNvPr id="216" name="Title 1"/>
          <p:cNvSpPr txBox="1">
            <a:spLocks/>
          </p:cNvSpPr>
          <p:nvPr/>
        </p:nvSpPr>
        <p:spPr>
          <a:xfrm>
            <a:off x="645423" y="1666421"/>
            <a:ext cx="5268014" cy="618487"/>
          </a:xfrm>
          <a:prstGeom prst="rect">
            <a:avLst/>
          </a:prstGeom>
        </p:spPr>
        <p:txBody>
          <a:bodyPr vert="horz" wrap="square" lIns="198955" tIns="124347" rIns="198955" bIns="124347" rtlCol="0" anchor="ctr">
            <a:noAutofit/>
          </a:bodyPr>
          <a:lstStyle>
            <a:lvl1pPr algn="l" defTabSz="685870" rtl="0" eaLnBrk="1" latinLnBrk="0" hangingPunct="1">
              <a:lnSpc>
                <a:spcPts val="4632"/>
              </a:lnSpc>
              <a:spcBef>
                <a:spcPct val="0"/>
              </a:spcBef>
              <a:buNone/>
              <a:defRPr lang="en-US" sz="4265" b="0" kern="1200" cap="none" spc="-75" baseline="0">
                <a:ln w="3175">
                  <a:noFill/>
                </a:ln>
                <a:solidFill>
                  <a:schemeClr val="accent2"/>
                </a:solidFill>
                <a:effectLst/>
                <a:latin typeface="+mj-lt"/>
                <a:ea typeface="+mn-ea"/>
                <a:cs typeface="Segoe UI" pitchFamily="34" charset="0"/>
              </a:defRPr>
            </a:lvl1pPr>
          </a:lstStyle>
          <a:p>
            <a:pPr algn="ctr"/>
            <a:r>
              <a:rPr sz="2448" dirty="0">
                <a:solidFill>
                  <a:srgbClr val="000000"/>
                </a:solidFill>
              </a:rPr>
              <a:t>On-premises to On-premises protection</a:t>
            </a:r>
            <a:endParaRPr sz="1632" dirty="0">
              <a:solidFill>
                <a:srgbClr val="000000"/>
              </a:solidFill>
            </a:endParaRPr>
          </a:p>
        </p:txBody>
      </p:sp>
      <p:sp>
        <p:nvSpPr>
          <p:cNvPr id="217" name="Rectangle 216"/>
          <p:cNvSpPr/>
          <p:nvPr/>
        </p:nvSpPr>
        <p:spPr bwMode="auto">
          <a:xfrm>
            <a:off x="-172202" y="5488006"/>
            <a:ext cx="12607795" cy="1525174"/>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312" fontAlgn="base">
              <a:spcBef>
                <a:spcPct val="0"/>
              </a:spcBef>
              <a:spcAft>
                <a:spcPct val="0"/>
              </a:spcAft>
            </a:pPr>
            <a:endParaRPr lang="en-US" sz="1349" spc="-52" dirty="0">
              <a:gradFill>
                <a:gsLst>
                  <a:gs pos="0">
                    <a:srgbClr val="FFFFFF"/>
                  </a:gs>
                  <a:gs pos="100000">
                    <a:srgbClr val="FFFFFF"/>
                  </a:gs>
                </a:gsLst>
                <a:lin ang="5400000" scaled="0"/>
              </a:gradFill>
              <a:ea typeface="Segoe UI" pitchFamily="34" charset="0"/>
              <a:cs typeface="Segoe UI" pitchFamily="34" charset="0"/>
            </a:endParaRPr>
          </a:p>
        </p:txBody>
      </p:sp>
      <p:sp>
        <p:nvSpPr>
          <p:cNvPr id="143" name="Title 1"/>
          <p:cNvSpPr txBox="1">
            <a:spLocks/>
          </p:cNvSpPr>
          <p:nvPr/>
        </p:nvSpPr>
        <p:spPr>
          <a:xfrm>
            <a:off x="6871027" y="1660751"/>
            <a:ext cx="4825911" cy="3171805"/>
          </a:xfrm>
          <a:prstGeom prst="rect">
            <a:avLst/>
          </a:prstGeom>
        </p:spPr>
        <p:txBody>
          <a:bodyPr vert="horz" wrap="square" lIns="198955" tIns="124347" rIns="198955" bIns="124347" rtlCol="0" anchor="t">
            <a:noAutofit/>
          </a:bodyPr>
          <a:lstStyle>
            <a:lvl1pPr algn="l" defTabSz="685870" rtl="0" eaLnBrk="1" latinLnBrk="0" hangingPunct="1">
              <a:lnSpc>
                <a:spcPts val="4632"/>
              </a:lnSpc>
              <a:spcBef>
                <a:spcPct val="0"/>
              </a:spcBef>
              <a:buNone/>
              <a:defRPr lang="en-US" sz="4265" b="0" kern="1200" cap="none" spc="-75" baseline="0">
                <a:ln w="3175">
                  <a:noFill/>
                </a:ln>
                <a:solidFill>
                  <a:schemeClr val="accent2"/>
                </a:solidFill>
                <a:effectLst/>
                <a:latin typeface="+mj-lt"/>
                <a:ea typeface="+mn-ea"/>
                <a:cs typeface="Segoe UI" pitchFamily="34" charset="0"/>
              </a:defRPr>
            </a:lvl1pPr>
          </a:lstStyle>
          <a:p>
            <a:r>
              <a:rPr sz="3264" dirty="0">
                <a:solidFill>
                  <a:srgbClr val="505050"/>
                </a:solidFill>
              </a:rPr>
              <a:t>GA </a:t>
            </a:r>
            <a:r>
              <a:rPr sz="3264" dirty="0" smtClean="0">
                <a:solidFill>
                  <a:srgbClr val="505050"/>
                </a:solidFill>
              </a:rPr>
              <a:t>July 2014</a:t>
            </a:r>
            <a:endParaRPr sz="3264" dirty="0">
              <a:solidFill>
                <a:srgbClr val="505050"/>
              </a:solidFill>
            </a:endParaRPr>
          </a:p>
          <a:p>
            <a:endParaRPr sz="3264" u="sng" dirty="0" smtClean="0">
              <a:solidFill>
                <a:srgbClr val="505050"/>
              </a:solidFill>
            </a:endParaRPr>
          </a:p>
          <a:p>
            <a:r>
              <a:rPr sz="3264" dirty="0">
                <a:solidFill>
                  <a:srgbClr val="505050"/>
                </a:solidFill>
              </a:rPr>
              <a:t>Azure Site Recovery: DR Orchestration between on-premises </a:t>
            </a:r>
            <a:r>
              <a:rPr sz="3264" dirty="0" smtClean="0">
                <a:solidFill>
                  <a:srgbClr val="505050"/>
                </a:solidFill>
              </a:rPr>
              <a:t>VMware </a:t>
            </a:r>
            <a:r>
              <a:rPr sz="3264" dirty="0">
                <a:solidFill>
                  <a:srgbClr val="505050"/>
                </a:solidFill>
              </a:rPr>
              <a:t>Sites with </a:t>
            </a:r>
            <a:r>
              <a:rPr sz="3264" dirty="0" err="1">
                <a:solidFill>
                  <a:srgbClr val="505050"/>
                </a:solidFill>
              </a:rPr>
              <a:t>InMage</a:t>
            </a:r>
            <a:endParaRPr sz="3264" dirty="0">
              <a:solidFill>
                <a:srgbClr val="505050"/>
              </a:solidFill>
            </a:endParaRPr>
          </a:p>
        </p:txBody>
      </p:sp>
    </p:spTree>
    <p:extLst>
      <p:ext uri="{BB962C8B-B14F-4D97-AF65-F5344CB8AC3E}">
        <p14:creationId xmlns:p14="http://schemas.microsoft.com/office/powerpoint/2010/main" val="45202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341437" y="1728350"/>
            <a:ext cx="3790811" cy="4435912"/>
            <a:chOff x="1341437" y="1728350"/>
            <a:chExt cx="3790811" cy="4435912"/>
          </a:xfrm>
        </p:grpSpPr>
        <p:sp>
          <p:nvSpPr>
            <p:cNvPr id="88" name="TextBox 87"/>
            <p:cNvSpPr txBox="1"/>
            <p:nvPr/>
          </p:nvSpPr>
          <p:spPr>
            <a:xfrm>
              <a:off x="3050802" y="5291524"/>
              <a:ext cx="446347" cy="225959"/>
            </a:xfrm>
            <a:prstGeom prst="rect">
              <a:avLst/>
            </a:prstGeom>
            <a:noFill/>
          </p:spPr>
          <p:txBody>
            <a:bodyPr wrap="square" lIns="0" tIns="0" rIns="0" bIns="0" rtlCol="0">
              <a:spAutoFit/>
            </a:bodyPr>
            <a:lstStyle/>
            <a:p>
              <a:pPr algn="ctr" defTabSz="699267">
                <a:lnSpc>
                  <a:spcPct val="90000"/>
                </a:lnSpc>
              </a:pPr>
              <a:r>
                <a:rPr lang="en-US" sz="816" dirty="0">
                  <a:solidFill>
                    <a:srgbClr val="FFFFFF"/>
                  </a:solidFill>
                </a:rPr>
                <a:t>Windows Server</a:t>
              </a:r>
            </a:p>
          </p:txBody>
        </p:sp>
        <p:sp>
          <p:nvSpPr>
            <p:cNvPr id="89" name="Rectangle 88"/>
            <p:cNvSpPr/>
            <p:nvPr/>
          </p:nvSpPr>
          <p:spPr bwMode="auto">
            <a:xfrm>
              <a:off x="3008069" y="4394745"/>
              <a:ext cx="531471" cy="28303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51" tIns="111881" rIns="139851" bIns="111881" numCol="1" spcCol="0" rtlCol="0" fromWordArt="0" anchor="t" anchorCtr="0" forceAA="0" compatLnSpc="1">
              <a:prstTxWarp prst="textNoShape">
                <a:avLst/>
              </a:prstTxWarp>
              <a:noAutofit/>
            </a:bodyPr>
            <a:lstStyle/>
            <a:p>
              <a:pPr algn="ctr" defTabSz="713088" fontAlgn="base">
                <a:lnSpc>
                  <a:spcPct val="90000"/>
                </a:lnSpc>
                <a:spcBef>
                  <a:spcPct val="0"/>
                </a:spcBef>
                <a:spcAft>
                  <a:spcPct val="0"/>
                </a:spcAft>
              </a:pPr>
              <a:endParaRPr lang="en-US" sz="1530" dirty="0">
                <a:gradFill>
                  <a:gsLst>
                    <a:gs pos="0">
                      <a:srgbClr val="FFFFFF"/>
                    </a:gs>
                    <a:gs pos="100000">
                      <a:srgbClr val="FFFFFF"/>
                    </a:gs>
                  </a:gsLst>
                  <a:lin ang="5400000" scaled="0"/>
                </a:gradFill>
                <a:ea typeface="Segoe UI" pitchFamily="34" charset="0"/>
                <a:cs typeface="Segoe UI" pitchFamily="34" charset="0"/>
              </a:endParaRPr>
            </a:p>
          </p:txBody>
        </p:sp>
        <p:sp>
          <p:nvSpPr>
            <p:cNvPr id="90" name="Title 1"/>
            <p:cNvSpPr txBox="1">
              <a:spLocks/>
            </p:cNvSpPr>
            <p:nvPr/>
          </p:nvSpPr>
          <p:spPr>
            <a:xfrm>
              <a:off x="1341437" y="1728350"/>
              <a:ext cx="3790811" cy="625912"/>
            </a:xfrm>
            <a:prstGeom prst="rect">
              <a:avLst/>
            </a:prstGeom>
          </p:spPr>
          <p:txBody>
            <a:bodyPr vert="horz" wrap="square" lIns="149217" tIns="93260" rIns="149217" bIns="93260" rtlCol="0" anchor="ctr">
              <a:noAutofit/>
            </a:bodyPr>
            <a:lstStyle>
              <a:lvl1pPr algn="l" defTabSz="914180" rtl="0" eaLnBrk="1" latinLnBrk="0" hangingPunct="1">
                <a:lnSpc>
                  <a:spcPct val="90000"/>
                </a:lnSpc>
                <a:spcBef>
                  <a:spcPct val="0"/>
                </a:spcBef>
                <a:buNone/>
                <a:defRPr lang="en-US" sz="5293" b="0" kern="1200" cap="none" spc="-100" baseline="0" dirty="0" smtClean="0">
                  <a:ln w="3175">
                    <a:noFill/>
                  </a:ln>
                  <a:gradFill>
                    <a:gsLst>
                      <a:gs pos="13139">
                        <a:schemeClr val="tx2"/>
                      </a:gs>
                      <a:gs pos="45000">
                        <a:schemeClr val="tx2"/>
                      </a:gs>
                    </a:gsLst>
                    <a:lin ang="5400000" scaled="0"/>
                  </a:gradFill>
                  <a:effectLst/>
                  <a:latin typeface="+mj-lt"/>
                  <a:ea typeface="+mn-ea"/>
                  <a:cs typeface="Segoe UI" pitchFamily="34" charset="0"/>
                </a:defRPr>
              </a:lvl1pPr>
            </a:lstStyle>
            <a:p>
              <a:pPr algn="ctr"/>
              <a:r>
                <a:rPr sz="2448" spc="-75">
                  <a:solidFill>
                    <a:srgbClr val="000000"/>
                  </a:solidFill>
                </a:rPr>
                <a:t>Protect to Azure</a:t>
              </a:r>
            </a:p>
          </p:txBody>
        </p:sp>
        <p:grpSp>
          <p:nvGrpSpPr>
            <p:cNvPr id="91" name="Group 90"/>
            <p:cNvGrpSpPr/>
            <p:nvPr/>
          </p:nvGrpSpPr>
          <p:grpSpPr>
            <a:xfrm>
              <a:off x="1966477" y="2428137"/>
              <a:ext cx="2697011" cy="3736125"/>
              <a:chOff x="8213623" y="2362540"/>
              <a:chExt cx="2697011" cy="3736125"/>
            </a:xfrm>
          </p:grpSpPr>
          <p:sp>
            <p:nvSpPr>
              <p:cNvPr id="92" name="Left-Right Arrow 91"/>
              <p:cNvSpPr/>
              <p:nvPr/>
            </p:nvSpPr>
            <p:spPr bwMode="auto">
              <a:xfrm rot="16200000">
                <a:off x="9036246" y="3754201"/>
                <a:ext cx="952284" cy="188427"/>
              </a:xfrm>
              <a:prstGeom prst="leftRightArrow">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979" tIns="109584" rIns="136979" bIns="109584" numCol="1" spcCol="0" rtlCol="0" fromWordArt="0" anchor="t" anchorCtr="0" forceAA="0" compatLnSpc="1">
                <a:prstTxWarp prst="textNoShape">
                  <a:avLst/>
                </a:prstTxWarp>
                <a:noAutofit/>
              </a:bodyPr>
              <a:lstStyle/>
              <a:p>
                <a:pPr algn="ctr" defTabSz="698381" fontAlgn="base">
                  <a:lnSpc>
                    <a:spcPct val="90000"/>
                  </a:lnSpc>
                  <a:spcBef>
                    <a:spcPct val="0"/>
                  </a:spcBef>
                  <a:spcAft>
                    <a:spcPct val="0"/>
                  </a:spcAft>
                </a:pPr>
                <a:endParaRPr lang="en-US" sz="1801" dirty="0">
                  <a:gradFill>
                    <a:gsLst>
                      <a:gs pos="0">
                        <a:srgbClr val="FFFFFF"/>
                      </a:gs>
                      <a:gs pos="100000">
                        <a:srgbClr val="FFFFFF"/>
                      </a:gs>
                    </a:gsLst>
                    <a:lin ang="5400000" scaled="0"/>
                  </a:gradFill>
                  <a:ea typeface="Segoe UI" pitchFamily="34" charset="0"/>
                  <a:cs typeface="Segoe UI" pitchFamily="34" charset="0"/>
                </a:endParaRPr>
              </a:p>
            </p:txBody>
          </p:sp>
          <p:pic>
            <p:nvPicPr>
              <p:cNvPr id="93" name="Picture 9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49756" y="4355906"/>
                <a:ext cx="551618" cy="221500"/>
              </a:xfrm>
              <a:prstGeom prst="rect">
                <a:avLst/>
              </a:prstGeom>
            </p:spPr>
          </p:pic>
          <p:grpSp>
            <p:nvGrpSpPr>
              <p:cNvPr id="94" name="Group 93"/>
              <p:cNvGrpSpPr/>
              <p:nvPr/>
            </p:nvGrpSpPr>
            <p:grpSpPr>
              <a:xfrm>
                <a:off x="8213623" y="2362540"/>
                <a:ext cx="2697011" cy="3736125"/>
                <a:chOff x="8213623" y="2362540"/>
                <a:chExt cx="2697011" cy="3736125"/>
              </a:xfrm>
            </p:grpSpPr>
            <p:sp>
              <p:nvSpPr>
                <p:cNvPr id="95" name="Freeform 94"/>
                <p:cNvSpPr>
                  <a:spLocks/>
                </p:cNvSpPr>
                <p:nvPr/>
              </p:nvSpPr>
              <p:spPr bwMode="auto">
                <a:xfrm>
                  <a:off x="8671742" y="4844327"/>
                  <a:ext cx="721732" cy="615868"/>
                </a:xfrm>
                <a:custGeom>
                  <a:avLst/>
                  <a:gdLst>
                    <a:gd name="T0" fmla="*/ 446 w 994"/>
                    <a:gd name="T1" fmla="*/ 141 h 841"/>
                    <a:gd name="T2" fmla="*/ 446 w 994"/>
                    <a:gd name="T3" fmla="*/ 0 h 841"/>
                    <a:gd name="T4" fmla="*/ 337 w 994"/>
                    <a:gd name="T5" fmla="*/ 0 h 841"/>
                    <a:gd name="T6" fmla="*/ 337 w 994"/>
                    <a:gd name="T7" fmla="*/ 141 h 841"/>
                    <a:gd name="T8" fmla="*/ 302 w 994"/>
                    <a:gd name="T9" fmla="*/ 141 h 841"/>
                    <a:gd name="T10" fmla="*/ 302 w 994"/>
                    <a:gd name="T11" fmla="*/ 0 h 841"/>
                    <a:gd name="T12" fmla="*/ 193 w 994"/>
                    <a:gd name="T13" fmla="*/ 0 h 841"/>
                    <a:gd name="T14" fmla="*/ 193 w 994"/>
                    <a:gd name="T15" fmla="*/ 141 h 841"/>
                    <a:gd name="T16" fmla="*/ 0 w 994"/>
                    <a:gd name="T17" fmla="*/ 141 h 841"/>
                    <a:gd name="T18" fmla="*/ 0 w 994"/>
                    <a:gd name="T19" fmla="*/ 177 h 841"/>
                    <a:gd name="T20" fmla="*/ 44 w 994"/>
                    <a:gd name="T21" fmla="*/ 177 h 841"/>
                    <a:gd name="T22" fmla="*/ 44 w 994"/>
                    <a:gd name="T23" fmla="*/ 841 h 841"/>
                    <a:gd name="T24" fmla="*/ 949 w 994"/>
                    <a:gd name="T25" fmla="*/ 841 h 841"/>
                    <a:gd name="T26" fmla="*/ 949 w 994"/>
                    <a:gd name="T27" fmla="*/ 177 h 841"/>
                    <a:gd name="T28" fmla="*/ 994 w 994"/>
                    <a:gd name="T29" fmla="*/ 177 h 841"/>
                    <a:gd name="T30" fmla="*/ 994 w 994"/>
                    <a:gd name="T31" fmla="*/ 141 h 841"/>
                    <a:gd name="T32" fmla="*/ 446 w 994"/>
                    <a:gd name="T33" fmla="*/ 1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4" h="841">
                      <a:moveTo>
                        <a:pt x="446" y="141"/>
                      </a:moveTo>
                      <a:lnTo>
                        <a:pt x="446" y="0"/>
                      </a:lnTo>
                      <a:lnTo>
                        <a:pt x="337" y="0"/>
                      </a:lnTo>
                      <a:lnTo>
                        <a:pt x="337" y="141"/>
                      </a:lnTo>
                      <a:lnTo>
                        <a:pt x="302" y="141"/>
                      </a:lnTo>
                      <a:lnTo>
                        <a:pt x="302" y="0"/>
                      </a:lnTo>
                      <a:lnTo>
                        <a:pt x="193" y="0"/>
                      </a:lnTo>
                      <a:lnTo>
                        <a:pt x="193" y="141"/>
                      </a:lnTo>
                      <a:lnTo>
                        <a:pt x="0" y="141"/>
                      </a:lnTo>
                      <a:lnTo>
                        <a:pt x="0" y="177"/>
                      </a:lnTo>
                      <a:lnTo>
                        <a:pt x="44" y="177"/>
                      </a:lnTo>
                      <a:lnTo>
                        <a:pt x="44" y="841"/>
                      </a:lnTo>
                      <a:lnTo>
                        <a:pt x="949" y="841"/>
                      </a:lnTo>
                      <a:lnTo>
                        <a:pt x="949" y="177"/>
                      </a:lnTo>
                      <a:lnTo>
                        <a:pt x="994" y="177"/>
                      </a:lnTo>
                      <a:lnTo>
                        <a:pt x="994" y="141"/>
                      </a:lnTo>
                      <a:lnTo>
                        <a:pt x="446" y="141"/>
                      </a:lnTo>
                      <a:close/>
                    </a:path>
                  </a:pathLst>
                </a:custGeom>
                <a:solidFill>
                  <a:schemeClr val="tx1">
                    <a:lumMod val="20000"/>
                    <a:lumOff val="80000"/>
                  </a:schemeClr>
                </a:solidFill>
                <a:ln>
                  <a:noFill/>
                </a:ln>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sp>
              <p:nvSpPr>
                <p:cNvPr id="96" name="Rectangle 5"/>
                <p:cNvSpPr>
                  <a:spLocks noChangeArrowheads="1"/>
                </p:cNvSpPr>
                <p:nvPr/>
              </p:nvSpPr>
              <p:spPr bwMode="auto">
                <a:xfrm>
                  <a:off x="9829576" y="4963573"/>
                  <a:ext cx="428661" cy="512918"/>
                </a:xfrm>
                <a:prstGeom prst="rect">
                  <a:avLst/>
                </a:prstGeom>
                <a:solidFill>
                  <a:schemeClr val="bg2"/>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97" name="Rectangle 5"/>
                <p:cNvSpPr>
                  <a:spLocks noChangeArrowheads="1"/>
                </p:cNvSpPr>
                <p:nvPr/>
              </p:nvSpPr>
              <p:spPr bwMode="auto">
                <a:xfrm>
                  <a:off x="9520780" y="4765472"/>
                  <a:ext cx="531810" cy="696544"/>
                </a:xfrm>
                <a:prstGeom prst="rect">
                  <a:avLst/>
                </a:prstGeom>
                <a:solidFill>
                  <a:schemeClr val="bg1">
                    <a:lumMod val="65000"/>
                  </a:schemeClr>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98" name="TextBox 97"/>
                <p:cNvSpPr txBox="1"/>
                <p:nvPr/>
              </p:nvSpPr>
              <p:spPr>
                <a:xfrm>
                  <a:off x="8213623" y="3680646"/>
                  <a:ext cx="1430773" cy="602729"/>
                </a:xfrm>
                <a:prstGeom prst="rect">
                  <a:avLst/>
                </a:prstGeom>
                <a:noFill/>
              </p:spPr>
              <p:txBody>
                <a:bodyPr wrap="square" lIns="136979" tIns="0" rIns="136979" bIns="0" rtlCol="0">
                  <a:spAutoFit/>
                </a:bodyPr>
                <a:lstStyle/>
                <a:p>
                  <a:pPr defTabSz="950014">
                    <a:lnSpc>
                      <a:spcPct val="90000"/>
                    </a:lnSpc>
                    <a:spcAft>
                      <a:spcPts val="612"/>
                    </a:spcAft>
                  </a:pPr>
                  <a:r>
                    <a:rPr lang="en-US" sz="1088" b="1" dirty="0">
                      <a:solidFill>
                        <a:srgbClr val="000000"/>
                      </a:solidFill>
                    </a:rPr>
                    <a:t>Orchestration and Replication: Hyper-V Replica, SQL AlwaysOn</a:t>
                  </a:r>
                </a:p>
              </p:txBody>
            </p:sp>
            <p:grpSp>
              <p:nvGrpSpPr>
                <p:cNvPr id="99" name="Group 98"/>
                <p:cNvGrpSpPr/>
                <p:nvPr/>
              </p:nvGrpSpPr>
              <p:grpSpPr>
                <a:xfrm>
                  <a:off x="8381311" y="2362540"/>
                  <a:ext cx="2529323" cy="999804"/>
                  <a:chOff x="616226" y="1630760"/>
                  <a:chExt cx="4596553" cy="1801531"/>
                </a:xfrm>
              </p:grpSpPr>
              <p:sp>
                <p:nvSpPr>
                  <p:cNvPr id="167" name="Freeform 95"/>
                  <p:cNvSpPr>
                    <a:spLocks/>
                  </p:cNvSpPr>
                  <p:nvPr/>
                </p:nvSpPr>
                <p:spPr bwMode="auto">
                  <a:xfrm flipH="1">
                    <a:off x="616226" y="2000989"/>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85000"/>
                    </a:schemeClr>
                  </a:solidFill>
                  <a:ln>
                    <a:noFill/>
                  </a:ln>
                  <a:extLst/>
                </p:spPr>
                <p:txBody>
                  <a:bodyPr vert="horz" wrap="square" lIns="69925" tIns="34962" rIns="69925" bIns="34962" numCol="1" anchor="t" anchorCtr="0" compatLnSpc="1">
                    <a:prstTxWarp prst="textNoShape">
                      <a:avLst/>
                    </a:prstTxWarp>
                  </a:bodyPr>
                  <a:lstStyle/>
                  <a:p>
                    <a:pPr defTabSz="699267"/>
                    <a:endParaRPr lang="en-US" sz="1378" dirty="0">
                      <a:solidFill>
                        <a:srgbClr val="000000"/>
                      </a:solidFill>
                    </a:endParaRPr>
                  </a:p>
                </p:txBody>
              </p:sp>
              <p:sp>
                <p:nvSpPr>
                  <p:cNvPr id="168" name="Freeform 95"/>
                  <p:cNvSpPr>
                    <a:spLocks/>
                  </p:cNvSpPr>
                  <p:nvPr/>
                </p:nvSpPr>
                <p:spPr bwMode="auto">
                  <a:xfrm flipH="1">
                    <a:off x="3075030" y="1792342"/>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accent4"/>
                  </a:solidFill>
                  <a:ln>
                    <a:noFill/>
                  </a:ln>
                  <a:extLst/>
                </p:spPr>
                <p:txBody>
                  <a:bodyPr vert="horz" wrap="square" lIns="69925" tIns="34962" rIns="69925" bIns="34962" numCol="1" anchor="t" anchorCtr="0" compatLnSpc="1">
                    <a:prstTxWarp prst="textNoShape">
                      <a:avLst/>
                    </a:prstTxWarp>
                  </a:bodyPr>
                  <a:lstStyle/>
                  <a:p>
                    <a:pPr defTabSz="699267"/>
                    <a:endParaRPr lang="en-US" sz="1378" dirty="0">
                      <a:solidFill>
                        <a:srgbClr val="000000"/>
                      </a:solidFill>
                    </a:endParaRPr>
                  </a:p>
                </p:txBody>
              </p:sp>
              <p:sp>
                <p:nvSpPr>
                  <p:cNvPr id="169" name="Freeform 95"/>
                  <p:cNvSpPr>
                    <a:spLocks/>
                  </p:cNvSpPr>
                  <p:nvPr/>
                </p:nvSpPr>
                <p:spPr bwMode="auto">
                  <a:xfrm flipH="1">
                    <a:off x="1281693" y="1630760"/>
                    <a:ext cx="2774055" cy="180153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kern="0" dirty="0">
                      <a:solidFill>
                        <a:srgbClr val="505050"/>
                      </a:solidFill>
                    </a:endParaRPr>
                  </a:p>
                </p:txBody>
              </p:sp>
              <p:sp>
                <p:nvSpPr>
                  <p:cNvPr id="170" name="TextBox 169"/>
                  <p:cNvSpPr txBox="1"/>
                  <p:nvPr/>
                </p:nvSpPr>
                <p:spPr>
                  <a:xfrm>
                    <a:off x="1478421" y="2418610"/>
                    <a:ext cx="2454913" cy="934237"/>
                  </a:xfrm>
                  <a:prstGeom prst="rect">
                    <a:avLst/>
                  </a:prstGeom>
                  <a:noFill/>
                  <a:ln>
                    <a:noFill/>
                  </a:ln>
                </p:spPr>
                <p:txBody>
                  <a:bodyPr wrap="none" lIns="137082" tIns="109666" rIns="137082" bIns="109666" rtlCol="0">
                    <a:spAutoFit/>
                  </a:bodyPr>
                  <a:lstStyle/>
                  <a:p>
                    <a:pPr algn="ctr" defTabSz="698608">
                      <a:lnSpc>
                        <a:spcPct val="90000"/>
                      </a:lnSpc>
                      <a:spcAft>
                        <a:spcPts val="450"/>
                      </a:spcAft>
                    </a:pPr>
                    <a:r>
                      <a:rPr lang="en-US" sz="1072" b="1" kern="0" dirty="0">
                        <a:solidFill>
                          <a:srgbClr val="FFFFFF"/>
                        </a:solidFill>
                      </a:rPr>
                      <a:t>Microsoft Azure </a:t>
                    </a:r>
                    <a:br>
                      <a:rPr lang="en-US" sz="1072" b="1" kern="0" dirty="0">
                        <a:solidFill>
                          <a:srgbClr val="FFFFFF"/>
                        </a:solidFill>
                      </a:rPr>
                    </a:br>
                    <a:r>
                      <a:rPr lang="en-US" sz="1072" b="1" kern="0" dirty="0">
                        <a:solidFill>
                          <a:srgbClr val="FFFFFF"/>
                        </a:solidFill>
                      </a:rPr>
                      <a:t>Site Recovery</a:t>
                    </a:r>
                  </a:p>
                </p:txBody>
              </p:sp>
            </p:grpSp>
            <p:grpSp>
              <p:nvGrpSpPr>
                <p:cNvPr id="100" name="Group 99"/>
                <p:cNvGrpSpPr/>
                <p:nvPr/>
              </p:nvGrpSpPr>
              <p:grpSpPr>
                <a:xfrm>
                  <a:off x="9255215" y="4611236"/>
                  <a:ext cx="531811" cy="852958"/>
                  <a:chOff x="13103226" y="2763958"/>
                  <a:chExt cx="1039812" cy="1616572"/>
                </a:xfrm>
              </p:grpSpPr>
              <p:sp>
                <p:nvSpPr>
                  <p:cNvPr id="106" name="Rectangle 5"/>
                  <p:cNvSpPr>
                    <a:spLocks noChangeArrowheads="1"/>
                  </p:cNvSpPr>
                  <p:nvPr/>
                </p:nvSpPr>
                <p:spPr bwMode="auto">
                  <a:xfrm>
                    <a:off x="13103226" y="2763958"/>
                    <a:ext cx="1039812" cy="1616572"/>
                  </a:xfrm>
                  <a:prstGeom prst="rect">
                    <a:avLst/>
                  </a:prstGeom>
                  <a:solidFill>
                    <a:srgbClr val="0072C6"/>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107"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108"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109"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110"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163"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164"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165"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166"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grpSp>
            <p:grpSp>
              <p:nvGrpSpPr>
                <p:cNvPr id="101" name="Group 100"/>
                <p:cNvGrpSpPr/>
                <p:nvPr/>
              </p:nvGrpSpPr>
              <p:grpSpPr>
                <a:xfrm>
                  <a:off x="10304439" y="5220106"/>
                  <a:ext cx="125790" cy="243566"/>
                  <a:chOff x="7791149" y="4987730"/>
                  <a:chExt cx="192916" cy="370370"/>
                </a:xfrm>
              </p:grpSpPr>
              <p:sp>
                <p:nvSpPr>
                  <p:cNvPr id="103"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sp>
                <p:nvSpPr>
                  <p:cNvPr id="104"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sp>
                <p:nvSpPr>
                  <p:cNvPr id="105"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grpSp>
            <p:sp>
              <p:nvSpPr>
                <p:cNvPr id="102" name="TextBox 101"/>
                <p:cNvSpPr txBox="1"/>
                <p:nvPr/>
              </p:nvSpPr>
              <p:spPr>
                <a:xfrm>
                  <a:off x="9243705" y="5561863"/>
                  <a:ext cx="574935" cy="536802"/>
                </a:xfrm>
                <a:prstGeom prst="rect">
                  <a:avLst/>
                </a:prstGeom>
                <a:noFill/>
              </p:spPr>
              <p:txBody>
                <a:bodyPr wrap="square" lIns="0" tIns="111881" rIns="0" bIns="111881" rtlCol="0">
                  <a:spAutoFit/>
                </a:bodyPr>
                <a:lstStyle/>
                <a:p>
                  <a:pPr defTabSz="699267">
                    <a:lnSpc>
                      <a:spcPct val="90000"/>
                    </a:lnSpc>
                    <a:spcAft>
                      <a:spcPts val="460"/>
                    </a:spcAft>
                  </a:pPr>
                  <a:r>
                    <a:rPr lang="en-US" sz="1122" b="1" kern="0" dirty="0">
                      <a:solidFill>
                        <a:srgbClr val="FFFFFF"/>
                      </a:solidFill>
                    </a:rPr>
                    <a:t>Primary Site</a:t>
                  </a:r>
                </a:p>
              </p:txBody>
            </p:sp>
          </p:grpSp>
        </p:grpSp>
      </p:grpSp>
      <p:sp>
        <p:nvSpPr>
          <p:cNvPr id="2" name="Title 1"/>
          <p:cNvSpPr>
            <a:spLocks noGrp="1"/>
          </p:cNvSpPr>
          <p:nvPr>
            <p:ph type="title"/>
          </p:nvPr>
        </p:nvSpPr>
        <p:spPr>
          <a:xfrm>
            <a:off x="275484" y="264964"/>
            <a:ext cx="11393367" cy="1097302"/>
          </a:xfrm>
        </p:spPr>
        <p:txBody>
          <a:bodyPr/>
          <a:lstStyle/>
          <a:p>
            <a:r>
              <a:rPr lang="en-US" dirty="0"/>
              <a:t>Azure Site Recovery: Year So Far…</a:t>
            </a:r>
          </a:p>
        </p:txBody>
      </p:sp>
      <p:sp>
        <p:nvSpPr>
          <p:cNvPr id="217" name="Rectangle 216"/>
          <p:cNvSpPr/>
          <p:nvPr/>
        </p:nvSpPr>
        <p:spPr bwMode="auto">
          <a:xfrm>
            <a:off x="-172202" y="5488006"/>
            <a:ext cx="12607795" cy="1525174"/>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312" fontAlgn="base">
              <a:spcBef>
                <a:spcPct val="0"/>
              </a:spcBef>
              <a:spcAft>
                <a:spcPct val="0"/>
              </a:spcAft>
            </a:pPr>
            <a:endParaRPr lang="en-US" sz="1349" spc="-52" dirty="0">
              <a:gradFill>
                <a:gsLst>
                  <a:gs pos="0">
                    <a:srgbClr val="FFFFFF"/>
                  </a:gs>
                  <a:gs pos="100000">
                    <a:srgbClr val="FFFFFF"/>
                  </a:gs>
                </a:gsLst>
                <a:lin ang="5400000" scaled="0"/>
              </a:gradFill>
              <a:ea typeface="Segoe UI" pitchFamily="34" charset="0"/>
              <a:cs typeface="Segoe UI" pitchFamily="34" charset="0"/>
            </a:endParaRPr>
          </a:p>
        </p:txBody>
      </p:sp>
      <p:sp>
        <p:nvSpPr>
          <p:cNvPr id="143" name="Title 1"/>
          <p:cNvSpPr txBox="1">
            <a:spLocks/>
          </p:cNvSpPr>
          <p:nvPr/>
        </p:nvSpPr>
        <p:spPr>
          <a:xfrm>
            <a:off x="6871027" y="1660751"/>
            <a:ext cx="4825911" cy="3171805"/>
          </a:xfrm>
          <a:prstGeom prst="rect">
            <a:avLst/>
          </a:prstGeom>
        </p:spPr>
        <p:txBody>
          <a:bodyPr vert="horz" wrap="square" lIns="198955" tIns="124347" rIns="198955" bIns="124347" rtlCol="0" anchor="t">
            <a:noAutofit/>
          </a:bodyPr>
          <a:lstStyle>
            <a:lvl1pPr algn="l" defTabSz="685870" rtl="0" eaLnBrk="1" latinLnBrk="0" hangingPunct="1">
              <a:lnSpc>
                <a:spcPts val="4632"/>
              </a:lnSpc>
              <a:spcBef>
                <a:spcPct val="0"/>
              </a:spcBef>
              <a:buNone/>
              <a:defRPr lang="en-US" sz="4265" b="0" kern="1200" cap="none" spc="-75" baseline="0">
                <a:ln w="3175">
                  <a:noFill/>
                </a:ln>
                <a:solidFill>
                  <a:schemeClr val="accent2"/>
                </a:solidFill>
                <a:effectLst/>
                <a:latin typeface="+mj-lt"/>
                <a:ea typeface="+mn-ea"/>
                <a:cs typeface="Segoe UI" pitchFamily="34" charset="0"/>
              </a:defRPr>
            </a:lvl1pPr>
          </a:lstStyle>
          <a:p>
            <a:r>
              <a:rPr sz="3264" dirty="0">
                <a:solidFill>
                  <a:srgbClr val="505050"/>
                </a:solidFill>
              </a:rPr>
              <a:t>GA </a:t>
            </a:r>
            <a:r>
              <a:rPr sz="3264" dirty="0" smtClean="0">
                <a:solidFill>
                  <a:srgbClr val="505050"/>
                </a:solidFill>
              </a:rPr>
              <a:t>October 2014</a:t>
            </a:r>
            <a:endParaRPr sz="3264" dirty="0">
              <a:solidFill>
                <a:srgbClr val="505050"/>
              </a:solidFill>
            </a:endParaRPr>
          </a:p>
          <a:p>
            <a:endParaRPr sz="3264" u="sng" dirty="0" smtClean="0">
              <a:solidFill>
                <a:srgbClr val="505050"/>
              </a:solidFill>
            </a:endParaRPr>
          </a:p>
          <a:p>
            <a:r>
              <a:rPr sz="3264" dirty="0">
                <a:solidFill>
                  <a:srgbClr val="505050"/>
                </a:solidFill>
              </a:rPr>
              <a:t>Azure Site Recovery: DR Orchestration between on-premises and Microsoft Azure</a:t>
            </a:r>
          </a:p>
        </p:txBody>
      </p:sp>
    </p:spTree>
    <p:extLst>
      <p:ext uri="{BB962C8B-B14F-4D97-AF65-F5344CB8AC3E}">
        <p14:creationId xmlns:p14="http://schemas.microsoft.com/office/powerpoint/2010/main" val="186656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84" y="264964"/>
            <a:ext cx="11393367" cy="1097302"/>
          </a:xfrm>
        </p:spPr>
        <p:txBody>
          <a:bodyPr/>
          <a:lstStyle/>
          <a:p>
            <a:r>
              <a:rPr lang="en-US" dirty="0"/>
              <a:t>Announcing Today</a:t>
            </a:r>
          </a:p>
        </p:txBody>
      </p:sp>
      <p:sp>
        <p:nvSpPr>
          <p:cNvPr id="217" name="Rectangle 216"/>
          <p:cNvSpPr/>
          <p:nvPr/>
        </p:nvSpPr>
        <p:spPr bwMode="auto">
          <a:xfrm>
            <a:off x="-172202" y="5488006"/>
            <a:ext cx="12607795" cy="1525174"/>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312" fontAlgn="base">
              <a:spcBef>
                <a:spcPct val="0"/>
              </a:spcBef>
              <a:spcAft>
                <a:spcPct val="0"/>
              </a:spcAft>
            </a:pPr>
            <a:endParaRPr lang="en-US" sz="1349" spc="-52" dirty="0">
              <a:gradFill>
                <a:gsLst>
                  <a:gs pos="0">
                    <a:srgbClr val="FFFFFF"/>
                  </a:gs>
                  <a:gs pos="100000">
                    <a:srgbClr val="FFFFFF"/>
                  </a:gs>
                </a:gsLst>
                <a:lin ang="5400000" scaled="0"/>
              </a:gradFill>
              <a:ea typeface="Segoe UI" pitchFamily="34" charset="0"/>
              <a:cs typeface="Segoe UI" pitchFamily="34" charset="0"/>
            </a:endParaRPr>
          </a:p>
        </p:txBody>
      </p:sp>
      <p:sp>
        <p:nvSpPr>
          <p:cNvPr id="143" name="Title 1"/>
          <p:cNvSpPr txBox="1">
            <a:spLocks/>
          </p:cNvSpPr>
          <p:nvPr/>
        </p:nvSpPr>
        <p:spPr>
          <a:xfrm>
            <a:off x="6871027" y="1660751"/>
            <a:ext cx="4825911" cy="3171805"/>
          </a:xfrm>
          <a:prstGeom prst="rect">
            <a:avLst/>
          </a:prstGeom>
        </p:spPr>
        <p:txBody>
          <a:bodyPr vert="horz" wrap="square" lIns="198955" tIns="124347" rIns="198955" bIns="124347" rtlCol="0" anchor="t">
            <a:noAutofit/>
          </a:bodyPr>
          <a:lstStyle>
            <a:lvl1pPr algn="l" defTabSz="685870" rtl="0" eaLnBrk="1" latinLnBrk="0" hangingPunct="1">
              <a:lnSpc>
                <a:spcPts val="4632"/>
              </a:lnSpc>
              <a:spcBef>
                <a:spcPct val="0"/>
              </a:spcBef>
              <a:buNone/>
              <a:defRPr lang="en-US" sz="4265" b="0" kern="1200" cap="none" spc="-75" baseline="0">
                <a:ln w="3175">
                  <a:noFill/>
                </a:ln>
                <a:solidFill>
                  <a:schemeClr val="accent2"/>
                </a:solidFill>
                <a:effectLst/>
                <a:latin typeface="+mj-lt"/>
                <a:ea typeface="+mn-ea"/>
                <a:cs typeface="Segoe UI" pitchFamily="34" charset="0"/>
              </a:defRPr>
            </a:lvl1pPr>
          </a:lstStyle>
          <a:p>
            <a:r>
              <a:rPr sz="3264" dirty="0" smtClean="0">
                <a:solidFill>
                  <a:srgbClr val="505050"/>
                </a:solidFill>
              </a:rPr>
              <a:t>Public Preview Nov 2014</a:t>
            </a:r>
          </a:p>
          <a:p>
            <a:endParaRPr sz="3264" u="sng" dirty="0" smtClean="0">
              <a:solidFill>
                <a:srgbClr val="505050"/>
              </a:solidFill>
            </a:endParaRPr>
          </a:p>
          <a:p>
            <a:r>
              <a:rPr sz="3264" dirty="0">
                <a:solidFill>
                  <a:srgbClr val="505050"/>
                </a:solidFill>
              </a:rPr>
              <a:t>Public Preview of Azure Site Recovery with SAN Replication Support</a:t>
            </a:r>
          </a:p>
        </p:txBody>
      </p:sp>
      <p:grpSp>
        <p:nvGrpSpPr>
          <p:cNvPr id="8" name="Group 7"/>
          <p:cNvGrpSpPr/>
          <p:nvPr/>
        </p:nvGrpSpPr>
        <p:grpSpPr>
          <a:xfrm>
            <a:off x="645423" y="1666421"/>
            <a:ext cx="5268014" cy="4345441"/>
            <a:chOff x="645423" y="1666421"/>
            <a:chExt cx="5268014" cy="4345441"/>
          </a:xfrm>
        </p:grpSpPr>
        <p:sp>
          <p:nvSpPr>
            <p:cNvPr id="37" name="Title 1"/>
            <p:cNvSpPr txBox="1">
              <a:spLocks/>
            </p:cNvSpPr>
            <p:nvPr/>
          </p:nvSpPr>
          <p:spPr>
            <a:xfrm>
              <a:off x="645423" y="1666421"/>
              <a:ext cx="5268014" cy="618487"/>
            </a:xfrm>
            <a:prstGeom prst="rect">
              <a:avLst/>
            </a:prstGeom>
          </p:spPr>
          <p:txBody>
            <a:bodyPr vert="horz" wrap="square" lIns="198955" tIns="124347" rIns="198955" bIns="124347" rtlCol="0" anchor="ctr">
              <a:noAutofit/>
            </a:bodyPr>
            <a:lstStyle>
              <a:lvl1pPr algn="l" defTabSz="685870" rtl="0" eaLnBrk="1" latinLnBrk="0" hangingPunct="1">
                <a:lnSpc>
                  <a:spcPts val="4632"/>
                </a:lnSpc>
                <a:spcBef>
                  <a:spcPct val="0"/>
                </a:spcBef>
                <a:buNone/>
                <a:defRPr lang="en-US" sz="4265" b="0" kern="1200" cap="none" spc="-75" baseline="0">
                  <a:ln w="3175">
                    <a:noFill/>
                  </a:ln>
                  <a:solidFill>
                    <a:schemeClr val="accent2"/>
                  </a:solidFill>
                  <a:effectLst/>
                  <a:latin typeface="+mj-lt"/>
                  <a:ea typeface="+mn-ea"/>
                  <a:cs typeface="Segoe UI" pitchFamily="34" charset="0"/>
                </a:defRPr>
              </a:lvl1pPr>
            </a:lstStyle>
            <a:p>
              <a:pPr algn="ctr"/>
              <a:r>
                <a:rPr sz="2448" dirty="0">
                  <a:solidFill>
                    <a:srgbClr val="000000"/>
                  </a:solidFill>
                </a:rPr>
                <a:t>On-premises to On-premises protection</a:t>
              </a:r>
              <a:endParaRPr sz="1632" dirty="0">
                <a:solidFill>
                  <a:srgbClr val="000000"/>
                </a:solidFill>
              </a:endParaRPr>
            </a:p>
          </p:txBody>
        </p:sp>
        <p:sp>
          <p:nvSpPr>
            <p:cNvPr id="39" name="Rectangle 5"/>
            <p:cNvSpPr>
              <a:spLocks noChangeArrowheads="1"/>
            </p:cNvSpPr>
            <p:nvPr/>
          </p:nvSpPr>
          <p:spPr bwMode="auto">
            <a:xfrm>
              <a:off x="1874102" y="4972452"/>
              <a:ext cx="428660" cy="512919"/>
            </a:xfrm>
            <a:prstGeom prst="rect">
              <a:avLst/>
            </a:prstGeom>
            <a:solidFill>
              <a:schemeClr val="bg2"/>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40" name="Freeform 39"/>
            <p:cNvSpPr>
              <a:spLocks/>
            </p:cNvSpPr>
            <p:nvPr/>
          </p:nvSpPr>
          <p:spPr bwMode="auto">
            <a:xfrm>
              <a:off x="4734505" y="4870348"/>
              <a:ext cx="721732" cy="615868"/>
            </a:xfrm>
            <a:custGeom>
              <a:avLst/>
              <a:gdLst>
                <a:gd name="T0" fmla="*/ 446 w 994"/>
                <a:gd name="T1" fmla="*/ 141 h 841"/>
                <a:gd name="T2" fmla="*/ 446 w 994"/>
                <a:gd name="T3" fmla="*/ 0 h 841"/>
                <a:gd name="T4" fmla="*/ 337 w 994"/>
                <a:gd name="T5" fmla="*/ 0 h 841"/>
                <a:gd name="T6" fmla="*/ 337 w 994"/>
                <a:gd name="T7" fmla="*/ 141 h 841"/>
                <a:gd name="T8" fmla="*/ 302 w 994"/>
                <a:gd name="T9" fmla="*/ 141 h 841"/>
                <a:gd name="T10" fmla="*/ 302 w 994"/>
                <a:gd name="T11" fmla="*/ 0 h 841"/>
                <a:gd name="T12" fmla="*/ 193 w 994"/>
                <a:gd name="T13" fmla="*/ 0 h 841"/>
                <a:gd name="T14" fmla="*/ 193 w 994"/>
                <a:gd name="T15" fmla="*/ 141 h 841"/>
                <a:gd name="T16" fmla="*/ 0 w 994"/>
                <a:gd name="T17" fmla="*/ 141 h 841"/>
                <a:gd name="T18" fmla="*/ 0 w 994"/>
                <a:gd name="T19" fmla="*/ 177 h 841"/>
                <a:gd name="T20" fmla="*/ 44 w 994"/>
                <a:gd name="T21" fmla="*/ 177 h 841"/>
                <a:gd name="T22" fmla="*/ 44 w 994"/>
                <a:gd name="T23" fmla="*/ 841 h 841"/>
                <a:gd name="T24" fmla="*/ 949 w 994"/>
                <a:gd name="T25" fmla="*/ 841 h 841"/>
                <a:gd name="T26" fmla="*/ 949 w 994"/>
                <a:gd name="T27" fmla="*/ 177 h 841"/>
                <a:gd name="T28" fmla="*/ 994 w 994"/>
                <a:gd name="T29" fmla="*/ 177 h 841"/>
                <a:gd name="T30" fmla="*/ 994 w 994"/>
                <a:gd name="T31" fmla="*/ 141 h 841"/>
                <a:gd name="T32" fmla="*/ 446 w 994"/>
                <a:gd name="T33" fmla="*/ 1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4" h="841">
                  <a:moveTo>
                    <a:pt x="446" y="141"/>
                  </a:moveTo>
                  <a:lnTo>
                    <a:pt x="446" y="0"/>
                  </a:lnTo>
                  <a:lnTo>
                    <a:pt x="337" y="0"/>
                  </a:lnTo>
                  <a:lnTo>
                    <a:pt x="337" y="141"/>
                  </a:lnTo>
                  <a:lnTo>
                    <a:pt x="302" y="141"/>
                  </a:lnTo>
                  <a:lnTo>
                    <a:pt x="302" y="0"/>
                  </a:lnTo>
                  <a:lnTo>
                    <a:pt x="193" y="0"/>
                  </a:lnTo>
                  <a:lnTo>
                    <a:pt x="193" y="141"/>
                  </a:lnTo>
                  <a:lnTo>
                    <a:pt x="0" y="141"/>
                  </a:lnTo>
                  <a:lnTo>
                    <a:pt x="0" y="177"/>
                  </a:lnTo>
                  <a:lnTo>
                    <a:pt x="44" y="177"/>
                  </a:lnTo>
                  <a:lnTo>
                    <a:pt x="44" y="841"/>
                  </a:lnTo>
                  <a:lnTo>
                    <a:pt x="949" y="841"/>
                  </a:lnTo>
                  <a:lnTo>
                    <a:pt x="949" y="177"/>
                  </a:lnTo>
                  <a:lnTo>
                    <a:pt x="994" y="177"/>
                  </a:lnTo>
                  <a:lnTo>
                    <a:pt x="994" y="141"/>
                  </a:lnTo>
                  <a:lnTo>
                    <a:pt x="446" y="141"/>
                  </a:lnTo>
                  <a:close/>
                </a:path>
              </a:pathLst>
            </a:custGeom>
            <a:solidFill>
              <a:schemeClr val="tx1">
                <a:lumMod val="20000"/>
                <a:lumOff val="80000"/>
              </a:schemeClr>
            </a:solidFill>
            <a:ln>
              <a:noFill/>
            </a:ln>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sp>
          <p:nvSpPr>
            <p:cNvPr id="41" name="Rectangle 5"/>
            <p:cNvSpPr>
              <a:spLocks noChangeArrowheads="1"/>
            </p:cNvSpPr>
            <p:nvPr/>
          </p:nvSpPr>
          <p:spPr bwMode="auto">
            <a:xfrm>
              <a:off x="4241820" y="4791171"/>
              <a:ext cx="531809" cy="696544"/>
            </a:xfrm>
            <a:prstGeom prst="rect">
              <a:avLst/>
            </a:prstGeom>
            <a:solidFill>
              <a:schemeClr val="bg1">
                <a:lumMod val="65000"/>
              </a:schemeClr>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cxnSp>
          <p:nvCxnSpPr>
            <p:cNvPr id="42" name="Straight Arrow Connector 41"/>
            <p:cNvCxnSpPr>
              <a:stCxn id="111" idx="14"/>
            </p:cNvCxnSpPr>
            <p:nvPr/>
          </p:nvCxnSpPr>
          <p:spPr>
            <a:xfrm>
              <a:off x="2498309" y="3389625"/>
              <a:ext cx="2803" cy="976972"/>
            </a:xfrm>
            <a:prstGeom prst="straightConnector1">
              <a:avLst/>
            </a:prstGeom>
            <a:ln w="57150">
              <a:solidFill>
                <a:schemeClr val="accent6"/>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398497" y="3273832"/>
              <a:ext cx="0" cy="1113042"/>
            </a:xfrm>
            <a:prstGeom prst="straightConnector1">
              <a:avLst/>
            </a:prstGeom>
            <a:ln w="57150">
              <a:solidFill>
                <a:schemeClr val="accent6"/>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2194638" y="2413687"/>
              <a:ext cx="2529322" cy="999803"/>
              <a:chOff x="616226" y="1630760"/>
              <a:chExt cx="4596553" cy="1801531"/>
            </a:xfrm>
          </p:grpSpPr>
          <p:sp>
            <p:nvSpPr>
              <p:cNvPr id="111" name="Freeform 95"/>
              <p:cNvSpPr>
                <a:spLocks/>
              </p:cNvSpPr>
              <p:nvPr/>
            </p:nvSpPr>
            <p:spPr bwMode="auto">
              <a:xfrm flipH="1">
                <a:off x="616226" y="2000989"/>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85000"/>
                </a:schemeClr>
              </a:solidFill>
              <a:ln>
                <a:noFill/>
              </a:ln>
              <a:extLst/>
            </p:spPr>
            <p:txBody>
              <a:bodyPr vert="horz" wrap="square" lIns="69925" tIns="34962" rIns="69925" bIns="34962" numCol="1" anchor="t" anchorCtr="0" compatLnSpc="1">
                <a:prstTxWarp prst="textNoShape">
                  <a:avLst/>
                </a:prstTxWarp>
              </a:bodyPr>
              <a:lstStyle/>
              <a:p>
                <a:pPr defTabSz="699267"/>
                <a:endParaRPr lang="en-US" sz="1378" dirty="0">
                  <a:solidFill>
                    <a:srgbClr val="000000"/>
                  </a:solidFill>
                </a:endParaRPr>
              </a:p>
            </p:txBody>
          </p:sp>
          <p:sp>
            <p:nvSpPr>
              <p:cNvPr id="112" name="Freeform 95"/>
              <p:cNvSpPr>
                <a:spLocks/>
              </p:cNvSpPr>
              <p:nvPr/>
            </p:nvSpPr>
            <p:spPr bwMode="auto">
              <a:xfrm flipH="1">
                <a:off x="3075030" y="1792342"/>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accent4"/>
              </a:solidFill>
              <a:ln>
                <a:noFill/>
              </a:ln>
              <a:extLst/>
            </p:spPr>
            <p:txBody>
              <a:bodyPr vert="horz" wrap="square" lIns="69925" tIns="34962" rIns="69925" bIns="34962" numCol="1" anchor="t" anchorCtr="0" compatLnSpc="1">
                <a:prstTxWarp prst="textNoShape">
                  <a:avLst/>
                </a:prstTxWarp>
              </a:bodyPr>
              <a:lstStyle/>
              <a:p>
                <a:pPr defTabSz="699267"/>
                <a:endParaRPr lang="en-US" sz="1378" dirty="0">
                  <a:solidFill>
                    <a:srgbClr val="000000"/>
                  </a:solidFill>
                </a:endParaRPr>
              </a:p>
            </p:txBody>
          </p:sp>
          <p:sp>
            <p:nvSpPr>
              <p:cNvPr id="113" name="Freeform 95"/>
              <p:cNvSpPr>
                <a:spLocks/>
              </p:cNvSpPr>
              <p:nvPr/>
            </p:nvSpPr>
            <p:spPr bwMode="auto">
              <a:xfrm flipH="1">
                <a:off x="1281693" y="1630760"/>
                <a:ext cx="2774055" cy="180153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kern="0" dirty="0">
                  <a:solidFill>
                    <a:srgbClr val="505050"/>
                  </a:solidFill>
                </a:endParaRPr>
              </a:p>
            </p:txBody>
          </p:sp>
          <p:sp>
            <p:nvSpPr>
              <p:cNvPr id="114" name="TextBox 113"/>
              <p:cNvSpPr txBox="1"/>
              <p:nvPr/>
            </p:nvSpPr>
            <p:spPr>
              <a:xfrm>
                <a:off x="1467131" y="2418609"/>
                <a:ext cx="2454914" cy="934238"/>
              </a:xfrm>
              <a:prstGeom prst="rect">
                <a:avLst/>
              </a:prstGeom>
              <a:noFill/>
              <a:ln>
                <a:noFill/>
              </a:ln>
            </p:spPr>
            <p:txBody>
              <a:bodyPr wrap="none" lIns="137082" tIns="109666" rIns="137082" bIns="109666" rtlCol="0">
                <a:spAutoFit/>
              </a:bodyPr>
              <a:lstStyle/>
              <a:p>
                <a:pPr algn="ctr" defTabSz="698608">
                  <a:lnSpc>
                    <a:spcPct val="90000"/>
                  </a:lnSpc>
                  <a:spcAft>
                    <a:spcPts val="450"/>
                  </a:spcAft>
                </a:pPr>
                <a:r>
                  <a:rPr lang="en-US" sz="1072" b="1" kern="0" dirty="0">
                    <a:solidFill>
                      <a:srgbClr val="FFFFFF"/>
                    </a:solidFill>
                  </a:rPr>
                  <a:t>Microsoft Azure </a:t>
                </a:r>
                <a:br>
                  <a:rPr lang="en-US" sz="1072" b="1" kern="0" dirty="0">
                    <a:solidFill>
                      <a:srgbClr val="FFFFFF"/>
                    </a:solidFill>
                  </a:rPr>
                </a:br>
                <a:r>
                  <a:rPr lang="en-US" sz="1072" b="1" kern="0" dirty="0">
                    <a:solidFill>
                      <a:srgbClr val="FFFFFF"/>
                    </a:solidFill>
                  </a:rPr>
                  <a:t>Site Recovery</a:t>
                </a:r>
              </a:p>
            </p:txBody>
          </p:sp>
        </p:grpSp>
        <p:sp>
          <p:nvSpPr>
            <p:cNvPr id="45" name="Left-Right Arrow 44"/>
            <p:cNvSpPr/>
            <p:nvPr/>
          </p:nvSpPr>
          <p:spPr bwMode="auto">
            <a:xfrm>
              <a:off x="2760467" y="5132886"/>
              <a:ext cx="1359567" cy="116976"/>
            </a:xfrm>
            <a:prstGeom prst="leftRightArrow">
              <a:avLst>
                <a:gd name="adj1" fmla="val 54971"/>
                <a:gd name="adj2" fmla="val 50215"/>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51" tIns="111881" rIns="139851" bIns="111881" numCol="1" spcCol="0" rtlCol="0" fromWordArt="0" anchor="ctr" anchorCtr="0" forceAA="0" compatLnSpc="1">
              <a:prstTxWarp prst="textNoShape">
                <a:avLst/>
              </a:prstTxWarp>
              <a:noAutofit/>
            </a:bodyPr>
            <a:lstStyle/>
            <a:p>
              <a:pPr algn="ctr" defTabSz="713088" fontAlgn="base">
                <a:lnSpc>
                  <a:spcPct val="90000"/>
                </a:lnSpc>
                <a:spcBef>
                  <a:spcPct val="0"/>
                </a:spcBef>
                <a:spcAft>
                  <a:spcPct val="0"/>
                </a:spcAft>
              </a:pPr>
              <a:endParaRPr lang="en-US" sz="766" dirty="0">
                <a:gradFill>
                  <a:gsLst>
                    <a:gs pos="0">
                      <a:srgbClr val="FFFFFF"/>
                    </a:gs>
                    <a:gs pos="100000">
                      <a:srgbClr val="FFFFFF"/>
                    </a:gs>
                  </a:gsLst>
                  <a:lin ang="5400000" scaled="0"/>
                </a:gradFill>
                <a:ea typeface="Segoe UI" pitchFamily="34" charset="0"/>
                <a:cs typeface="Segoe UI" pitchFamily="34" charset="0"/>
              </a:endParaRPr>
            </a:p>
          </p:txBody>
        </p:sp>
        <p:sp>
          <p:nvSpPr>
            <p:cNvPr id="46" name="TextBox 45"/>
            <p:cNvSpPr txBox="1"/>
            <p:nvPr/>
          </p:nvSpPr>
          <p:spPr>
            <a:xfrm>
              <a:off x="2766775" y="3630773"/>
              <a:ext cx="1378822" cy="310854"/>
            </a:xfrm>
            <a:prstGeom prst="rect">
              <a:avLst/>
            </a:prstGeom>
            <a:noFill/>
          </p:spPr>
          <p:txBody>
            <a:bodyPr wrap="square" lIns="136979" tIns="0" rIns="136979" bIns="0" rtlCol="0">
              <a:spAutoFit/>
            </a:bodyPr>
            <a:lstStyle>
              <a:defPPr>
                <a:defRPr lang="en-US"/>
              </a:defPPr>
              <a:lvl1pPr defTabSz="913538">
                <a:lnSpc>
                  <a:spcPct val="90000"/>
                </a:lnSpc>
                <a:spcAft>
                  <a:spcPts val="588"/>
                </a:spcAft>
                <a:defRPr sz="1100">
                  <a:solidFill>
                    <a:srgbClr val="505050"/>
                  </a:solidFill>
                </a:defRPr>
              </a:lvl1pPr>
            </a:lstStyle>
            <a:p>
              <a:pPr algn="ctr"/>
              <a:r>
                <a:rPr lang="en-US" sz="1122" b="1" dirty="0"/>
                <a:t>Communication Channel</a:t>
              </a:r>
            </a:p>
          </p:txBody>
        </p:sp>
        <p:sp>
          <p:nvSpPr>
            <p:cNvPr id="47" name="Rectangle 46"/>
            <p:cNvSpPr/>
            <p:nvPr/>
          </p:nvSpPr>
          <p:spPr>
            <a:xfrm>
              <a:off x="2752848" y="4850869"/>
              <a:ext cx="1373916" cy="284693"/>
            </a:xfrm>
            <a:prstGeom prst="rect">
              <a:avLst/>
            </a:prstGeom>
            <a:noFill/>
          </p:spPr>
          <p:txBody>
            <a:bodyPr wrap="square" lIns="136979" tIns="0" rIns="136979" bIns="0" rtlCol="0">
              <a:spAutoFit/>
            </a:bodyPr>
            <a:lstStyle/>
            <a:p>
              <a:pPr algn="ctr" defTabSz="698608">
                <a:spcBef>
                  <a:spcPts val="816"/>
                </a:spcBef>
                <a:spcAft>
                  <a:spcPts val="816"/>
                </a:spcAft>
              </a:pPr>
              <a:r>
                <a:rPr lang="en-US" sz="925" b="1" dirty="0">
                  <a:solidFill>
                    <a:srgbClr val="505050"/>
                  </a:solidFill>
                </a:rPr>
                <a:t/>
              </a:r>
              <a:br>
                <a:rPr lang="en-US" sz="925" b="1" dirty="0">
                  <a:solidFill>
                    <a:srgbClr val="505050"/>
                  </a:solidFill>
                </a:rPr>
              </a:br>
              <a:r>
                <a:rPr lang="en-US" sz="925" b="1" dirty="0" smtClean="0">
                  <a:solidFill>
                    <a:srgbClr val="505050"/>
                  </a:solidFill>
                </a:rPr>
                <a:t>SAN Replication</a:t>
              </a:r>
            </a:p>
          </p:txBody>
        </p:sp>
        <p:sp>
          <p:nvSpPr>
            <p:cNvPr id="48" name="TextBox 47"/>
            <p:cNvSpPr txBox="1"/>
            <p:nvPr/>
          </p:nvSpPr>
          <p:spPr>
            <a:xfrm>
              <a:off x="2241791" y="5475060"/>
              <a:ext cx="528932" cy="536802"/>
            </a:xfrm>
            <a:prstGeom prst="rect">
              <a:avLst/>
            </a:prstGeom>
            <a:noFill/>
          </p:spPr>
          <p:txBody>
            <a:bodyPr wrap="square" lIns="0" tIns="111881" rIns="0" bIns="111881" rtlCol="0">
              <a:spAutoFit/>
            </a:bodyPr>
            <a:lstStyle/>
            <a:p>
              <a:pPr defTabSz="699267">
                <a:lnSpc>
                  <a:spcPct val="90000"/>
                </a:lnSpc>
                <a:spcAft>
                  <a:spcPts val="460"/>
                </a:spcAft>
              </a:pPr>
              <a:r>
                <a:rPr lang="en-US" sz="1122" b="1" kern="0" dirty="0">
                  <a:solidFill>
                    <a:srgbClr val="FFFFFF"/>
                  </a:solidFill>
                </a:rPr>
                <a:t>Primary Site</a:t>
              </a:r>
            </a:p>
          </p:txBody>
        </p:sp>
        <p:grpSp>
          <p:nvGrpSpPr>
            <p:cNvPr id="49" name="Group 48"/>
            <p:cNvGrpSpPr/>
            <p:nvPr/>
          </p:nvGrpSpPr>
          <p:grpSpPr>
            <a:xfrm>
              <a:off x="2228998" y="4388801"/>
              <a:ext cx="531810" cy="1127239"/>
              <a:chOff x="13103226" y="2775828"/>
              <a:chExt cx="1039812" cy="2136404"/>
            </a:xfrm>
          </p:grpSpPr>
          <p:sp>
            <p:nvSpPr>
              <p:cNvPr id="79" name="Rectangle 5"/>
              <p:cNvSpPr>
                <a:spLocks noChangeArrowheads="1"/>
              </p:cNvSpPr>
              <p:nvPr/>
            </p:nvSpPr>
            <p:spPr bwMode="auto">
              <a:xfrm>
                <a:off x="13103226" y="2775828"/>
                <a:ext cx="1039812" cy="2136404"/>
              </a:xfrm>
              <a:prstGeom prst="rect">
                <a:avLst/>
              </a:prstGeom>
              <a:solidFill>
                <a:schemeClr val="accent2"/>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80"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81"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82"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84"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85"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86"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grpSp>
        <p:sp>
          <p:nvSpPr>
            <p:cNvPr id="51" name="Rectangle 50"/>
            <p:cNvSpPr/>
            <p:nvPr/>
          </p:nvSpPr>
          <p:spPr bwMode="auto">
            <a:xfrm>
              <a:off x="2228998" y="4108717"/>
              <a:ext cx="531470" cy="28303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51" tIns="111881" rIns="139851" bIns="111881" numCol="1" spcCol="0" rtlCol="0" fromWordArt="0" anchor="t" anchorCtr="0" forceAA="0" compatLnSpc="1">
              <a:prstTxWarp prst="textNoShape">
                <a:avLst/>
              </a:prstTxWarp>
              <a:noAutofit/>
            </a:bodyPr>
            <a:lstStyle/>
            <a:p>
              <a:pPr algn="ctr" defTabSz="713088" fontAlgn="base">
                <a:lnSpc>
                  <a:spcPct val="90000"/>
                </a:lnSpc>
                <a:spcBef>
                  <a:spcPct val="0"/>
                </a:spcBef>
                <a:spcAft>
                  <a:spcPct val="0"/>
                </a:spcAft>
              </a:pPr>
              <a:endParaRPr lang="en-US" sz="1530" dirty="0">
                <a:gradFill>
                  <a:gsLst>
                    <a:gs pos="0">
                      <a:srgbClr val="FFFFFF"/>
                    </a:gs>
                    <a:gs pos="100000">
                      <a:srgbClr val="FFFFFF"/>
                    </a:gs>
                  </a:gsLst>
                  <a:lin ang="5400000" scaled="0"/>
                </a:gradFill>
                <a:ea typeface="Segoe UI" pitchFamily="34" charset="0"/>
                <a:cs typeface="Segoe UI" pitchFamily="34" charset="0"/>
              </a:endParaRPr>
            </a:p>
          </p:txBody>
        </p:sp>
        <p:pic>
          <p:nvPicPr>
            <p:cNvPr id="52" name="Picture 5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3540" y="4127674"/>
              <a:ext cx="551617" cy="221500"/>
            </a:xfrm>
            <a:prstGeom prst="rect">
              <a:avLst/>
            </a:prstGeom>
          </p:spPr>
        </p:pic>
        <p:sp>
          <p:nvSpPr>
            <p:cNvPr id="53" name="TextBox 52"/>
            <p:cNvSpPr txBox="1"/>
            <p:nvPr/>
          </p:nvSpPr>
          <p:spPr>
            <a:xfrm>
              <a:off x="4017946" y="5430861"/>
              <a:ext cx="631964" cy="536802"/>
            </a:xfrm>
            <a:prstGeom prst="rect">
              <a:avLst/>
            </a:prstGeom>
            <a:noFill/>
          </p:spPr>
          <p:txBody>
            <a:bodyPr wrap="square" lIns="0" tIns="111881" rIns="0" bIns="111881" rtlCol="0">
              <a:spAutoFit/>
            </a:bodyPr>
            <a:lstStyle>
              <a:defPPr>
                <a:defRPr lang="en-US"/>
              </a:defPPr>
              <a:lvl1pPr algn="ctr">
                <a:lnSpc>
                  <a:spcPct val="90000"/>
                </a:lnSpc>
                <a:spcAft>
                  <a:spcPts val="600"/>
                </a:spcAft>
                <a:defRPr sz="1400" kern="0">
                  <a:gradFill>
                    <a:gsLst>
                      <a:gs pos="2917">
                        <a:srgbClr val="000000"/>
                      </a:gs>
                      <a:gs pos="30000">
                        <a:srgbClr val="000000"/>
                      </a:gs>
                    </a:gsLst>
                    <a:lin ang="5400000" scaled="0"/>
                  </a:gradFill>
                </a:defRPr>
              </a:lvl1pPr>
            </a:lstStyle>
            <a:p>
              <a:pPr algn="r" defTabSz="699267"/>
              <a:r>
                <a:rPr lang="en-US" sz="1122" b="1" dirty="0">
                  <a:solidFill>
                    <a:srgbClr val="FFFFFF"/>
                  </a:solidFill>
                </a:rPr>
                <a:t>Recovery Site</a:t>
              </a:r>
            </a:p>
          </p:txBody>
        </p:sp>
        <p:grpSp>
          <p:nvGrpSpPr>
            <p:cNvPr id="54" name="Group 53"/>
            <p:cNvGrpSpPr/>
            <p:nvPr/>
          </p:nvGrpSpPr>
          <p:grpSpPr>
            <a:xfrm>
              <a:off x="4120743" y="4391788"/>
              <a:ext cx="531811" cy="1117990"/>
              <a:chOff x="13103226" y="2775830"/>
              <a:chExt cx="1039812" cy="2128415"/>
            </a:xfrm>
          </p:grpSpPr>
          <p:sp>
            <p:nvSpPr>
              <p:cNvPr id="70" name="Rectangle 5"/>
              <p:cNvSpPr>
                <a:spLocks noChangeArrowheads="1"/>
              </p:cNvSpPr>
              <p:nvPr/>
            </p:nvSpPr>
            <p:spPr bwMode="auto">
              <a:xfrm>
                <a:off x="13103226" y="2775830"/>
                <a:ext cx="1039812" cy="2128415"/>
              </a:xfrm>
              <a:prstGeom prst="rect">
                <a:avLst/>
              </a:prstGeom>
              <a:solidFill>
                <a:schemeClr val="accent2"/>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71"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72"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73"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75"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76"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77"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grpSp>
        <p:sp>
          <p:nvSpPr>
            <p:cNvPr id="56" name="Rectangle 55"/>
            <p:cNvSpPr/>
            <p:nvPr/>
          </p:nvSpPr>
          <p:spPr bwMode="auto">
            <a:xfrm>
              <a:off x="4120035" y="4106862"/>
              <a:ext cx="532518" cy="28303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51" tIns="111881" rIns="139851" bIns="111881" numCol="1" spcCol="0" rtlCol="0" fromWordArt="0" anchor="t" anchorCtr="0" forceAA="0" compatLnSpc="1">
              <a:prstTxWarp prst="textNoShape">
                <a:avLst/>
              </a:prstTxWarp>
              <a:noAutofit/>
            </a:bodyPr>
            <a:lstStyle/>
            <a:p>
              <a:pPr algn="ctr" defTabSz="713088" fontAlgn="base">
                <a:lnSpc>
                  <a:spcPct val="90000"/>
                </a:lnSpc>
                <a:spcBef>
                  <a:spcPct val="0"/>
                </a:spcBef>
                <a:spcAft>
                  <a:spcPct val="0"/>
                </a:spcAft>
              </a:pPr>
              <a:endParaRPr lang="en-US" sz="1530" dirty="0">
                <a:gradFill>
                  <a:gsLst>
                    <a:gs pos="0">
                      <a:srgbClr val="FFFFFF"/>
                    </a:gs>
                    <a:gs pos="100000">
                      <a:srgbClr val="FFFFFF"/>
                    </a:gs>
                  </a:gsLst>
                  <a:lin ang="5400000" scaled="0"/>
                </a:gradFill>
                <a:ea typeface="Segoe UI" pitchFamily="34" charset="0"/>
                <a:cs typeface="Segoe UI" pitchFamily="34" charset="0"/>
              </a:endParaRPr>
            </a:p>
          </p:txBody>
        </p:sp>
        <p:grpSp>
          <p:nvGrpSpPr>
            <p:cNvPr id="57" name="Group 56"/>
            <p:cNvGrpSpPr/>
            <p:nvPr/>
          </p:nvGrpSpPr>
          <p:grpSpPr>
            <a:xfrm>
              <a:off x="1699168" y="5271419"/>
              <a:ext cx="125790" cy="243566"/>
              <a:chOff x="7791149" y="4987730"/>
              <a:chExt cx="192916" cy="370370"/>
            </a:xfrm>
          </p:grpSpPr>
          <p:sp>
            <p:nvSpPr>
              <p:cNvPr id="67"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sp>
            <p:nvSpPr>
              <p:cNvPr id="68"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sp>
            <p:nvSpPr>
              <p:cNvPr id="69"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grpSp>
        <p:grpSp>
          <p:nvGrpSpPr>
            <p:cNvPr id="58" name="Group 57"/>
            <p:cNvGrpSpPr/>
            <p:nvPr/>
          </p:nvGrpSpPr>
          <p:grpSpPr>
            <a:xfrm>
              <a:off x="1562495" y="5272475"/>
              <a:ext cx="125790" cy="243566"/>
              <a:chOff x="7791149" y="4987730"/>
              <a:chExt cx="192916" cy="370370"/>
            </a:xfrm>
          </p:grpSpPr>
          <p:sp>
            <p:nvSpPr>
              <p:cNvPr id="64"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sp>
            <p:nvSpPr>
              <p:cNvPr id="65"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sp>
            <p:nvSpPr>
              <p:cNvPr id="66"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grpSp>
        <p:grpSp>
          <p:nvGrpSpPr>
            <p:cNvPr id="59" name="Group 58"/>
            <p:cNvGrpSpPr/>
            <p:nvPr/>
          </p:nvGrpSpPr>
          <p:grpSpPr>
            <a:xfrm>
              <a:off x="4961349" y="5266212"/>
              <a:ext cx="125790" cy="243566"/>
              <a:chOff x="7791149" y="4987730"/>
              <a:chExt cx="192916" cy="370370"/>
            </a:xfrm>
          </p:grpSpPr>
          <p:sp>
            <p:nvSpPr>
              <p:cNvPr id="61"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sp>
            <p:nvSpPr>
              <p:cNvPr id="62"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sp>
            <p:nvSpPr>
              <p:cNvPr id="63"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grpSp>
        <p:pic>
          <p:nvPicPr>
            <p:cNvPr id="60" name="Picture 5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0599" y="4127674"/>
              <a:ext cx="551617" cy="221500"/>
            </a:xfrm>
            <a:prstGeom prst="rect">
              <a:avLst/>
            </a:prstGeom>
          </p:spPr>
        </p:pic>
        <p:sp>
          <p:nvSpPr>
            <p:cNvPr id="115" name="TextBox 114"/>
            <p:cNvSpPr txBox="1"/>
            <p:nvPr/>
          </p:nvSpPr>
          <p:spPr>
            <a:xfrm>
              <a:off x="2271731" y="4825782"/>
              <a:ext cx="446345" cy="225960"/>
            </a:xfrm>
            <a:prstGeom prst="rect">
              <a:avLst/>
            </a:prstGeom>
            <a:noFill/>
          </p:spPr>
          <p:txBody>
            <a:bodyPr wrap="square" lIns="0" tIns="0" rIns="0" bIns="0" rtlCol="0">
              <a:spAutoFit/>
            </a:bodyPr>
            <a:lstStyle/>
            <a:p>
              <a:pPr algn="ctr" defTabSz="699267">
                <a:lnSpc>
                  <a:spcPct val="90000"/>
                </a:lnSpc>
              </a:pPr>
              <a:r>
                <a:rPr lang="en-US" sz="816" dirty="0">
                  <a:solidFill>
                    <a:srgbClr val="FFFFFF"/>
                  </a:solidFill>
                </a:rPr>
                <a:t>Windows Server</a:t>
              </a:r>
            </a:p>
          </p:txBody>
        </p:sp>
        <p:sp>
          <p:nvSpPr>
            <p:cNvPr id="116" name="TextBox 115"/>
            <p:cNvSpPr txBox="1"/>
            <p:nvPr/>
          </p:nvSpPr>
          <p:spPr>
            <a:xfrm>
              <a:off x="4163476" y="4825578"/>
              <a:ext cx="446345" cy="225960"/>
            </a:xfrm>
            <a:prstGeom prst="rect">
              <a:avLst/>
            </a:prstGeom>
            <a:noFill/>
          </p:spPr>
          <p:txBody>
            <a:bodyPr wrap="square" lIns="0" tIns="0" rIns="0" bIns="0" rtlCol="0">
              <a:spAutoFit/>
            </a:bodyPr>
            <a:lstStyle/>
            <a:p>
              <a:pPr algn="ctr" defTabSz="699267">
                <a:lnSpc>
                  <a:spcPct val="90000"/>
                </a:lnSpc>
              </a:pPr>
              <a:r>
                <a:rPr lang="en-US" sz="816" dirty="0">
                  <a:solidFill>
                    <a:srgbClr val="FFFFFF"/>
                  </a:solidFill>
                </a:rPr>
                <a:t>Windows Server</a:t>
              </a:r>
            </a:p>
          </p:txBody>
        </p:sp>
        <p:pic>
          <p:nvPicPr>
            <p:cNvPr id="117" name="Hyper-V logo"/>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2316797" y="5075656"/>
              <a:ext cx="337720" cy="358353"/>
            </a:xfrm>
            <a:prstGeom prst="rect">
              <a:avLst/>
            </a:prstGeom>
            <a:noFill/>
            <a:ln>
              <a:noFill/>
            </a:ln>
          </p:spPr>
        </p:pic>
        <p:pic>
          <p:nvPicPr>
            <p:cNvPr id="119" name="Hyper-V logo"/>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4223715" y="5075656"/>
              <a:ext cx="337720" cy="358353"/>
            </a:xfrm>
            <a:prstGeom prst="rect">
              <a:avLst/>
            </a:prstGeom>
            <a:noFill/>
            <a:ln>
              <a:noFill/>
            </a:ln>
          </p:spPr>
        </p:pic>
      </p:grpSp>
      <p:sp>
        <p:nvSpPr>
          <p:cNvPr id="7" name="5-Point Star 6"/>
          <p:cNvSpPr/>
          <p:nvPr/>
        </p:nvSpPr>
        <p:spPr bwMode="auto">
          <a:xfrm>
            <a:off x="11050378" y="5680113"/>
            <a:ext cx="1236945" cy="1140959"/>
          </a:xfrm>
          <a:prstGeom prst="star5">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9341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Double-click on SAN Replication Support</a:t>
            </a:r>
            <a:endParaRPr lang="en-US" dirty="0"/>
          </a:p>
        </p:txBody>
      </p:sp>
      <p:sp>
        <p:nvSpPr>
          <p:cNvPr id="3" name="TextBox 2"/>
          <p:cNvSpPr txBox="1"/>
          <p:nvPr/>
        </p:nvSpPr>
        <p:spPr>
          <a:xfrm>
            <a:off x="503237" y="5707062"/>
            <a:ext cx="59436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Hector Linares, Microsoft</a:t>
            </a:r>
          </a:p>
        </p:txBody>
      </p:sp>
    </p:spTree>
    <p:extLst>
      <p:ext uri="{BB962C8B-B14F-4D97-AF65-F5344CB8AC3E}">
        <p14:creationId xmlns:p14="http://schemas.microsoft.com/office/powerpoint/2010/main" val="213813974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bwMode="auto">
          <a:xfrm>
            <a:off x="683220" y="4221014"/>
            <a:ext cx="2428682" cy="247127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2400" dirty="0" smtClean="0">
                <a:solidFill>
                  <a:srgbClr val="FFFFFF"/>
                </a:solidFill>
                <a:ea typeface="Segoe UI" pitchFamily="34" charset="0"/>
                <a:cs typeface="Segoe UI" pitchFamily="34" charset="0"/>
              </a:rPr>
              <a:t>Partner Integration</a:t>
            </a:r>
            <a:endParaRPr lang="en-US" sz="2400" dirty="0">
              <a:solidFill>
                <a:srgbClr val="FFFFFF"/>
              </a:solidFill>
              <a:ea typeface="Segoe UI" pitchFamily="34" charset="0"/>
              <a:cs typeface="Segoe UI" pitchFamily="34" charset="0"/>
            </a:endParaRPr>
          </a:p>
        </p:txBody>
      </p:sp>
      <p:sp>
        <p:nvSpPr>
          <p:cNvPr id="76" name="Rectangle 75"/>
          <p:cNvSpPr/>
          <p:nvPr/>
        </p:nvSpPr>
        <p:spPr bwMode="auto">
          <a:xfrm>
            <a:off x="3150971" y="1709812"/>
            <a:ext cx="2428682" cy="2471275"/>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Key Value Propositions</a:t>
            </a:r>
          </a:p>
        </p:txBody>
      </p:sp>
      <p:sp>
        <p:nvSpPr>
          <p:cNvPr id="75" name="Rectangle 74"/>
          <p:cNvSpPr/>
          <p:nvPr/>
        </p:nvSpPr>
        <p:spPr bwMode="auto">
          <a:xfrm>
            <a:off x="686789" y="1711398"/>
            <a:ext cx="2428682" cy="247127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lvl="1" defTabSz="932472" fontAlgn="base">
              <a:lnSpc>
                <a:spcPct val="90000"/>
              </a:lnSpc>
              <a:spcBef>
                <a:spcPct val="0"/>
              </a:spcBef>
              <a:spcAft>
                <a:spcPct val="0"/>
              </a:spcAft>
            </a:pPr>
            <a:r>
              <a:rPr lang="en-US" sz="2400" dirty="0">
                <a:solidFill>
                  <a:srgbClr val="FFFFFF"/>
                </a:solidFill>
              </a:rPr>
              <a:t>SAN Replication</a:t>
            </a:r>
          </a:p>
        </p:txBody>
      </p:sp>
      <p:sp>
        <p:nvSpPr>
          <p:cNvPr id="81" name="Rectangle 80"/>
          <p:cNvSpPr/>
          <p:nvPr/>
        </p:nvSpPr>
        <p:spPr bwMode="auto">
          <a:xfrm>
            <a:off x="686808" y="1709812"/>
            <a:ext cx="2428682" cy="247127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lvl="1" defTabSz="932472" fontAlgn="base">
              <a:lnSpc>
                <a:spcPct val="90000"/>
              </a:lnSpc>
              <a:spcBef>
                <a:spcPct val="0"/>
              </a:spcBef>
              <a:spcAft>
                <a:spcPct val="0"/>
              </a:spcAft>
            </a:pPr>
            <a:r>
              <a:rPr lang="en-US" sz="1300" dirty="0">
                <a:solidFill>
                  <a:srgbClr val="FFFFFF"/>
                </a:solidFill>
              </a:rPr>
              <a:t>Take advantage of SAN Replication capabilities provided by enterprise storage partners, across both FC &amp; iSCSI storage</a:t>
            </a:r>
          </a:p>
          <a:p>
            <a:pPr marL="0" lvl="1" defTabSz="932472" fontAlgn="base">
              <a:lnSpc>
                <a:spcPct val="90000"/>
              </a:lnSpc>
              <a:spcBef>
                <a:spcPct val="0"/>
              </a:spcBef>
              <a:spcAft>
                <a:spcPct val="0"/>
              </a:spcAft>
            </a:pPr>
            <a:r>
              <a:rPr lang="en-US" sz="1300" dirty="0">
                <a:solidFill>
                  <a:srgbClr val="FFFFFF"/>
                </a:solidFill>
              </a:rPr>
              <a:t>Supports asynchronous replication for flexibility or synchronous replication for the lowest RPO/RTO</a:t>
            </a:r>
          </a:p>
        </p:txBody>
      </p:sp>
      <p:sp>
        <p:nvSpPr>
          <p:cNvPr id="82" name="Rectangle 81"/>
          <p:cNvSpPr/>
          <p:nvPr/>
        </p:nvSpPr>
        <p:spPr bwMode="auto">
          <a:xfrm>
            <a:off x="3146911" y="1709812"/>
            <a:ext cx="2428682" cy="2471275"/>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1300" dirty="0">
                <a:gradFill>
                  <a:gsLst>
                    <a:gs pos="0">
                      <a:srgbClr val="FFFFFF"/>
                    </a:gs>
                    <a:gs pos="100000">
                      <a:srgbClr val="FFFFFF"/>
                    </a:gs>
                  </a:gsLst>
                  <a:lin ang="5400000" scaled="0"/>
                </a:gradFill>
                <a:ea typeface="Segoe UI" pitchFamily="34" charset="0"/>
                <a:cs typeface="Segoe UI" pitchFamily="34" charset="0"/>
              </a:rPr>
              <a:t>Full Disaster Recovery orchestration for SAN </a:t>
            </a:r>
            <a:r>
              <a:rPr lang="en-US" sz="1300" dirty="0" smtClean="0">
                <a:gradFill>
                  <a:gsLst>
                    <a:gs pos="0">
                      <a:srgbClr val="FFFFFF"/>
                    </a:gs>
                    <a:gs pos="100000">
                      <a:srgbClr val="FFFFFF"/>
                    </a:gs>
                  </a:gsLst>
                  <a:lin ang="5400000" scaled="0"/>
                </a:gradFill>
                <a:ea typeface="Segoe UI" pitchFamily="34" charset="0"/>
                <a:cs typeface="Segoe UI" pitchFamily="34" charset="0"/>
              </a:rPr>
              <a:t>storage</a:t>
            </a:r>
          </a:p>
          <a:p>
            <a:pPr defTabSz="932472" fontAlgn="base">
              <a:spcBef>
                <a:spcPct val="0"/>
              </a:spcBef>
              <a:spcAft>
                <a:spcPct val="0"/>
              </a:spcAft>
            </a:pPr>
            <a:r>
              <a:rPr lang="en-US" sz="1300" dirty="0" smtClean="0">
                <a:gradFill>
                  <a:gsLst>
                    <a:gs pos="0">
                      <a:srgbClr val="FFFFFF"/>
                    </a:gs>
                    <a:gs pos="100000">
                      <a:srgbClr val="FFFFFF"/>
                    </a:gs>
                  </a:gsLst>
                  <a:lin ang="5400000" scaled="0"/>
                </a:gradFill>
                <a:ea typeface="Segoe UI" pitchFamily="34" charset="0"/>
                <a:cs typeface="Segoe UI" pitchFamily="34" charset="0"/>
              </a:rPr>
              <a:t>Support for applications that require DR with shared storage, such as SQL Server, SharePoint, SAP etc.</a:t>
            </a:r>
          </a:p>
          <a:p>
            <a:pPr defTabSz="932472" fontAlgn="base">
              <a:spcBef>
                <a:spcPct val="0"/>
              </a:spcBef>
              <a:spcAft>
                <a:spcPct val="0"/>
              </a:spcAft>
            </a:pPr>
            <a:r>
              <a:rPr lang="en-US" sz="1300" dirty="0" smtClean="0">
                <a:gradFill>
                  <a:gsLst>
                    <a:gs pos="0">
                      <a:srgbClr val="FFFFFF"/>
                    </a:gs>
                    <a:gs pos="100000">
                      <a:srgbClr val="FFFFFF"/>
                    </a:gs>
                  </a:gsLst>
                  <a:lin ang="5400000" scaled="0"/>
                </a:gradFill>
                <a:ea typeface="Segoe UI" pitchFamily="34" charset="0"/>
                <a:cs typeface="Segoe UI" pitchFamily="34" charset="0"/>
              </a:rPr>
              <a:t>Integrated </a:t>
            </a:r>
            <a:r>
              <a:rPr lang="en-US" sz="1300" dirty="0">
                <a:gradFill>
                  <a:gsLst>
                    <a:gs pos="0">
                      <a:srgbClr val="FFFFFF"/>
                    </a:gs>
                    <a:gs pos="100000">
                      <a:srgbClr val="FFFFFF"/>
                    </a:gs>
                  </a:gsLst>
                  <a:lin ang="5400000" scaled="0"/>
                </a:gradFill>
                <a:ea typeface="Segoe UI" pitchFamily="34" charset="0"/>
                <a:cs typeface="Segoe UI" pitchFamily="34" charset="0"/>
              </a:rPr>
              <a:t>with Azure Site Recovery for streamlined, consistent experience.</a:t>
            </a:r>
          </a:p>
        </p:txBody>
      </p:sp>
      <p:sp>
        <p:nvSpPr>
          <p:cNvPr id="84" name="Rectangle 83"/>
          <p:cNvSpPr/>
          <p:nvPr/>
        </p:nvSpPr>
        <p:spPr bwMode="auto">
          <a:xfrm>
            <a:off x="699657" y="4226387"/>
            <a:ext cx="2428682" cy="247127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lvl="1" defTabSz="471608">
              <a:lnSpc>
                <a:spcPct val="90000"/>
              </a:lnSpc>
              <a:spcBef>
                <a:spcPts val="306"/>
              </a:spcBef>
              <a:spcAft>
                <a:spcPts val="612"/>
              </a:spcAft>
              <a:buClr>
                <a:srgbClr val="EFEFEF"/>
              </a:buClr>
            </a:pPr>
            <a:r>
              <a:rPr lang="en-US" sz="1300" dirty="0">
                <a:solidFill>
                  <a:srgbClr val="FFFFFF"/>
                </a:solidFill>
                <a:cs typeface="Segoe UI" pitchFamily="34" charset="0"/>
              </a:rPr>
              <a:t>Integration with SAN via SMI-S – </a:t>
            </a:r>
            <a:r>
              <a:rPr lang="en-US" sz="1300" dirty="0" smtClean="0">
                <a:solidFill>
                  <a:srgbClr val="FFFFFF"/>
                </a:solidFill>
                <a:cs typeface="Segoe UI" pitchFamily="34" charset="0"/>
              </a:rPr>
              <a:t>VMM </a:t>
            </a:r>
            <a:r>
              <a:rPr lang="en-US" sz="1300" dirty="0">
                <a:solidFill>
                  <a:srgbClr val="FFFFFF"/>
                </a:solidFill>
                <a:cs typeface="Segoe UI" pitchFamily="34" charset="0"/>
              </a:rPr>
              <a:t>will discover and enumerate existing storage.</a:t>
            </a:r>
          </a:p>
          <a:p>
            <a:pPr marL="0" lvl="1" defTabSz="471608">
              <a:lnSpc>
                <a:spcPct val="90000"/>
              </a:lnSpc>
              <a:spcBef>
                <a:spcPts val="306"/>
              </a:spcBef>
              <a:spcAft>
                <a:spcPts val="612"/>
              </a:spcAft>
              <a:buClr>
                <a:srgbClr val="EFEFEF"/>
              </a:buClr>
            </a:pPr>
            <a:r>
              <a:rPr lang="en-US" sz="1300" dirty="0" smtClean="0">
                <a:solidFill>
                  <a:srgbClr val="FFFFFF"/>
                </a:solidFill>
                <a:cs typeface="Segoe UI" pitchFamily="34" charset="0"/>
              </a:rPr>
              <a:t>VMM </a:t>
            </a:r>
            <a:r>
              <a:rPr lang="en-US" sz="1300" dirty="0">
                <a:solidFill>
                  <a:srgbClr val="FFFFFF"/>
                </a:solidFill>
                <a:cs typeface="Segoe UI" pitchFamily="34" charset="0"/>
              </a:rPr>
              <a:t>provides comprehensive SAN management capabilities within console</a:t>
            </a:r>
            <a:endParaRPr lang="en-US" sz="1300" dirty="0">
              <a:gradFill>
                <a:gsLst>
                  <a:gs pos="6145">
                    <a:srgbClr val="505050"/>
                  </a:gs>
                  <a:gs pos="44000">
                    <a:srgbClr val="505050"/>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639" y="295274"/>
            <a:ext cx="6019798" cy="917575"/>
          </a:xfrm>
        </p:spPr>
        <p:txBody>
          <a:bodyPr/>
          <a:lstStyle/>
          <a:p>
            <a:r>
              <a:rPr lang="en-US" sz="4000" dirty="0">
                <a:gradFill flip="none" rotWithShape="1">
                  <a:gsLst>
                    <a:gs pos="0">
                      <a:srgbClr val="FFFFFF">
                        <a:lumMod val="75000"/>
                        <a:lumOff val="25000"/>
                      </a:srgbClr>
                    </a:gs>
                    <a:gs pos="86000">
                      <a:srgbClr val="FFFFFF">
                        <a:lumMod val="75000"/>
                        <a:lumOff val="25000"/>
                      </a:srgbClr>
                    </a:gs>
                  </a:gsLst>
                  <a:lin ang="5400000" scaled="0"/>
                  <a:tileRect/>
                </a:gradFill>
                <a:cs typeface="Segoe UI Light" panose="020B0502040204020203" pitchFamily="34" charset="0"/>
              </a:rPr>
              <a:t>Introducing </a:t>
            </a:r>
            <a:r>
              <a:rPr lang="en-US" sz="4000" dirty="0" smtClean="0">
                <a:gradFill flip="none" rotWithShape="1">
                  <a:gsLst>
                    <a:gs pos="0">
                      <a:srgbClr val="FFFFFF">
                        <a:lumMod val="75000"/>
                        <a:lumOff val="25000"/>
                      </a:srgbClr>
                    </a:gs>
                    <a:gs pos="86000">
                      <a:srgbClr val="FFFFFF">
                        <a:lumMod val="75000"/>
                        <a:lumOff val="25000"/>
                      </a:srgbClr>
                    </a:gs>
                  </a:gsLst>
                  <a:lin ang="5400000" scaled="0"/>
                  <a:tileRect/>
                </a:gradFill>
                <a:cs typeface="Segoe UI Light" panose="020B0502040204020203" pitchFamily="34" charset="0"/>
              </a:rPr>
              <a:t>ASR with </a:t>
            </a:r>
            <a:r>
              <a:rPr lang="en-US" sz="4000" dirty="0">
                <a:gradFill flip="none" rotWithShape="1">
                  <a:gsLst>
                    <a:gs pos="0">
                      <a:srgbClr val="FFFFFF">
                        <a:lumMod val="75000"/>
                        <a:lumOff val="25000"/>
                      </a:srgbClr>
                    </a:gs>
                    <a:gs pos="86000">
                      <a:srgbClr val="FFFFFF">
                        <a:lumMod val="75000"/>
                        <a:lumOff val="25000"/>
                      </a:srgbClr>
                    </a:gs>
                  </a:gsLst>
                  <a:lin ang="5400000" scaled="0"/>
                  <a:tileRect/>
                </a:gradFill>
                <a:cs typeface="Segoe UI Light" panose="020B0502040204020203" pitchFamily="34" charset="0"/>
              </a:rPr>
              <a:t>SAN Replication</a:t>
            </a:r>
          </a:p>
        </p:txBody>
      </p:sp>
      <p:sp>
        <p:nvSpPr>
          <p:cNvPr id="8" name="Rectangle 7"/>
          <p:cNvSpPr/>
          <p:nvPr/>
        </p:nvSpPr>
        <p:spPr bwMode="auto">
          <a:xfrm>
            <a:off x="6401115" y="0"/>
            <a:ext cx="6035360" cy="6994525"/>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44" name="Rectangle 243"/>
          <p:cNvSpPr/>
          <p:nvPr/>
        </p:nvSpPr>
        <p:spPr bwMode="auto">
          <a:xfrm>
            <a:off x="6398394" y="5488006"/>
            <a:ext cx="6038081" cy="1525174"/>
          </a:xfrm>
          <a:prstGeom prst="rect">
            <a:avLst/>
          </a:prstGeom>
          <a:solidFill>
            <a:srgbClr val="0070C0"/>
          </a:soli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312" fontAlgn="base">
              <a:spcBef>
                <a:spcPct val="0"/>
              </a:spcBef>
              <a:spcAft>
                <a:spcPct val="0"/>
              </a:spcAft>
              <a:defRPr/>
            </a:pPr>
            <a:endParaRPr lang="en-US" sz="1349" kern="0" spc="-52"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45" name="Group 244"/>
          <p:cNvGrpSpPr/>
          <p:nvPr/>
        </p:nvGrpSpPr>
        <p:grpSpPr>
          <a:xfrm>
            <a:off x="6741423" y="1666421"/>
            <a:ext cx="5268014" cy="4345441"/>
            <a:chOff x="645423" y="1666421"/>
            <a:chExt cx="5268014" cy="4345441"/>
          </a:xfrm>
        </p:grpSpPr>
        <p:sp>
          <p:nvSpPr>
            <p:cNvPr id="246" name="Title 1"/>
            <p:cNvSpPr txBox="1">
              <a:spLocks/>
            </p:cNvSpPr>
            <p:nvPr/>
          </p:nvSpPr>
          <p:spPr>
            <a:xfrm>
              <a:off x="645423" y="1666421"/>
              <a:ext cx="5268014" cy="618487"/>
            </a:xfrm>
            <a:prstGeom prst="rect">
              <a:avLst/>
            </a:prstGeom>
          </p:spPr>
          <p:txBody>
            <a:bodyPr vert="horz" wrap="square" lIns="198955" tIns="124347" rIns="198955" bIns="124347" rtlCol="0" anchor="ctr">
              <a:noAutofit/>
            </a:bodyPr>
            <a:lstStyle>
              <a:lvl1pPr algn="l" defTabSz="685870" rtl="0" eaLnBrk="1" latinLnBrk="0" hangingPunct="1">
                <a:lnSpc>
                  <a:spcPts val="4632"/>
                </a:lnSpc>
                <a:spcBef>
                  <a:spcPct val="0"/>
                </a:spcBef>
                <a:buNone/>
                <a:defRPr lang="en-US" sz="4265" b="0" kern="1200" cap="none" spc="-75" baseline="0">
                  <a:ln w="3175">
                    <a:noFill/>
                  </a:ln>
                  <a:solidFill>
                    <a:schemeClr val="accent2"/>
                  </a:solidFill>
                  <a:effectLst/>
                  <a:latin typeface="+mj-lt"/>
                  <a:ea typeface="+mn-ea"/>
                  <a:cs typeface="Segoe UI" pitchFamily="34" charset="0"/>
                </a:defRPr>
              </a:lvl1pPr>
            </a:lstStyle>
            <a:p>
              <a:pPr algn="ctr">
                <a:defRPr/>
              </a:pPr>
              <a:r>
                <a:rPr sz="2448" dirty="0">
                  <a:solidFill>
                    <a:srgbClr val="000000"/>
                  </a:solidFill>
                </a:rPr>
                <a:t>On-premises to On-premises protection</a:t>
              </a:r>
              <a:endParaRPr sz="1632" dirty="0">
                <a:solidFill>
                  <a:srgbClr val="000000"/>
                </a:solidFill>
              </a:endParaRPr>
            </a:p>
          </p:txBody>
        </p:sp>
        <p:sp>
          <p:nvSpPr>
            <p:cNvPr id="247" name="Rectangle 5"/>
            <p:cNvSpPr>
              <a:spLocks noChangeArrowheads="1"/>
            </p:cNvSpPr>
            <p:nvPr/>
          </p:nvSpPr>
          <p:spPr bwMode="auto">
            <a:xfrm>
              <a:off x="1874102" y="4972452"/>
              <a:ext cx="428660" cy="512919"/>
            </a:xfrm>
            <a:prstGeom prst="rect">
              <a:avLst/>
            </a:prstGeom>
            <a:solidFill>
              <a:srgbClr val="D2D2D2"/>
            </a:solidFill>
            <a:ln>
              <a:noFill/>
            </a:ln>
          </p:spPr>
          <p:txBody>
            <a:bodyPr vert="horz" wrap="square" lIns="69925" tIns="34962" rIns="69925" bIns="34962" numCol="1" anchor="t" anchorCtr="0" compatLnSpc="1">
              <a:prstTxWarp prst="textNoShape">
                <a:avLst/>
              </a:prstTxWarp>
            </a:bodyPr>
            <a:lstStyle/>
            <a:p>
              <a:pPr defTabSz="699267">
                <a:defRPr/>
              </a:pPr>
              <a:endParaRPr lang="en-US" sz="1224" kern="0" dirty="0" smtClean="0">
                <a:solidFill>
                  <a:srgbClr val="000000"/>
                </a:solidFill>
              </a:endParaRPr>
            </a:p>
          </p:txBody>
        </p:sp>
        <p:sp>
          <p:nvSpPr>
            <p:cNvPr id="248" name="Freeform 247"/>
            <p:cNvSpPr>
              <a:spLocks/>
            </p:cNvSpPr>
            <p:nvPr/>
          </p:nvSpPr>
          <p:spPr bwMode="auto">
            <a:xfrm>
              <a:off x="4734505" y="4870348"/>
              <a:ext cx="721732" cy="615868"/>
            </a:xfrm>
            <a:custGeom>
              <a:avLst/>
              <a:gdLst>
                <a:gd name="T0" fmla="*/ 446 w 994"/>
                <a:gd name="T1" fmla="*/ 141 h 841"/>
                <a:gd name="T2" fmla="*/ 446 w 994"/>
                <a:gd name="T3" fmla="*/ 0 h 841"/>
                <a:gd name="T4" fmla="*/ 337 w 994"/>
                <a:gd name="T5" fmla="*/ 0 h 841"/>
                <a:gd name="T6" fmla="*/ 337 w 994"/>
                <a:gd name="T7" fmla="*/ 141 h 841"/>
                <a:gd name="T8" fmla="*/ 302 w 994"/>
                <a:gd name="T9" fmla="*/ 141 h 841"/>
                <a:gd name="T10" fmla="*/ 302 w 994"/>
                <a:gd name="T11" fmla="*/ 0 h 841"/>
                <a:gd name="T12" fmla="*/ 193 w 994"/>
                <a:gd name="T13" fmla="*/ 0 h 841"/>
                <a:gd name="T14" fmla="*/ 193 w 994"/>
                <a:gd name="T15" fmla="*/ 141 h 841"/>
                <a:gd name="T16" fmla="*/ 0 w 994"/>
                <a:gd name="T17" fmla="*/ 141 h 841"/>
                <a:gd name="T18" fmla="*/ 0 w 994"/>
                <a:gd name="T19" fmla="*/ 177 h 841"/>
                <a:gd name="T20" fmla="*/ 44 w 994"/>
                <a:gd name="T21" fmla="*/ 177 h 841"/>
                <a:gd name="T22" fmla="*/ 44 w 994"/>
                <a:gd name="T23" fmla="*/ 841 h 841"/>
                <a:gd name="T24" fmla="*/ 949 w 994"/>
                <a:gd name="T25" fmla="*/ 841 h 841"/>
                <a:gd name="T26" fmla="*/ 949 w 994"/>
                <a:gd name="T27" fmla="*/ 177 h 841"/>
                <a:gd name="T28" fmla="*/ 994 w 994"/>
                <a:gd name="T29" fmla="*/ 177 h 841"/>
                <a:gd name="T30" fmla="*/ 994 w 994"/>
                <a:gd name="T31" fmla="*/ 141 h 841"/>
                <a:gd name="T32" fmla="*/ 446 w 994"/>
                <a:gd name="T33" fmla="*/ 1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4" h="841">
                  <a:moveTo>
                    <a:pt x="446" y="141"/>
                  </a:moveTo>
                  <a:lnTo>
                    <a:pt x="446" y="0"/>
                  </a:lnTo>
                  <a:lnTo>
                    <a:pt x="337" y="0"/>
                  </a:lnTo>
                  <a:lnTo>
                    <a:pt x="337" y="141"/>
                  </a:lnTo>
                  <a:lnTo>
                    <a:pt x="302" y="141"/>
                  </a:lnTo>
                  <a:lnTo>
                    <a:pt x="302" y="0"/>
                  </a:lnTo>
                  <a:lnTo>
                    <a:pt x="193" y="0"/>
                  </a:lnTo>
                  <a:lnTo>
                    <a:pt x="193" y="141"/>
                  </a:lnTo>
                  <a:lnTo>
                    <a:pt x="0" y="141"/>
                  </a:lnTo>
                  <a:lnTo>
                    <a:pt x="0" y="177"/>
                  </a:lnTo>
                  <a:lnTo>
                    <a:pt x="44" y="177"/>
                  </a:lnTo>
                  <a:lnTo>
                    <a:pt x="44" y="841"/>
                  </a:lnTo>
                  <a:lnTo>
                    <a:pt x="949" y="841"/>
                  </a:lnTo>
                  <a:lnTo>
                    <a:pt x="949" y="177"/>
                  </a:lnTo>
                  <a:lnTo>
                    <a:pt x="994" y="177"/>
                  </a:lnTo>
                  <a:lnTo>
                    <a:pt x="994" y="141"/>
                  </a:lnTo>
                  <a:lnTo>
                    <a:pt x="446" y="141"/>
                  </a:lnTo>
                  <a:close/>
                </a:path>
              </a:pathLst>
            </a:custGeom>
            <a:solidFill>
              <a:srgbClr val="000000">
                <a:lumMod val="20000"/>
                <a:lumOff val="80000"/>
              </a:srgbClr>
            </a:solidFill>
            <a:ln>
              <a:noFill/>
            </a:ln>
            <a:extLst/>
          </p:spPr>
          <p:txBody>
            <a:bodyPr vert="horz" wrap="square" lIns="69925" tIns="34962" rIns="69925" bIns="34962" numCol="1" anchor="t" anchorCtr="0" compatLnSpc="1">
              <a:prstTxWarp prst="textNoShape">
                <a:avLst/>
              </a:prstTxWarp>
            </a:bodyPr>
            <a:lstStyle/>
            <a:p>
              <a:pPr defTabSz="699267">
                <a:defRPr/>
              </a:pPr>
              <a:endParaRPr lang="en-US" sz="1378" kern="0" dirty="0" smtClean="0">
                <a:solidFill>
                  <a:srgbClr val="505050"/>
                </a:solidFill>
              </a:endParaRPr>
            </a:p>
          </p:txBody>
        </p:sp>
        <p:sp>
          <p:nvSpPr>
            <p:cNvPr id="249" name="Rectangle 5"/>
            <p:cNvSpPr>
              <a:spLocks noChangeArrowheads="1"/>
            </p:cNvSpPr>
            <p:nvPr/>
          </p:nvSpPr>
          <p:spPr bwMode="auto">
            <a:xfrm>
              <a:off x="4241820" y="4791171"/>
              <a:ext cx="531809" cy="696544"/>
            </a:xfrm>
            <a:prstGeom prst="rect">
              <a:avLst/>
            </a:prstGeom>
            <a:solidFill>
              <a:srgbClr val="FFFFFF">
                <a:lumMod val="65000"/>
              </a:srgbClr>
            </a:solidFill>
            <a:ln>
              <a:noFill/>
            </a:ln>
          </p:spPr>
          <p:txBody>
            <a:bodyPr vert="horz" wrap="square" lIns="69925" tIns="34962" rIns="69925" bIns="34962" numCol="1" anchor="t" anchorCtr="0" compatLnSpc="1">
              <a:prstTxWarp prst="textNoShape">
                <a:avLst/>
              </a:prstTxWarp>
            </a:bodyPr>
            <a:lstStyle/>
            <a:p>
              <a:pPr defTabSz="699267">
                <a:defRPr/>
              </a:pPr>
              <a:endParaRPr lang="en-US" sz="1224" kern="0" dirty="0" smtClean="0">
                <a:solidFill>
                  <a:srgbClr val="000000"/>
                </a:solidFill>
              </a:endParaRPr>
            </a:p>
          </p:txBody>
        </p:sp>
        <p:cxnSp>
          <p:nvCxnSpPr>
            <p:cNvPr id="250" name="Straight Arrow Connector 249"/>
            <p:cNvCxnSpPr>
              <a:stCxn id="294" idx="14"/>
            </p:cNvCxnSpPr>
            <p:nvPr/>
          </p:nvCxnSpPr>
          <p:spPr>
            <a:xfrm>
              <a:off x="2498309" y="3389625"/>
              <a:ext cx="2803" cy="976972"/>
            </a:xfrm>
            <a:prstGeom prst="straightConnector1">
              <a:avLst/>
            </a:prstGeom>
            <a:noFill/>
            <a:ln w="57150" cap="flat" cmpd="sng" algn="ctr">
              <a:solidFill>
                <a:srgbClr val="4668C5"/>
              </a:solidFill>
              <a:prstDash val="sysDot"/>
              <a:headEnd type="none"/>
              <a:tailEnd type="triangle"/>
            </a:ln>
            <a:effectLst/>
          </p:spPr>
        </p:cxnSp>
        <p:cxnSp>
          <p:nvCxnSpPr>
            <p:cNvPr id="251" name="Straight Arrow Connector 250"/>
            <p:cNvCxnSpPr/>
            <p:nvPr/>
          </p:nvCxnSpPr>
          <p:spPr>
            <a:xfrm>
              <a:off x="4398497" y="3273832"/>
              <a:ext cx="0" cy="1113042"/>
            </a:xfrm>
            <a:prstGeom prst="straightConnector1">
              <a:avLst/>
            </a:prstGeom>
            <a:noFill/>
            <a:ln w="57150" cap="flat" cmpd="sng" algn="ctr">
              <a:solidFill>
                <a:srgbClr val="4668C5"/>
              </a:solidFill>
              <a:prstDash val="sysDot"/>
              <a:headEnd type="none"/>
              <a:tailEnd type="triangle"/>
            </a:ln>
            <a:effectLst/>
          </p:spPr>
        </p:cxnSp>
        <p:grpSp>
          <p:nvGrpSpPr>
            <p:cNvPr id="252" name="Group 251"/>
            <p:cNvGrpSpPr/>
            <p:nvPr/>
          </p:nvGrpSpPr>
          <p:grpSpPr>
            <a:xfrm>
              <a:off x="2194638" y="2413687"/>
              <a:ext cx="2529322" cy="999803"/>
              <a:chOff x="616226" y="1630760"/>
              <a:chExt cx="4596553" cy="1801531"/>
            </a:xfrm>
          </p:grpSpPr>
          <p:sp>
            <p:nvSpPr>
              <p:cNvPr id="294" name="Freeform 95"/>
              <p:cNvSpPr>
                <a:spLocks/>
              </p:cNvSpPr>
              <p:nvPr/>
            </p:nvSpPr>
            <p:spPr bwMode="auto">
              <a:xfrm flipH="1">
                <a:off x="616226" y="2000989"/>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FFFFFF">
                  <a:lumMod val="85000"/>
                </a:srgbClr>
              </a:solidFill>
              <a:ln>
                <a:noFill/>
              </a:ln>
              <a:extLst/>
            </p:spPr>
            <p:txBody>
              <a:bodyPr vert="horz" wrap="square" lIns="69925" tIns="34962" rIns="69925" bIns="34962" numCol="1" anchor="t" anchorCtr="0" compatLnSpc="1">
                <a:prstTxWarp prst="textNoShape">
                  <a:avLst/>
                </a:prstTxWarp>
              </a:bodyPr>
              <a:lstStyle/>
              <a:p>
                <a:pPr defTabSz="699267">
                  <a:defRPr/>
                </a:pPr>
                <a:endParaRPr lang="en-US" sz="1378" kern="0" dirty="0" smtClean="0">
                  <a:solidFill>
                    <a:srgbClr val="000000"/>
                  </a:solidFill>
                </a:endParaRPr>
              </a:p>
            </p:txBody>
          </p:sp>
          <p:sp>
            <p:nvSpPr>
              <p:cNvPr id="295" name="Freeform 95"/>
              <p:cNvSpPr>
                <a:spLocks/>
              </p:cNvSpPr>
              <p:nvPr/>
            </p:nvSpPr>
            <p:spPr bwMode="auto">
              <a:xfrm flipH="1">
                <a:off x="3075030" y="1792342"/>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2050"/>
              </a:solidFill>
              <a:ln>
                <a:noFill/>
              </a:ln>
              <a:extLst/>
            </p:spPr>
            <p:txBody>
              <a:bodyPr vert="horz" wrap="square" lIns="69925" tIns="34962" rIns="69925" bIns="34962" numCol="1" anchor="t" anchorCtr="0" compatLnSpc="1">
                <a:prstTxWarp prst="textNoShape">
                  <a:avLst/>
                </a:prstTxWarp>
              </a:bodyPr>
              <a:lstStyle/>
              <a:p>
                <a:pPr defTabSz="699267">
                  <a:defRPr/>
                </a:pPr>
                <a:endParaRPr lang="en-US" sz="1378" kern="0" dirty="0" smtClean="0">
                  <a:solidFill>
                    <a:srgbClr val="000000"/>
                  </a:solidFill>
                </a:endParaRPr>
              </a:p>
            </p:txBody>
          </p:sp>
          <p:sp>
            <p:nvSpPr>
              <p:cNvPr id="296" name="Freeform 95"/>
              <p:cNvSpPr>
                <a:spLocks/>
              </p:cNvSpPr>
              <p:nvPr/>
            </p:nvSpPr>
            <p:spPr bwMode="auto">
              <a:xfrm flipH="1">
                <a:off x="1281693" y="1630760"/>
                <a:ext cx="2774055" cy="180153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67">
                  <a:defRPr/>
                </a:pPr>
                <a:endParaRPr lang="en-US" sz="1378" kern="0" dirty="0" smtClean="0">
                  <a:solidFill>
                    <a:srgbClr val="505050"/>
                  </a:solidFill>
                </a:endParaRPr>
              </a:p>
            </p:txBody>
          </p:sp>
          <p:sp>
            <p:nvSpPr>
              <p:cNvPr id="297" name="TextBox 296"/>
              <p:cNvSpPr txBox="1"/>
              <p:nvPr/>
            </p:nvSpPr>
            <p:spPr>
              <a:xfrm>
                <a:off x="1467131" y="2418609"/>
                <a:ext cx="2454914" cy="934238"/>
              </a:xfrm>
              <a:prstGeom prst="rect">
                <a:avLst/>
              </a:prstGeom>
              <a:noFill/>
              <a:ln>
                <a:noFill/>
              </a:ln>
            </p:spPr>
            <p:txBody>
              <a:bodyPr wrap="none" lIns="137082" tIns="109666" rIns="137082" bIns="109666" rtlCol="0">
                <a:spAutoFit/>
              </a:bodyPr>
              <a:lstStyle/>
              <a:p>
                <a:pPr algn="ctr" defTabSz="698608">
                  <a:lnSpc>
                    <a:spcPct val="90000"/>
                  </a:lnSpc>
                  <a:spcAft>
                    <a:spcPts val="450"/>
                  </a:spcAft>
                  <a:defRPr/>
                </a:pPr>
                <a:r>
                  <a:rPr lang="en-US" sz="1072" b="1" kern="0" dirty="0" smtClean="0">
                    <a:solidFill>
                      <a:srgbClr val="FFFFFF"/>
                    </a:solidFill>
                  </a:rPr>
                  <a:t>Microsoft Azure </a:t>
                </a:r>
                <a:br>
                  <a:rPr lang="en-US" sz="1072" b="1" kern="0" dirty="0" smtClean="0">
                    <a:solidFill>
                      <a:srgbClr val="FFFFFF"/>
                    </a:solidFill>
                  </a:rPr>
                </a:br>
                <a:r>
                  <a:rPr lang="en-US" sz="1072" b="1" kern="0" dirty="0" smtClean="0">
                    <a:solidFill>
                      <a:srgbClr val="FFFFFF"/>
                    </a:solidFill>
                  </a:rPr>
                  <a:t>Site Recovery</a:t>
                </a:r>
              </a:p>
            </p:txBody>
          </p:sp>
        </p:grpSp>
        <p:sp>
          <p:nvSpPr>
            <p:cNvPr id="253" name="Left-Right Arrow 252"/>
            <p:cNvSpPr/>
            <p:nvPr/>
          </p:nvSpPr>
          <p:spPr bwMode="auto">
            <a:xfrm>
              <a:off x="2760467" y="5132886"/>
              <a:ext cx="1359567" cy="116976"/>
            </a:xfrm>
            <a:prstGeom prst="leftRightArrow">
              <a:avLst>
                <a:gd name="adj1" fmla="val 54971"/>
                <a:gd name="adj2" fmla="val 50215"/>
              </a:avLst>
            </a:prstGeom>
            <a:solidFill>
              <a:srgbClr val="00B050"/>
            </a:solidFill>
            <a:ln w="9525" cap="flat" cmpd="sng" algn="ctr">
              <a:noFill/>
              <a:prstDash val="solid"/>
              <a:headEnd type="none" w="med" len="med"/>
              <a:tailEnd type="none" w="med" len="med"/>
            </a:ln>
            <a:effectLst/>
          </p:spPr>
          <p:txBody>
            <a:bodyPr rot="0" spcFirstLastPara="0" vertOverflow="overflow" horzOverflow="overflow" vert="horz" wrap="square" lIns="139851" tIns="111881" rIns="139851" bIns="111881" numCol="1" spcCol="0" rtlCol="0" fromWordArt="0" anchor="ctr" anchorCtr="0" forceAA="0" compatLnSpc="1">
              <a:prstTxWarp prst="textNoShape">
                <a:avLst/>
              </a:prstTxWarp>
              <a:noAutofit/>
            </a:bodyPr>
            <a:lstStyle/>
            <a:p>
              <a:pPr algn="ctr" defTabSz="713088" fontAlgn="base">
                <a:lnSpc>
                  <a:spcPct val="90000"/>
                </a:lnSpc>
                <a:spcBef>
                  <a:spcPct val="0"/>
                </a:spcBef>
                <a:spcAft>
                  <a:spcPct val="0"/>
                </a:spcAft>
                <a:defRPr/>
              </a:pPr>
              <a:endParaRPr lang="en-US" sz="766" kern="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4" name="TextBox 253"/>
            <p:cNvSpPr txBox="1"/>
            <p:nvPr/>
          </p:nvSpPr>
          <p:spPr>
            <a:xfrm>
              <a:off x="2766775" y="3630773"/>
              <a:ext cx="1378822" cy="310854"/>
            </a:xfrm>
            <a:prstGeom prst="rect">
              <a:avLst/>
            </a:prstGeom>
            <a:noFill/>
          </p:spPr>
          <p:txBody>
            <a:bodyPr wrap="square" lIns="136979" tIns="0" rIns="136979" bIns="0" rtlCol="0">
              <a:spAutoFit/>
            </a:bodyPr>
            <a:lstStyle>
              <a:defPPr>
                <a:defRPr lang="en-US"/>
              </a:defPPr>
              <a:lvl1pPr defTabSz="913538">
                <a:lnSpc>
                  <a:spcPct val="90000"/>
                </a:lnSpc>
                <a:spcAft>
                  <a:spcPts val="588"/>
                </a:spcAft>
                <a:defRPr sz="1100">
                  <a:solidFill>
                    <a:srgbClr val="505050"/>
                  </a:solidFill>
                </a:defRPr>
              </a:lvl1pPr>
            </a:lstStyle>
            <a:p>
              <a:pPr algn="ctr">
                <a:defRPr/>
              </a:pPr>
              <a:r>
                <a:rPr lang="en-US" sz="1122" b="1" kern="0" dirty="0"/>
                <a:t>Communication Channel</a:t>
              </a:r>
            </a:p>
          </p:txBody>
        </p:sp>
        <p:sp>
          <p:nvSpPr>
            <p:cNvPr id="255" name="Rectangle 254"/>
            <p:cNvSpPr/>
            <p:nvPr/>
          </p:nvSpPr>
          <p:spPr>
            <a:xfrm>
              <a:off x="2752848" y="4850869"/>
              <a:ext cx="1373916" cy="284693"/>
            </a:xfrm>
            <a:prstGeom prst="rect">
              <a:avLst/>
            </a:prstGeom>
            <a:noFill/>
          </p:spPr>
          <p:txBody>
            <a:bodyPr wrap="square" lIns="136979" tIns="0" rIns="136979" bIns="0" rtlCol="0">
              <a:spAutoFit/>
            </a:bodyPr>
            <a:lstStyle/>
            <a:p>
              <a:pPr algn="ctr" defTabSz="698608">
                <a:spcBef>
                  <a:spcPts val="816"/>
                </a:spcBef>
                <a:spcAft>
                  <a:spcPts val="816"/>
                </a:spcAft>
                <a:defRPr/>
              </a:pPr>
              <a:r>
                <a:rPr lang="en-US" sz="925" b="1" kern="0" dirty="0" smtClean="0">
                  <a:solidFill>
                    <a:srgbClr val="505050"/>
                  </a:solidFill>
                </a:rPr>
                <a:t/>
              </a:r>
              <a:br>
                <a:rPr lang="en-US" sz="925" b="1" kern="0" dirty="0" smtClean="0">
                  <a:solidFill>
                    <a:srgbClr val="505050"/>
                  </a:solidFill>
                </a:rPr>
              </a:br>
              <a:r>
                <a:rPr lang="en-US" sz="925" b="1" kern="0" dirty="0" smtClean="0">
                  <a:solidFill>
                    <a:srgbClr val="505050"/>
                  </a:solidFill>
                </a:rPr>
                <a:t>SAN Replication</a:t>
              </a:r>
            </a:p>
          </p:txBody>
        </p:sp>
        <p:sp>
          <p:nvSpPr>
            <p:cNvPr id="256" name="TextBox 255"/>
            <p:cNvSpPr txBox="1"/>
            <p:nvPr/>
          </p:nvSpPr>
          <p:spPr>
            <a:xfrm>
              <a:off x="2241791" y="5475060"/>
              <a:ext cx="528932" cy="536802"/>
            </a:xfrm>
            <a:prstGeom prst="rect">
              <a:avLst/>
            </a:prstGeom>
            <a:noFill/>
          </p:spPr>
          <p:txBody>
            <a:bodyPr wrap="square" lIns="0" tIns="111881" rIns="0" bIns="111881" rtlCol="0">
              <a:spAutoFit/>
            </a:bodyPr>
            <a:lstStyle/>
            <a:p>
              <a:pPr defTabSz="699267">
                <a:lnSpc>
                  <a:spcPct val="90000"/>
                </a:lnSpc>
                <a:spcAft>
                  <a:spcPts val="460"/>
                </a:spcAft>
                <a:defRPr/>
              </a:pPr>
              <a:r>
                <a:rPr lang="en-US" sz="1122" b="1" kern="0" dirty="0" smtClean="0">
                  <a:solidFill>
                    <a:srgbClr val="FFFFFF"/>
                  </a:solidFill>
                </a:rPr>
                <a:t>Primary Site</a:t>
              </a:r>
            </a:p>
          </p:txBody>
        </p:sp>
        <p:grpSp>
          <p:nvGrpSpPr>
            <p:cNvPr id="257" name="Group 256"/>
            <p:cNvGrpSpPr/>
            <p:nvPr/>
          </p:nvGrpSpPr>
          <p:grpSpPr>
            <a:xfrm>
              <a:off x="2228998" y="4388801"/>
              <a:ext cx="531810" cy="1127239"/>
              <a:chOff x="13103226" y="2775828"/>
              <a:chExt cx="1039812" cy="2136404"/>
            </a:xfrm>
          </p:grpSpPr>
          <p:sp>
            <p:nvSpPr>
              <p:cNvPr id="287" name="Rectangle 5"/>
              <p:cNvSpPr>
                <a:spLocks noChangeArrowheads="1"/>
              </p:cNvSpPr>
              <p:nvPr/>
            </p:nvSpPr>
            <p:spPr bwMode="auto">
              <a:xfrm>
                <a:off x="13103226" y="2775828"/>
                <a:ext cx="1039812" cy="2136404"/>
              </a:xfrm>
              <a:prstGeom prst="rect">
                <a:avLst/>
              </a:prstGeom>
              <a:solidFill>
                <a:srgbClr val="0072C6"/>
              </a:solidFill>
              <a:ln>
                <a:noFill/>
              </a:ln>
            </p:spPr>
            <p:txBody>
              <a:bodyPr vert="horz" wrap="square" lIns="69925" tIns="34962" rIns="69925" bIns="34962" numCol="1" anchor="t" anchorCtr="0" compatLnSpc="1">
                <a:prstTxWarp prst="textNoShape">
                  <a:avLst/>
                </a:prstTxWarp>
              </a:bodyPr>
              <a:lstStyle/>
              <a:p>
                <a:pPr defTabSz="699267">
                  <a:defRPr/>
                </a:pPr>
                <a:endParaRPr lang="en-US" sz="1224" kern="0" dirty="0" smtClean="0">
                  <a:solidFill>
                    <a:srgbClr val="000000"/>
                  </a:solidFill>
                </a:endParaRPr>
              </a:p>
            </p:txBody>
          </p:sp>
          <p:sp>
            <p:nvSpPr>
              <p:cNvPr id="288"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69925" tIns="34962" rIns="69925" bIns="34962" numCol="1" anchor="t" anchorCtr="0" compatLnSpc="1">
                <a:prstTxWarp prst="textNoShape">
                  <a:avLst/>
                </a:prstTxWarp>
              </a:bodyPr>
              <a:lstStyle/>
              <a:p>
                <a:pPr defTabSz="699267">
                  <a:defRPr/>
                </a:pPr>
                <a:endParaRPr lang="en-US" sz="1224" kern="0" dirty="0" smtClean="0">
                  <a:solidFill>
                    <a:srgbClr val="000000"/>
                  </a:solidFill>
                </a:endParaRPr>
              </a:p>
            </p:txBody>
          </p:sp>
          <p:sp>
            <p:nvSpPr>
              <p:cNvPr id="289"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69925" tIns="34962" rIns="69925" bIns="34962" numCol="1" anchor="t" anchorCtr="0" compatLnSpc="1">
                <a:prstTxWarp prst="textNoShape">
                  <a:avLst/>
                </a:prstTxWarp>
              </a:bodyPr>
              <a:lstStyle/>
              <a:p>
                <a:pPr defTabSz="699267">
                  <a:defRPr/>
                </a:pPr>
                <a:endParaRPr lang="en-US" sz="1224" kern="0" dirty="0" smtClean="0">
                  <a:solidFill>
                    <a:srgbClr val="000000"/>
                  </a:solidFill>
                </a:endParaRPr>
              </a:p>
            </p:txBody>
          </p:sp>
          <p:sp>
            <p:nvSpPr>
              <p:cNvPr id="290"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69925" tIns="34962" rIns="69925" bIns="34962" numCol="1" anchor="t" anchorCtr="0" compatLnSpc="1">
                <a:prstTxWarp prst="textNoShape">
                  <a:avLst/>
                </a:prstTxWarp>
              </a:bodyPr>
              <a:lstStyle/>
              <a:p>
                <a:pPr defTabSz="699267">
                  <a:defRPr/>
                </a:pPr>
                <a:endParaRPr lang="en-US" sz="1224" kern="0" dirty="0" smtClean="0">
                  <a:solidFill>
                    <a:srgbClr val="000000"/>
                  </a:solidFill>
                </a:endParaRPr>
              </a:p>
            </p:txBody>
          </p:sp>
          <p:sp>
            <p:nvSpPr>
              <p:cNvPr id="291" name="Oval 14"/>
              <p:cNvSpPr>
                <a:spLocks noChangeArrowheads="1"/>
              </p:cNvSpPr>
              <p:nvPr/>
            </p:nvSpPr>
            <p:spPr bwMode="auto">
              <a:xfrm>
                <a:off x="13875539" y="2970470"/>
                <a:ext cx="79105" cy="79105"/>
              </a:xfrm>
              <a:prstGeom prst="ellipse">
                <a:avLst/>
              </a:prstGeom>
              <a:solidFill>
                <a:srgbClr val="008272"/>
              </a:solidFill>
              <a:ln>
                <a:noFill/>
              </a:ln>
            </p:spPr>
            <p:txBody>
              <a:bodyPr vert="horz" wrap="square" lIns="69925" tIns="34962" rIns="69925" bIns="34962" numCol="1" anchor="t" anchorCtr="0" compatLnSpc="1">
                <a:prstTxWarp prst="textNoShape">
                  <a:avLst/>
                </a:prstTxWarp>
              </a:bodyPr>
              <a:lstStyle/>
              <a:p>
                <a:pPr defTabSz="699267">
                  <a:defRPr/>
                </a:pPr>
                <a:endParaRPr lang="en-US" sz="1224" kern="0" dirty="0" smtClean="0">
                  <a:solidFill>
                    <a:srgbClr val="000000"/>
                  </a:solidFill>
                </a:endParaRPr>
              </a:p>
            </p:txBody>
          </p:sp>
          <p:sp>
            <p:nvSpPr>
              <p:cNvPr id="292" name="Oval 15"/>
              <p:cNvSpPr>
                <a:spLocks noChangeArrowheads="1"/>
              </p:cNvSpPr>
              <p:nvPr/>
            </p:nvSpPr>
            <p:spPr bwMode="auto">
              <a:xfrm>
                <a:off x="13875539" y="3224438"/>
                <a:ext cx="79105" cy="79105"/>
              </a:xfrm>
              <a:prstGeom prst="ellipse">
                <a:avLst/>
              </a:prstGeom>
              <a:solidFill>
                <a:srgbClr val="008272"/>
              </a:solidFill>
              <a:ln>
                <a:noFill/>
              </a:ln>
            </p:spPr>
            <p:txBody>
              <a:bodyPr vert="horz" wrap="square" lIns="69925" tIns="34962" rIns="69925" bIns="34962" numCol="1" anchor="t" anchorCtr="0" compatLnSpc="1">
                <a:prstTxWarp prst="textNoShape">
                  <a:avLst/>
                </a:prstTxWarp>
              </a:bodyPr>
              <a:lstStyle/>
              <a:p>
                <a:pPr defTabSz="699267">
                  <a:defRPr/>
                </a:pPr>
                <a:endParaRPr lang="en-US" sz="1224" kern="0" dirty="0" smtClean="0">
                  <a:solidFill>
                    <a:srgbClr val="000000"/>
                  </a:solidFill>
                </a:endParaRPr>
              </a:p>
            </p:txBody>
          </p:sp>
          <p:sp>
            <p:nvSpPr>
              <p:cNvPr id="293" name="Oval 16"/>
              <p:cNvSpPr>
                <a:spLocks noChangeArrowheads="1"/>
              </p:cNvSpPr>
              <p:nvPr/>
            </p:nvSpPr>
            <p:spPr bwMode="auto">
              <a:xfrm>
                <a:off x="13875539" y="3478406"/>
                <a:ext cx="79105" cy="79105"/>
              </a:xfrm>
              <a:prstGeom prst="ellipse">
                <a:avLst/>
              </a:prstGeom>
              <a:solidFill>
                <a:srgbClr val="008272"/>
              </a:solidFill>
              <a:ln>
                <a:noFill/>
              </a:ln>
            </p:spPr>
            <p:txBody>
              <a:bodyPr vert="horz" wrap="square" lIns="69925" tIns="34962" rIns="69925" bIns="34962" numCol="1" anchor="t" anchorCtr="0" compatLnSpc="1">
                <a:prstTxWarp prst="textNoShape">
                  <a:avLst/>
                </a:prstTxWarp>
              </a:bodyPr>
              <a:lstStyle/>
              <a:p>
                <a:pPr defTabSz="699267">
                  <a:defRPr/>
                </a:pPr>
                <a:endParaRPr lang="en-US" sz="1224" kern="0" dirty="0" smtClean="0">
                  <a:solidFill>
                    <a:srgbClr val="000000"/>
                  </a:solidFill>
                </a:endParaRPr>
              </a:p>
            </p:txBody>
          </p:sp>
        </p:grpSp>
        <p:sp>
          <p:nvSpPr>
            <p:cNvPr id="258" name="Rectangle 257"/>
            <p:cNvSpPr/>
            <p:nvPr/>
          </p:nvSpPr>
          <p:spPr bwMode="auto">
            <a:xfrm>
              <a:off x="2228998" y="4108717"/>
              <a:ext cx="531470" cy="283034"/>
            </a:xfrm>
            <a:prstGeom prst="rect">
              <a:avLst/>
            </a:prstGeom>
            <a:solidFill>
              <a:srgbClr val="00188F"/>
            </a:solidFill>
            <a:ln w="9525" cap="flat" cmpd="sng" algn="ctr">
              <a:noFill/>
              <a:prstDash val="solid"/>
              <a:headEnd type="none" w="med" len="med"/>
              <a:tailEnd type="none" w="med" len="med"/>
            </a:ln>
            <a:effectLst/>
          </p:spPr>
          <p:txBody>
            <a:bodyPr rot="0" spcFirstLastPara="0" vertOverflow="overflow" horzOverflow="overflow" vert="horz" wrap="square" lIns="139851" tIns="111881" rIns="139851" bIns="111881" numCol="1" spcCol="0" rtlCol="0" fromWordArt="0" anchor="t" anchorCtr="0" forceAA="0" compatLnSpc="1">
              <a:prstTxWarp prst="textNoShape">
                <a:avLst/>
              </a:prstTxWarp>
              <a:noAutofit/>
            </a:bodyPr>
            <a:lstStyle/>
            <a:p>
              <a:pPr algn="ctr" defTabSz="713088" fontAlgn="base">
                <a:lnSpc>
                  <a:spcPct val="90000"/>
                </a:lnSpc>
                <a:spcBef>
                  <a:spcPct val="0"/>
                </a:spcBef>
                <a:spcAft>
                  <a:spcPct val="0"/>
                </a:spcAft>
                <a:defRPr/>
              </a:pPr>
              <a:endParaRPr lang="en-US" sz="1530" kern="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259" name="Picture 25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23540" y="4127674"/>
              <a:ext cx="551617" cy="221500"/>
            </a:xfrm>
            <a:prstGeom prst="rect">
              <a:avLst/>
            </a:prstGeom>
          </p:spPr>
        </p:pic>
        <p:sp>
          <p:nvSpPr>
            <p:cNvPr id="260" name="TextBox 259"/>
            <p:cNvSpPr txBox="1"/>
            <p:nvPr/>
          </p:nvSpPr>
          <p:spPr>
            <a:xfrm>
              <a:off x="4017946" y="5430861"/>
              <a:ext cx="631964" cy="536802"/>
            </a:xfrm>
            <a:prstGeom prst="rect">
              <a:avLst/>
            </a:prstGeom>
            <a:noFill/>
          </p:spPr>
          <p:txBody>
            <a:bodyPr wrap="square" lIns="0" tIns="111881" rIns="0" bIns="111881" rtlCol="0">
              <a:spAutoFit/>
            </a:bodyPr>
            <a:lstStyle>
              <a:defPPr>
                <a:defRPr lang="en-US"/>
              </a:defPPr>
              <a:lvl1pPr algn="ctr">
                <a:lnSpc>
                  <a:spcPct val="90000"/>
                </a:lnSpc>
                <a:spcAft>
                  <a:spcPts val="600"/>
                </a:spcAft>
                <a:defRPr sz="1400" kern="0">
                  <a:gradFill>
                    <a:gsLst>
                      <a:gs pos="2917">
                        <a:srgbClr val="000000"/>
                      </a:gs>
                      <a:gs pos="30000">
                        <a:srgbClr val="000000"/>
                      </a:gs>
                    </a:gsLst>
                    <a:lin ang="5400000" scaled="0"/>
                  </a:gradFill>
                </a:defRPr>
              </a:lvl1pPr>
            </a:lstStyle>
            <a:p>
              <a:pPr algn="r" defTabSz="699267">
                <a:defRPr/>
              </a:pPr>
              <a:r>
                <a:rPr lang="en-US" sz="1122" b="1" dirty="0">
                  <a:solidFill>
                    <a:srgbClr val="FFFFFF"/>
                  </a:solidFill>
                </a:rPr>
                <a:t>Recovery Site</a:t>
              </a:r>
            </a:p>
          </p:txBody>
        </p:sp>
        <p:grpSp>
          <p:nvGrpSpPr>
            <p:cNvPr id="261" name="Group 260"/>
            <p:cNvGrpSpPr/>
            <p:nvPr/>
          </p:nvGrpSpPr>
          <p:grpSpPr>
            <a:xfrm>
              <a:off x="4120743" y="4391788"/>
              <a:ext cx="531811" cy="1117990"/>
              <a:chOff x="13103226" y="2775830"/>
              <a:chExt cx="1039812" cy="2128415"/>
            </a:xfrm>
          </p:grpSpPr>
          <p:sp>
            <p:nvSpPr>
              <p:cNvPr id="280" name="Rectangle 5"/>
              <p:cNvSpPr>
                <a:spLocks noChangeArrowheads="1"/>
              </p:cNvSpPr>
              <p:nvPr/>
            </p:nvSpPr>
            <p:spPr bwMode="auto">
              <a:xfrm>
                <a:off x="13103226" y="2775830"/>
                <a:ext cx="1039812" cy="2128415"/>
              </a:xfrm>
              <a:prstGeom prst="rect">
                <a:avLst/>
              </a:prstGeom>
              <a:solidFill>
                <a:srgbClr val="0072C6"/>
              </a:solidFill>
              <a:ln>
                <a:noFill/>
              </a:ln>
            </p:spPr>
            <p:txBody>
              <a:bodyPr vert="horz" wrap="square" lIns="69925" tIns="34962" rIns="69925" bIns="34962" numCol="1" anchor="t" anchorCtr="0" compatLnSpc="1">
                <a:prstTxWarp prst="textNoShape">
                  <a:avLst/>
                </a:prstTxWarp>
              </a:bodyPr>
              <a:lstStyle/>
              <a:p>
                <a:pPr defTabSz="699267">
                  <a:defRPr/>
                </a:pPr>
                <a:endParaRPr lang="en-US" sz="1224" kern="0" dirty="0" smtClean="0">
                  <a:solidFill>
                    <a:srgbClr val="000000"/>
                  </a:solidFill>
                </a:endParaRPr>
              </a:p>
            </p:txBody>
          </p:sp>
          <p:sp>
            <p:nvSpPr>
              <p:cNvPr id="281"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69925" tIns="34962" rIns="69925" bIns="34962" numCol="1" anchor="t" anchorCtr="0" compatLnSpc="1">
                <a:prstTxWarp prst="textNoShape">
                  <a:avLst/>
                </a:prstTxWarp>
              </a:bodyPr>
              <a:lstStyle/>
              <a:p>
                <a:pPr defTabSz="699267">
                  <a:defRPr/>
                </a:pPr>
                <a:endParaRPr lang="en-US" sz="1224" kern="0" dirty="0" smtClean="0">
                  <a:solidFill>
                    <a:srgbClr val="000000"/>
                  </a:solidFill>
                </a:endParaRPr>
              </a:p>
            </p:txBody>
          </p:sp>
          <p:sp>
            <p:nvSpPr>
              <p:cNvPr id="282"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69925" tIns="34962" rIns="69925" bIns="34962" numCol="1" anchor="t" anchorCtr="0" compatLnSpc="1">
                <a:prstTxWarp prst="textNoShape">
                  <a:avLst/>
                </a:prstTxWarp>
              </a:bodyPr>
              <a:lstStyle/>
              <a:p>
                <a:pPr defTabSz="699267">
                  <a:defRPr/>
                </a:pPr>
                <a:endParaRPr lang="en-US" sz="1224" kern="0" dirty="0" smtClean="0">
                  <a:solidFill>
                    <a:srgbClr val="000000"/>
                  </a:solidFill>
                </a:endParaRPr>
              </a:p>
            </p:txBody>
          </p:sp>
          <p:sp>
            <p:nvSpPr>
              <p:cNvPr id="283"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69925" tIns="34962" rIns="69925" bIns="34962" numCol="1" anchor="t" anchorCtr="0" compatLnSpc="1">
                <a:prstTxWarp prst="textNoShape">
                  <a:avLst/>
                </a:prstTxWarp>
              </a:bodyPr>
              <a:lstStyle/>
              <a:p>
                <a:pPr defTabSz="699267">
                  <a:defRPr/>
                </a:pPr>
                <a:endParaRPr lang="en-US" sz="1224" kern="0" dirty="0" smtClean="0">
                  <a:solidFill>
                    <a:srgbClr val="000000"/>
                  </a:solidFill>
                </a:endParaRPr>
              </a:p>
            </p:txBody>
          </p:sp>
          <p:sp>
            <p:nvSpPr>
              <p:cNvPr id="284" name="Oval 14"/>
              <p:cNvSpPr>
                <a:spLocks noChangeArrowheads="1"/>
              </p:cNvSpPr>
              <p:nvPr/>
            </p:nvSpPr>
            <p:spPr bwMode="auto">
              <a:xfrm>
                <a:off x="13875539" y="2970470"/>
                <a:ext cx="79105" cy="79105"/>
              </a:xfrm>
              <a:prstGeom prst="ellipse">
                <a:avLst/>
              </a:prstGeom>
              <a:solidFill>
                <a:srgbClr val="008272"/>
              </a:solidFill>
              <a:ln>
                <a:noFill/>
              </a:ln>
            </p:spPr>
            <p:txBody>
              <a:bodyPr vert="horz" wrap="square" lIns="69925" tIns="34962" rIns="69925" bIns="34962" numCol="1" anchor="t" anchorCtr="0" compatLnSpc="1">
                <a:prstTxWarp prst="textNoShape">
                  <a:avLst/>
                </a:prstTxWarp>
              </a:bodyPr>
              <a:lstStyle/>
              <a:p>
                <a:pPr defTabSz="699267">
                  <a:defRPr/>
                </a:pPr>
                <a:endParaRPr lang="en-US" sz="1224" kern="0" dirty="0" smtClean="0">
                  <a:solidFill>
                    <a:srgbClr val="000000"/>
                  </a:solidFill>
                </a:endParaRPr>
              </a:p>
            </p:txBody>
          </p:sp>
          <p:sp>
            <p:nvSpPr>
              <p:cNvPr id="285" name="Oval 15"/>
              <p:cNvSpPr>
                <a:spLocks noChangeArrowheads="1"/>
              </p:cNvSpPr>
              <p:nvPr/>
            </p:nvSpPr>
            <p:spPr bwMode="auto">
              <a:xfrm>
                <a:off x="13875539" y="3224438"/>
                <a:ext cx="79105" cy="79105"/>
              </a:xfrm>
              <a:prstGeom prst="ellipse">
                <a:avLst/>
              </a:prstGeom>
              <a:solidFill>
                <a:srgbClr val="008272"/>
              </a:solidFill>
              <a:ln>
                <a:noFill/>
              </a:ln>
            </p:spPr>
            <p:txBody>
              <a:bodyPr vert="horz" wrap="square" lIns="69925" tIns="34962" rIns="69925" bIns="34962" numCol="1" anchor="t" anchorCtr="0" compatLnSpc="1">
                <a:prstTxWarp prst="textNoShape">
                  <a:avLst/>
                </a:prstTxWarp>
              </a:bodyPr>
              <a:lstStyle/>
              <a:p>
                <a:pPr defTabSz="699267">
                  <a:defRPr/>
                </a:pPr>
                <a:endParaRPr lang="en-US" sz="1224" kern="0" dirty="0" smtClean="0">
                  <a:solidFill>
                    <a:srgbClr val="000000"/>
                  </a:solidFill>
                </a:endParaRPr>
              </a:p>
            </p:txBody>
          </p:sp>
          <p:sp>
            <p:nvSpPr>
              <p:cNvPr id="286" name="Oval 16"/>
              <p:cNvSpPr>
                <a:spLocks noChangeArrowheads="1"/>
              </p:cNvSpPr>
              <p:nvPr/>
            </p:nvSpPr>
            <p:spPr bwMode="auto">
              <a:xfrm>
                <a:off x="13875539" y="3478406"/>
                <a:ext cx="79105" cy="79105"/>
              </a:xfrm>
              <a:prstGeom prst="ellipse">
                <a:avLst/>
              </a:prstGeom>
              <a:solidFill>
                <a:srgbClr val="008272"/>
              </a:solidFill>
              <a:ln>
                <a:noFill/>
              </a:ln>
            </p:spPr>
            <p:txBody>
              <a:bodyPr vert="horz" wrap="square" lIns="69925" tIns="34962" rIns="69925" bIns="34962" numCol="1" anchor="t" anchorCtr="0" compatLnSpc="1">
                <a:prstTxWarp prst="textNoShape">
                  <a:avLst/>
                </a:prstTxWarp>
              </a:bodyPr>
              <a:lstStyle/>
              <a:p>
                <a:pPr defTabSz="699267">
                  <a:defRPr/>
                </a:pPr>
                <a:endParaRPr lang="en-US" sz="1224" kern="0" dirty="0" smtClean="0">
                  <a:solidFill>
                    <a:srgbClr val="000000"/>
                  </a:solidFill>
                </a:endParaRPr>
              </a:p>
            </p:txBody>
          </p:sp>
        </p:grpSp>
        <p:sp>
          <p:nvSpPr>
            <p:cNvPr id="262" name="Rectangle 261"/>
            <p:cNvSpPr/>
            <p:nvPr/>
          </p:nvSpPr>
          <p:spPr bwMode="auto">
            <a:xfrm>
              <a:off x="4120035" y="4106862"/>
              <a:ext cx="532518" cy="283034"/>
            </a:xfrm>
            <a:prstGeom prst="rect">
              <a:avLst/>
            </a:prstGeom>
            <a:solidFill>
              <a:srgbClr val="00188F"/>
            </a:solidFill>
            <a:ln w="9525" cap="flat" cmpd="sng" algn="ctr">
              <a:noFill/>
              <a:prstDash val="solid"/>
              <a:headEnd type="none" w="med" len="med"/>
              <a:tailEnd type="none" w="med" len="med"/>
            </a:ln>
            <a:effectLst/>
          </p:spPr>
          <p:txBody>
            <a:bodyPr rot="0" spcFirstLastPara="0" vertOverflow="overflow" horzOverflow="overflow" vert="horz" wrap="square" lIns="139851" tIns="111881" rIns="139851" bIns="111881" numCol="1" spcCol="0" rtlCol="0" fromWordArt="0" anchor="t" anchorCtr="0" forceAA="0" compatLnSpc="1">
              <a:prstTxWarp prst="textNoShape">
                <a:avLst/>
              </a:prstTxWarp>
              <a:noAutofit/>
            </a:bodyPr>
            <a:lstStyle/>
            <a:p>
              <a:pPr algn="ctr" defTabSz="713088" fontAlgn="base">
                <a:lnSpc>
                  <a:spcPct val="90000"/>
                </a:lnSpc>
                <a:spcBef>
                  <a:spcPct val="0"/>
                </a:spcBef>
                <a:spcAft>
                  <a:spcPct val="0"/>
                </a:spcAft>
                <a:defRPr/>
              </a:pPr>
              <a:endParaRPr lang="en-US" sz="1530" kern="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63" name="Group 262"/>
            <p:cNvGrpSpPr/>
            <p:nvPr/>
          </p:nvGrpSpPr>
          <p:grpSpPr>
            <a:xfrm>
              <a:off x="1699168" y="5271419"/>
              <a:ext cx="125790" cy="243566"/>
              <a:chOff x="7791149" y="4987730"/>
              <a:chExt cx="192916" cy="370370"/>
            </a:xfrm>
          </p:grpSpPr>
          <p:sp>
            <p:nvSpPr>
              <p:cNvPr id="277"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5" tIns="34962" rIns="69925" bIns="34962" numCol="1" anchor="t" anchorCtr="0" compatLnSpc="1">
                <a:prstTxWarp prst="textNoShape">
                  <a:avLst/>
                </a:prstTxWarp>
              </a:bodyPr>
              <a:lstStyle/>
              <a:p>
                <a:pPr defTabSz="699267">
                  <a:defRPr/>
                </a:pPr>
                <a:endParaRPr lang="en-US" sz="1378" kern="0" dirty="0" smtClean="0">
                  <a:solidFill>
                    <a:srgbClr val="505050"/>
                  </a:solidFill>
                </a:endParaRPr>
              </a:p>
            </p:txBody>
          </p:sp>
          <p:sp>
            <p:nvSpPr>
              <p:cNvPr id="278"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67">
                  <a:defRPr/>
                </a:pPr>
                <a:endParaRPr lang="en-US" sz="1378" kern="0" dirty="0" smtClean="0">
                  <a:solidFill>
                    <a:srgbClr val="505050"/>
                  </a:solidFill>
                </a:endParaRPr>
              </a:p>
            </p:txBody>
          </p:sp>
          <p:sp>
            <p:nvSpPr>
              <p:cNvPr id="279"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67">
                  <a:defRPr/>
                </a:pPr>
                <a:endParaRPr lang="en-US" sz="1378" kern="0" dirty="0" smtClean="0">
                  <a:solidFill>
                    <a:srgbClr val="505050"/>
                  </a:solidFill>
                </a:endParaRPr>
              </a:p>
            </p:txBody>
          </p:sp>
        </p:grpSp>
        <p:grpSp>
          <p:nvGrpSpPr>
            <p:cNvPr id="264" name="Group 263"/>
            <p:cNvGrpSpPr/>
            <p:nvPr/>
          </p:nvGrpSpPr>
          <p:grpSpPr>
            <a:xfrm>
              <a:off x="1562495" y="5272475"/>
              <a:ext cx="125790" cy="243566"/>
              <a:chOff x="7791149" y="4987730"/>
              <a:chExt cx="192916" cy="370370"/>
            </a:xfrm>
          </p:grpSpPr>
          <p:sp>
            <p:nvSpPr>
              <p:cNvPr id="274"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5" tIns="34962" rIns="69925" bIns="34962" numCol="1" anchor="t" anchorCtr="0" compatLnSpc="1">
                <a:prstTxWarp prst="textNoShape">
                  <a:avLst/>
                </a:prstTxWarp>
              </a:bodyPr>
              <a:lstStyle/>
              <a:p>
                <a:pPr defTabSz="699267">
                  <a:defRPr/>
                </a:pPr>
                <a:endParaRPr lang="en-US" sz="1378" kern="0" dirty="0" smtClean="0">
                  <a:solidFill>
                    <a:srgbClr val="505050"/>
                  </a:solidFill>
                </a:endParaRPr>
              </a:p>
            </p:txBody>
          </p:sp>
          <p:sp>
            <p:nvSpPr>
              <p:cNvPr id="275"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67">
                  <a:defRPr/>
                </a:pPr>
                <a:endParaRPr lang="en-US" sz="1378" kern="0" dirty="0" smtClean="0">
                  <a:solidFill>
                    <a:srgbClr val="505050"/>
                  </a:solidFill>
                </a:endParaRPr>
              </a:p>
            </p:txBody>
          </p:sp>
          <p:sp>
            <p:nvSpPr>
              <p:cNvPr id="276"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67">
                  <a:defRPr/>
                </a:pPr>
                <a:endParaRPr lang="en-US" sz="1378" kern="0" dirty="0" smtClean="0">
                  <a:solidFill>
                    <a:srgbClr val="505050"/>
                  </a:solidFill>
                </a:endParaRPr>
              </a:p>
            </p:txBody>
          </p:sp>
        </p:grpSp>
        <p:grpSp>
          <p:nvGrpSpPr>
            <p:cNvPr id="265" name="Group 264"/>
            <p:cNvGrpSpPr/>
            <p:nvPr/>
          </p:nvGrpSpPr>
          <p:grpSpPr>
            <a:xfrm>
              <a:off x="4961349" y="5266212"/>
              <a:ext cx="125790" cy="243566"/>
              <a:chOff x="7791149" y="4987730"/>
              <a:chExt cx="192916" cy="370370"/>
            </a:xfrm>
          </p:grpSpPr>
          <p:sp>
            <p:nvSpPr>
              <p:cNvPr id="271"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5" tIns="34962" rIns="69925" bIns="34962" numCol="1" anchor="t" anchorCtr="0" compatLnSpc="1">
                <a:prstTxWarp prst="textNoShape">
                  <a:avLst/>
                </a:prstTxWarp>
              </a:bodyPr>
              <a:lstStyle/>
              <a:p>
                <a:pPr defTabSz="699267">
                  <a:defRPr/>
                </a:pPr>
                <a:endParaRPr lang="en-US" sz="1378" kern="0" dirty="0" smtClean="0">
                  <a:solidFill>
                    <a:srgbClr val="505050"/>
                  </a:solidFill>
                </a:endParaRPr>
              </a:p>
            </p:txBody>
          </p:sp>
          <p:sp>
            <p:nvSpPr>
              <p:cNvPr id="272"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67">
                  <a:defRPr/>
                </a:pPr>
                <a:endParaRPr lang="en-US" sz="1378" kern="0" dirty="0" smtClean="0">
                  <a:solidFill>
                    <a:srgbClr val="505050"/>
                  </a:solidFill>
                </a:endParaRPr>
              </a:p>
            </p:txBody>
          </p:sp>
          <p:sp>
            <p:nvSpPr>
              <p:cNvPr id="273"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67">
                  <a:defRPr/>
                </a:pPr>
                <a:endParaRPr lang="en-US" sz="1378" kern="0" dirty="0" smtClean="0">
                  <a:solidFill>
                    <a:srgbClr val="505050"/>
                  </a:solidFill>
                </a:endParaRPr>
              </a:p>
            </p:txBody>
          </p:sp>
        </p:grpSp>
        <p:pic>
          <p:nvPicPr>
            <p:cNvPr id="266" name="Picture 26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20599" y="4127674"/>
              <a:ext cx="551617" cy="221500"/>
            </a:xfrm>
            <a:prstGeom prst="rect">
              <a:avLst/>
            </a:prstGeom>
          </p:spPr>
        </p:pic>
        <p:sp>
          <p:nvSpPr>
            <p:cNvPr id="267" name="TextBox 266"/>
            <p:cNvSpPr txBox="1"/>
            <p:nvPr/>
          </p:nvSpPr>
          <p:spPr>
            <a:xfrm>
              <a:off x="2271731" y="4825782"/>
              <a:ext cx="446345" cy="225960"/>
            </a:xfrm>
            <a:prstGeom prst="rect">
              <a:avLst/>
            </a:prstGeom>
            <a:noFill/>
          </p:spPr>
          <p:txBody>
            <a:bodyPr wrap="square" lIns="0" tIns="0" rIns="0" bIns="0" rtlCol="0">
              <a:spAutoFit/>
            </a:bodyPr>
            <a:lstStyle/>
            <a:p>
              <a:pPr algn="ctr" defTabSz="699267">
                <a:lnSpc>
                  <a:spcPct val="90000"/>
                </a:lnSpc>
                <a:defRPr/>
              </a:pPr>
              <a:r>
                <a:rPr lang="en-US" sz="816" kern="0" dirty="0" smtClean="0">
                  <a:solidFill>
                    <a:srgbClr val="FFFFFF"/>
                  </a:solidFill>
                </a:rPr>
                <a:t>Windows Server</a:t>
              </a:r>
            </a:p>
          </p:txBody>
        </p:sp>
        <p:sp>
          <p:nvSpPr>
            <p:cNvPr id="268" name="TextBox 267"/>
            <p:cNvSpPr txBox="1"/>
            <p:nvPr/>
          </p:nvSpPr>
          <p:spPr>
            <a:xfrm>
              <a:off x="4163476" y="4825578"/>
              <a:ext cx="446345" cy="225960"/>
            </a:xfrm>
            <a:prstGeom prst="rect">
              <a:avLst/>
            </a:prstGeom>
            <a:noFill/>
          </p:spPr>
          <p:txBody>
            <a:bodyPr wrap="square" lIns="0" tIns="0" rIns="0" bIns="0" rtlCol="0">
              <a:spAutoFit/>
            </a:bodyPr>
            <a:lstStyle/>
            <a:p>
              <a:pPr algn="ctr" defTabSz="699267">
                <a:lnSpc>
                  <a:spcPct val="90000"/>
                </a:lnSpc>
                <a:defRPr/>
              </a:pPr>
              <a:r>
                <a:rPr lang="en-US" sz="816" kern="0" dirty="0" smtClean="0">
                  <a:solidFill>
                    <a:srgbClr val="FFFFFF"/>
                  </a:solidFill>
                </a:rPr>
                <a:t>Windows Server</a:t>
              </a:r>
            </a:p>
          </p:txBody>
        </p:sp>
        <p:pic>
          <p:nvPicPr>
            <p:cNvPr id="269" name="Hyper-V logo"/>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2316797" y="5075656"/>
              <a:ext cx="337720" cy="358353"/>
            </a:xfrm>
            <a:prstGeom prst="rect">
              <a:avLst/>
            </a:prstGeom>
            <a:noFill/>
            <a:ln>
              <a:noFill/>
            </a:ln>
          </p:spPr>
        </p:pic>
        <p:pic>
          <p:nvPicPr>
            <p:cNvPr id="270" name="Hyper-V logo"/>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4223715" y="5075656"/>
              <a:ext cx="337720" cy="358353"/>
            </a:xfrm>
            <a:prstGeom prst="rect">
              <a:avLst/>
            </a:prstGeom>
            <a:noFill/>
            <a:ln>
              <a:noFill/>
            </a:ln>
          </p:spPr>
        </p:pic>
      </p:grpSp>
    </p:spTree>
    <p:extLst>
      <p:ext uri="{BB962C8B-B14F-4D97-AF65-F5344CB8AC3E}">
        <p14:creationId xmlns:p14="http://schemas.microsoft.com/office/powerpoint/2010/main" val="35607290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500"/>
                                        <p:tgtEl>
                                          <p:spTgt spid="78"/>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8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8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6" grpId="0" animBg="1"/>
      <p:bldP spid="75" grpId="0" animBg="1"/>
      <p:bldP spid="81" grpId="0" animBg="1"/>
      <p:bldP spid="81" grpId="1" animBg="1"/>
      <p:bldP spid="82" grpId="0" animBg="1"/>
      <p:bldP spid="82" grpId="1" animBg="1"/>
      <p:bldP spid="84" grpId="0" animBg="1"/>
      <p:bldP spid="8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Azure Site Recovery with SAN </a:t>
            </a:r>
            <a:r>
              <a:rPr lang="en-US" dirty="0" smtClean="0"/>
              <a:t>Replication</a:t>
            </a:r>
            <a:br>
              <a:rPr lang="en-US" dirty="0" smtClean="0"/>
            </a:br>
            <a:r>
              <a:rPr lang="en-US" sz="3200" dirty="0">
                <a:solidFill>
                  <a:schemeClr val="tx1"/>
                </a:solidFill>
              </a:rPr>
              <a:t>Storage Partners</a:t>
            </a:r>
            <a:endParaRPr lang="en-US" sz="1800" dirty="0">
              <a:solidFill>
                <a:schemeClr val="tx1"/>
              </a:solidFill>
            </a:endParaRPr>
          </a:p>
        </p:txBody>
      </p:sp>
      <p:graphicFrame>
        <p:nvGraphicFramePr>
          <p:cNvPr id="6" name="Table 5"/>
          <p:cNvGraphicFramePr>
            <a:graphicFrameLocks noGrp="1"/>
          </p:cNvGraphicFramePr>
          <p:nvPr>
            <p:extLst/>
          </p:nvPr>
        </p:nvGraphicFramePr>
        <p:xfrm>
          <a:off x="1570037" y="1759921"/>
          <a:ext cx="9296400" cy="3159252"/>
        </p:xfrm>
        <a:graphic>
          <a:graphicData uri="http://schemas.openxmlformats.org/drawingml/2006/table">
            <a:tbl>
              <a:tblPr firstRow="1">
                <a:tableStyleId>{5C22544A-7EE6-4342-B048-85BDC9FD1C3A}</a:tableStyleId>
              </a:tblPr>
              <a:tblGrid>
                <a:gridCol w="3098800"/>
                <a:gridCol w="3098800"/>
                <a:gridCol w="3098800"/>
              </a:tblGrid>
              <a:tr h="429576">
                <a:tc>
                  <a:txBody>
                    <a:bodyPr/>
                    <a:lstStyle/>
                    <a:p>
                      <a:pPr algn="ctr" defTabSz="932472" fontAlgn="base">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Partner</a:t>
                      </a:r>
                    </a:p>
                  </a:txBody>
                  <a:tcPr marL="182880" marR="182880" marT="91440" marB="91440" anchor="ctr">
                    <a:lnL w="12700" cmpd="sng">
                      <a:noFill/>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32472" rtl="0" eaLnBrk="1" fontAlgn="base" latinLnBrk="0" hangingPunct="1">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Availability</a:t>
                      </a: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32472" rtl="0" eaLnBrk="1" fontAlgn="base" latinLnBrk="0" hangingPunct="1">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Device</a:t>
                      </a: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12700" cmpd="sng">
                      <a:noFill/>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218252">
                <a:tc rowSpan="2">
                  <a:txBody>
                    <a:bodyPr/>
                    <a:lstStyle/>
                    <a:p>
                      <a:pPr marL="0" marR="0" algn="ctr">
                        <a:lnSpc>
                          <a:spcPct val="105000"/>
                        </a:lnSpc>
                        <a:spcBef>
                          <a:spcPts val="0"/>
                        </a:spcBef>
                        <a:spcAft>
                          <a:spcPts val="0"/>
                        </a:spcAft>
                      </a:pPr>
                      <a:r>
                        <a:rPr lang="en-US" sz="1800" dirty="0">
                          <a:effectLst/>
                        </a:rPr>
                        <a:t>EMC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790" marR="6679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rowSpan="2">
                  <a:txBody>
                    <a:bodyPr/>
                    <a:lstStyle/>
                    <a:p>
                      <a:pPr marL="0" marR="0" algn="ctr">
                        <a:lnSpc>
                          <a:spcPct val="105000"/>
                        </a:lnSpc>
                        <a:spcBef>
                          <a:spcPts val="0"/>
                        </a:spcBef>
                        <a:spcAft>
                          <a:spcPts val="0"/>
                        </a:spcAft>
                      </a:pPr>
                      <a:r>
                        <a:rPr lang="en-US" sz="1800" b="1" u="sng" dirty="0" smtClean="0">
                          <a:effectLst/>
                        </a:rPr>
                        <a:t>With Preview</a:t>
                      </a:r>
                      <a:endParaRPr lang="en-US" sz="18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6790" marR="6679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algn="ctr">
                        <a:lnSpc>
                          <a:spcPct val="105000"/>
                        </a:lnSpc>
                        <a:spcBef>
                          <a:spcPts val="0"/>
                        </a:spcBef>
                        <a:spcAft>
                          <a:spcPts val="0"/>
                        </a:spcAft>
                      </a:pPr>
                      <a:r>
                        <a:rPr lang="en-US" sz="1800">
                          <a:effectLst/>
                        </a:rPr>
                        <a:t>VMAX</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6790" marR="6679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218252">
                <a:tc vMerge="1">
                  <a:txBody>
                    <a:bodyPr/>
                    <a:lstStyle/>
                    <a:p>
                      <a:endParaRPr lang="en-US"/>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vMerge="1">
                  <a:txBody>
                    <a:bodyPr/>
                    <a:lstStyle/>
                    <a:p>
                      <a:endParaRPr lang="en-US"/>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algn="ctr">
                        <a:lnSpc>
                          <a:spcPct val="105000"/>
                        </a:lnSpc>
                        <a:spcBef>
                          <a:spcPts val="0"/>
                        </a:spcBef>
                        <a:spcAft>
                          <a:spcPts val="0"/>
                        </a:spcAft>
                      </a:pPr>
                      <a:r>
                        <a:rPr lang="en-US" sz="1800" dirty="0">
                          <a:effectLst/>
                        </a:rPr>
                        <a:t>VNX </a:t>
                      </a:r>
                      <a:r>
                        <a:rPr lang="en-US" sz="1800" dirty="0" smtClean="0">
                          <a:effectLst/>
                        </a:rPr>
                        <a:t>&amp; VNX/e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790" marR="6679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218252">
                <a:tc>
                  <a:txBody>
                    <a:bodyPr/>
                    <a:lstStyle/>
                    <a:p>
                      <a:pPr marL="0" marR="0" algn="ctr">
                        <a:lnSpc>
                          <a:spcPct val="105000"/>
                        </a:lnSpc>
                        <a:spcBef>
                          <a:spcPts val="0"/>
                        </a:spcBef>
                        <a:spcAft>
                          <a:spcPts val="0"/>
                        </a:spcAft>
                      </a:pPr>
                      <a:r>
                        <a:rPr lang="en-US" sz="1800" dirty="0">
                          <a:effectLst/>
                        </a:rPr>
                        <a:t>NetApp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790" marR="6679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algn="ctr">
                        <a:lnSpc>
                          <a:spcPct val="105000"/>
                        </a:lnSpc>
                        <a:spcBef>
                          <a:spcPts val="0"/>
                        </a:spcBef>
                        <a:spcAft>
                          <a:spcPts val="0"/>
                        </a:spcAft>
                      </a:pPr>
                      <a:r>
                        <a:rPr lang="en-US" sz="1800" b="1" u="sng" dirty="0" smtClean="0">
                          <a:effectLst/>
                        </a:rPr>
                        <a:t>With Preview</a:t>
                      </a:r>
                      <a:endParaRPr lang="en-US" sz="18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6790" marR="6679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algn="ctr">
                        <a:lnSpc>
                          <a:spcPct val="105000"/>
                        </a:lnSpc>
                        <a:spcBef>
                          <a:spcPts val="0"/>
                        </a:spcBef>
                        <a:spcAft>
                          <a:spcPts val="0"/>
                        </a:spcAft>
                      </a:pPr>
                      <a:r>
                        <a:rPr lang="en-US" sz="1800" dirty="0">
                          <a:effectLst/>
                        </a:rPr>
                        <a:t>FAS </a:t>
                      </a:r>
                      <a:r>
                        <a:rPr lang="en-US" sz="1800" dirty="0" smtClean="0">
                          <a:effectLst/>
                        </a:rPr>
                        <a:t> (8.2 C-MODE)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790" marR="6679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218252">
                <a:tc>
                  <a:txBody>
                    <a:bodyPr/>
                    <a:lstStyle/>
                    <a:p>
                      <a:pPr marL="0" marR="0" algn="ctr">
                        <a:lnSpc>
                          <a:spcPct val="105000"/>
                        </a:lnSpc>
                        <a:spcBef>
                          <a:spcPts val="0"/>
                        </a:spcBef>
                        <a:spcAft>
                          <a:spcPts val="0"/>
                        </a:spcAft>
                      </a:pPr>
                      <a:r>
                        <a:rPr lang="en-US" sz="1800" dirty="0">
                          <a:effectLst/>
                        </a:rPr>
                        <a:t>HP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790" marR="6679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algn="ctr">
                        <a:lnSpc>
                          <a:spcPct val="105000"/>
                        </a:lnSpc>
                        <a:spcBef>
                          <a:spcPts val="0"/>
                        </a:spcBef>
                        <a:spcAft>
                          <a:spcPts val="0"/>
                        </a:spcAft>
                      </a:pPr>
                      <a:r>
                        <a:rPr lang="en-US" sz="1800" b="1" u="sng" dirty="0" smtClean="0">
                          <a:effectLst/>
                        </a:rPr>
                        <a:t>With</a:t>
                      </a:r>
                      <a:r>
                        <a:rPr lang="en-US" sz="1800" b="1" u="sng" baseline="0" dirty="0" smtClean="0">
                          <a:effectLst/>
                        </a:rPr>
                        <a:t> Preview</a:t>
                      </a:r>
                      <a:endParaRPr lang="en-US" sz="18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6790" marR="6679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algn="ctr">
                        <a:lnSpc>
                          <a:spcPct val="105000"/>
                        </a:lnSpc>
                        <a:spcBef>
                          <a:spcPts val="0"/>
                        </a:spcBef>
                        <a:spcAft>
                          <a:spcPts val="0"/>
                        </a:spcAft>
                      </a:pPr>
                      <a:r>
                        <a:rPr lang="en-US" sz="1800">
                          <a:effectLst/>
                        </a:rPr>
                        <a:t>3PAR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6790" marR="6679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218252">
                <a:tc>
                  <a:txBody>
                    <a:bodyPr/>
                    <a:lstStyle/>
                    <a:p>
                      <a:pPr marL="0" marR="0" algn="ctr">
                        <a:lnSpc>
                          <a:spcPct val="105000"/>
                        </a:lnSpc>
                        <a:spcBef>
                          <a:spcPts val="0"/>
                        </a:spcBef>
                        <a:spcAft>
                          <a:spcPts val="0"/>
                        </a:spcAft>
                      </a:pPr>
                      <a:r>
                        <a:rPr lang="en-US" sz="1800" dirty="0">
                          <a:effectLst/>
                        </a:rPr>
                        <a:t>HDS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790" marR="6679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algn="ctr">
                        <a:lnSpc>
                          <a:spcPct val="105000"/>
                        </a:lnSpc>
                        <a:spcBef>
                          <a:spcPts val="0"/>
                        </a:spcBef>
                        <a:spcAft>
                          <a:spcPts val="0"/>
                        </a:spcAft>
                      </a:pPr>
                      <a:r>
                        <a:rPr lang="en-US" sz="1800" dirty="0" smtClean="0">
                          <a:effectLst/>
                        </a:rPr>
                        <a:t>In Development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790" marR="6679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algn="ctr">
                        <a:lnSpc>
                          <a:spcPct val="105000"/>
                        </a:lnSpc>
                        <a:spcBef>
                          <a:spcPts val="0"/>
                        </a:spcBef>
                        <a:spcAft>
                          <a:spcPts val="0"/>
                        </a:spcAft>
                      </a:pPr>
                      <a:r>
                        <a:rPr lang="en-US" sz="1800" dirty="0">
                          <a:effectLst/>
                        </a:rPr>
                        <a:t>VSP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790" marR="6679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218252">
                <a:tc>
                  <a:txBody>
                    <a:bodyPr/>
                    <a:lstStyle/>
                    <a:p>
                      <a:pPr marL="0" marR="0" algn="ctr">
                        <a:lnSpc>
                          <a:spcPct val="105000"/>
                        </a:lnSpc>
                        <a:spcBef>
                          <a:spcPts val="0"/>
                        </a:spcBef>
                        <a:spcAft>
                          <a:spcPts val="0"/>
                        </a:spcAft>
                      </a:pPr>
                      <a:r>
                        <a:rPr lang="en-US" sz="1800" dirty="0">
                          <a:effectLst/>
                        </a:rPr>
                        <a:t>Fujitsu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790" marR="6679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algn="ctr">
                        <a:lnSpc>
                          <a:spcPct val="105000"/>
                        </a:lnSpc>
                        <a:spcBef>
                          <a:spcPts val="0"/>
                        </a:spcBef>
                        <a:spcAft>
                          <a:spcPts val="0"/>
                        </a:spcAft>
                      </a:pPr>
                      <a:r>
                        <a:rPr lang="en-US" sz="1800" dirty="0" smtClean="0">
                          <a:effectLst/>
                        </a:rPr>
                        <a:t>In Development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790" marR="6679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algn="ctr">
                        <a:lnSpc>
                          <a:spcPct val="105000"/>
                        </a:lnSpc>
                        <a:spcBef>
                          <a:spcPts val="0"/>
                        </a:spcBef>
                        <a:spcAft>
                          <a:spcPts val="0"/>
                        </a:spcAft>
                      </a:pPr>
                      <a:r>
                        <a:rPr lang="en-US" sz="1800" dirty="0" err="1">
                          <a:effectLst/>
                        </a:rPr>
                        <a:t>Eternus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790" marR="6679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218252">
                <a:tc>
                  <a:txBody>
                    <a:bodyPr/>
                    <a:lstStyle/>
                    <a:p>
                      <a:pPr marL="0" marR="0" algn="ctr">
                        <a:lnSpc>
                          <a:spcPct val="105000"/>
                        </a:lnSpc>
                        <a:spcBef>
                          <a:spcPts val="0"/>
                        </a:spcBef>
                        <a:spcAft>
                          <a:spcPts val="0"/>
                        </a:spcAft>
                      </a:pPr>
                      <a:r>
                        <a:rPr lang="en-US" sz="1800" dirty="0">
                          <a:effectLst/>
                        </a:rPr>
                        <a:t>Dell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790" marR="6679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algn="ctr">
                        <a:lnSpc>
                          <a:spcPct val="105000"/>
                        </a:lnSpc>
                        <a:spcBef>
                          <a:spcPts val="0"/>
                        </a:spcBef>
                        <a:spcAft>
                          <a:spcPts val="0"/>
                        </a:spcAft>
                      </a:pPr>
                      <a:r>
                        <a:rPr lang="en-US" sz="1800" dirty="0" smtClean="0">
                          <a:effectLst/>
                        </a:rPr>
                        <a:t>In Development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790" marR="6679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algn="ctr">
                        <a:lnSpc>
                          <a:spcPct val="105000"/>
                        </a:lnSpc>
                        <a:spcBef>
                          <a:spcPts val="0"/>
                        </a:spcBef>
                        <a:spcAft>
                          <a:spcPts val="0"/>
                        </a:spcAft>
                      </a:pPr>
                      <a:r>
                        <a:rPr lang="en-US" sz="1800" dirty="0">
                          <a:effectLst/>
                        </a:rPr>
                        <a:t>Compellent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790" marR="6679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218252">
                <a:tc>
                  <a:txBody>
                    <a:bodyPr/>
                    <a:lstStyle/>
                    <a:p>
                      <a:pPr marL="0" marR="0" algn="ctr">
                        <a:lnSpc>
                          <a:spcPct val="105000"/>
                        </a:lnSpc>
                        <a:spcBef>
                          <a:spcPts val="0"/>
                        </a:spcBef>
                        <a:spcAft>
                          <a:spcPts val="0"/>
                        </a:spcAft>
                      </a:pPr>
                      <a:r>
                        <a:rPr lang="en-US" sz="1800" dirty="0">
                          <a:effectLst/>
                        </a:rPr>
                        <a:t>Huawei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790" marR="6679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algn="ctr">
                        <a:lnSpc>
                          <a:spcPct val="105000"/>
                        </a:lnSpc>
                        <a:spcBef>
                          <a:spcPts val="0"/>
                        </a:spcBef>
                        <a:spcAft>
                          <a:spcPts val="0"/>
                        </a:spcAft>
                      </a:pPr>
                      <a:r>
                        <a:rPr lang="en-US" sz="1800" dirty="0" smtClean="0">
                          <a:effectLst/>
                        </a:rPr>
                        <a:t>In Development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790" marR="6679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algn="ctr">
                        <a:lnSpc>
                          <a:spcPct val="105000"/>
                        </a:lnSpc>
                        <a:spcBef>
                          <a:spcPts val="0"/>
                        </a:spcBef>
                        <a:spcAft>
                          <a:spcPts val="0"/>
                        </a:spcAft>
                      </a:pPr>
                      <a:r>
                        <a:rPr lang="en-US" sz="1800" dirty="0" err="1" smtClean="0">
                          <a:effectLst/>
                        </a:rPr>
                        <a:t>OceanStor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790" marR="6679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247548">
                <a:tc>
                  <a:txBody>
                    <a:bodyPr/>
                    <a:lstStyle/>
                    <a:p>
                      <a:pPr marL="0" marR="0" algn="ctr">
                        <a:lnSpc>
                          <a:spcPct val="105000"/>
                        </a:lnSpc>
                        <a:spcBef>
                          <a:spcPts val="0"/>
                        </a:spcBef>
                        <a:spcAft>
                          <a:spcPts val="0"/>
                        </a:spcAft>
                      </a:pPr>
                      <a:r>
                        <a:rPr lang="en-US" sz="1800" dirty="0">
                          <a:effectLst/>
                        </a:rPr>
                        <a:t>IBM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790" marR="6679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algn="ctr">
                        <a:lnSpc>
                          <a:spcPct val="105000"/>
                        </a:lnSpc>
                        <a:spcBef>
                          <a:spcPts val="0"/>
                        </a:spcBef>
                        <a:spcAft>
                          <a:spcPts val="0"/>
                        </a:spcAft>
                      </a:pPr>
                      <a:r>
                        <a:rPr lang="en-US" sz="1800" dirty="0" smtClean="0">
                          <a:effectLst/>
                        </a:rPr>
                        <a:t>In Development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790" marR="6679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algn="ctr">
                        <a:lnSpc>
                          <a:spcPct val="105000"/>
                        </a:lnSpc>
                        <a:spcBef>
                          <a:spcPts val="0"/>
                        </a:spcBef>
                        <a:spcAft>
                          <a:spcPts val="0"/>
                        </a:spcAft>
                      </a:pPr>
                      <a:r>
                        <a:rPr lang="en-US" sz="1800" dirty="0" smtClean="0">
                          <a:effectLst/>
                        </a:rPr>
                        <a:t>XIV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790" marR="66790" marT="0" marB="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bl>
          </a:graphicData>
        </a:graphic>
      </p:graphicFrame>
      <p:sp>
        <p:nvSpPr>
          <p:cNvPr id="4" name="Rectangle 3"/>
          <p:cNvSpPr/>
          <p:nvPr/>
        </p:nvSpPr>
        <p:spPr bwMode="auto">
          <a:xfrm>
            <a:off x="0" y="5783262"/>
            <a:ext cx="12436475" cy="1229918"/>
          </a:xfrm>
          <a:prstGeom prst="rect">
            <a:avLst/>
          </a:prstGeom>
          <a:solidFill>
            <a:schemeClr val="tx1"/>
          </a:soli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312" fontAlgn="base">
              <a:spcBef>
                <a:spcPct val="0"/>
              </a:spcBef>
              <a:spcAft>
                <a:spcPct val="0"/>
              </a:spcAft>
              <a:defRPr/>
            </a:pPr>
            <a:endParaRPr lang="en-US" sz="1349" kern="0" spc="-52"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7037" y="5999162"/>
            <a:ext cx="740677" cy="836963"/>
          </a:xfrm>
          <a:prstGeom prst="rect">
            <a:avLst/>
          </a:prstGeom>
          <a:solidFill>
            <a:schemeClr val="bg2">
              <a:alpha val="0"/>
            </a:schemeClr>
          </a:solidFill>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2686" y="6111082"/>
            <a:ext cx="617691" cy="617691"/>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83439" y="6105951"/>
            <a:ext cx="1007745" cy="623842"/>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0300" y="6173369"/>
            <a:ext cx="952199" cy="497581"/>
          </a:xfrm>
          <a:prstGeom prst="rect">
            <a:avLst/>
          </a:prstGeom>
        </p:spPr>
      </p:pic>
      <p:pic>
        <p:nvPicPr>
          <p:cNvPr id="10" name="Picture 9" descr="De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0130" y="6129729"/>
            <a:ext cx="566844" cy="5668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8"/>
          <a:stretch>
            <a:fillRect/>
          </a:stretch>
        </p:blipFill>
        <p:spPr>
          <a:xfrm>
            <a:off x="9176935" y="6153509"/>
            <a:ext cx="2851986" cy="435047"/>
          </a:xfrm>
          <a:prstGeom prst="rect">
            <a:avLst/>
          </a:prstGeom>
        </p:spPr>
      </p:pic>
      <p:pic>
        <p:nvPicPr>
          <p:cNvPr id="12" name="Picture 11" descr="http://www.huawei.com/en/ucmf/groups/public/documents/webasset/hw_00035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12686" y="6189164"/>
            <a:ext cx="1753361" cy="4243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53016" y="6032158"/>
            <a:ext cx="1179296" cy="737060"/>
          </a:xfrm>
          <a:prstGeom prst="rect">
            <a:avLst/>
          </a:prstGeom>
        </p:spPr>
      </p:pic>
      <p:sp>
        <p:nvSpPr>
          <p:cNvPr id="14" name="TextBox 13"/>
          <p:cNvSpPr txBox="1"/>
          <p:nvPr/>
        </p:nvSpPr>
        <p:spPr>
          <a:xfrm>
            <a:off x="1570037" y="4884844"/>
            <a:ext cx="9296400" cy="898418"/>
          </a:xfrm>
          <a:prstGeom prst="rect">
            <a:avLst/>
          </a:prstGeom>
          <a:noFill/>
        </p:spPr>
        <p:txBody>
          <a:bodyPr wrap="square" lIns="186521" tIns="149217" rIns="186521" bIns="149217" rtlCol="0">
            <a:spAutoFit/>
          </a:bodyPr>
          <a:lstStyle/>
          <a:p>
            <a:pPr algn="ctr" defTabSz="932597">
              <a:lnSpc>
                <a:spcPct val="90000"/>
              </a:lnSpc>
              <a:spcAft>
                <a:spcPts val="612"/>
              </a:spcAft>
            </a:pPr>
            <a:r>
              <a:rPr lang="en-US" sz="1836" i="1" u="sng" dirty="0">
                <a:gradFill>
                  <a:gsLst>
                    <a:gs pos="2917">
                      <a:srgbClr val="FFFFFF"/>
                    </a:gs>
                    <a:gs pos="30000">
                      <a:srgbClr val="FFFFFF"/>
                    </a:gs>
                  </a:gsLst>
                  <a:lin ang="5400000" scaled="0"/>
                </a:gradFill>
              </a:rPr>
              <a:t>Supported on </a:t>
            </a:r>
            <a:r>
              <a:rPr lang="en-US" sz="1836" i="1" u="sng" dirty="0" smtClean="0">
                <a:gradFill>
                  <a:gsLst>
                    <a:gs pos="2917">
                      <a:srgbClr val="FFFFFF"/>
                    </a:gs>
                    <a:gs pos="30000">
                      <a:srgbClr val="FFFFFF"/>
                    </a:gs>
                  </a:gsLst>
                  <a:lin ang="5400000" scaled="0"/>
                </a:gradFill>
              </a:rPr>
              <a:t>System Center 2012 R2 VMM (</a:t>
            </a:r>
            <a:r>
              <a:rPr lang="en-US" sz="1836" i="1" u="sng" dirty="0">
                <a:gradFill>
                  <a:gsLst>
                    <a:gs pos="2917">
                      <a:srgbClr val="FFFFFF"/>
                    </a:gs>
                    <a:gs pos="30000">
                      <a:srgbClr val="FFFFFF"/>
                    </a:gs>
                  </a:gsLst>
                  <a:lin ang="5400000" scaled="0"/>
                </a:gradFill>
              </a:rPr>
              <a:t>with </a:t>
            </a:r>
            <a:r>
              <a:rPr lang="en-US" sz="1836" i="1" u="sng" dirty="0" smtClean="0">
                <a:gradFill>
                  <a:gsLst>
                    <a:gs pos="2917">
                      <a:srgbClr val="FFFFFF"/>
                    </a:gs>
                    <a:gs pos="30000">
                      <a:srgbClr val="FFFFFF"/>
                    </a:gs>
                  </a:gsLst>
                  <a:lin ang="5400000" scaled="0"/>
                </a:gradFill>
              </a:rPr>
              <a:t>UR5 Preview)</a:t>
            </a:r>
            <a:endParaRPr lang="en-US" sz="1836" i="1" u="sng" dirty="0">
              <a:gradFill>
                <a:gsLst>
                  <a:gs pos="2917">
                    <a:srgbClr val="FFFFFF"/>
                  </a:gs>
                  <a:gs pos="30000">
                    <a:srgbClr val="FFFFFF"/>
                  </a:gs>
                </a:gsLst>
                <a:lin ang="5400000" scaled="0"/>
              </a:gradFill>
            </a:endParaRPr>
          </a:p>
          <a:p>
            <a:pPr algn="ctr" defTabSz="932597">
              <a:lnSpc>
                <a:spcPct val="90000"/>
              </a:lnSpc>
              <a:spcAft>
                <a:spcPts val="612"/>
              </a:spcAft>
            </a:pPr>
            <a:r>
              <a:rPr lang="en-US" sz="1836" i="1" u="sng" dirty="0">
                <a:gradFill>
                  <a:gsLst>
                    <a:gs pos="2917">
                      <a:srgbClr val="FFFFFF"/>
                    </a:gs>
                    <a:gs pos="30000">
                      <a:srgbClr val="FFFFFF"/>
                    </a:gs>
                  </a:gsLst>
                  <a:lin ang="5400000" scaled="0"/>
                </a:gradFill>
              </a:rPr>
              <a:t>Public Availability: </a:t>
            </a:r>
            <a:r>
              <a:rPr lang="en-US" sz="1836" i="1" u="sng" dirty="0" smtClean="0">
                <a:gradFill>
                  <a:gsLst>
                    <a:gs pos="2917">
                      <a:srgbClr val="FFFFFF"/>
                    </a:gs>
                    <a:gs pos="30000">
                      <a:srgbClr val="FFFFFF"/>
                    </a:gs>
                  </a:gsLst>
                  <a:lin ang="5400000" scaled="0"/>
                </a:gradFill>
              </a:rPr>
              <a:t>Mid November 2014</a:t>
            </a:r>
            <a:endParaRPr lang="en-US" sz="1836" i="1" u="sng" dirty="0">
              <a:gradFill>
                <a:gsLst>
                  <a:gs pos="2917">
                    <a:srgbClr val="FFFFFF"/>
                  </a:gs>
                  <a:gs pos="30000">
                    <a:srgbClr val="FFFFFF"/>
                  </a:gs>
                </a:gsLst>
                <a:lin ang="5400000" scaled="0"/>
              </a:gradFill>
            </a:endParaRPr>
          </a:p>
        </p:txBody>
      </p:sp>
    </p:spTree>
    <p:extLst>
      <p:ext uri="{BB962C8B-B14F-4D97-AF65-F5344CB8AC3E}">
        <p14:creationId xmlns:p14="http://schemas.microsoft.com/office/powerpoint/2010/main" val="196521422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74" y="138619"/>
            <a:ext cx="11889564" cy="917575"/>
          </a:xfrm>
        </p:spPr>
        <p:txBody>
          <a:bodyPr/>
          <a:lstStyle/>
          <a:p>
            <a:r>
              <a:rPr lang="en-US" sz="4400" dirty="0"/>
              <a:t>Refresher: Azure </a:t>
            </a:r>
            <a:r>
              <a:rPr lang="en-US" sz="4400" dirty="0" smtClean="0"/>
              <a:t>Site Recovery Capabilities</a:t>
            </a:r>
            <a:endParaRPr lang="en-US" sz="4400" dirty="0"/>
          </a:p>
        </p:txBody>
      </p:sp>
      <p:graphicFrame>
        <p:nvGraphicFramePr>
          <p:cNvPr id="4" name="Diagram 3"/>
          <p:cNvGraphicFramePr/>
          <p:nvPr>
            <p:extLst/>
          </p:nvPr>
        </p:nvGraphicFramePr>
        <p:xfrm>
          <a:off x="2179637" y="1047908"/>
          <a:ext cx="8290983" cy="552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998938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Refresher: ASR with Hyper-V Replica</a:t>
            </a:r>
            <a:endParaRPr lang="en-US" dirty="0"/>
          </a:p>
        </p:txBody>
      </p:sp>
      <p:sp>
        <p:nvSpPr>
          <p:cNvPr id="3" name="Text Placeholder 2"/>
          <p:cNvSpPr>
            <a:spLocks noGrp="1"/>
          </p:cNvSpPr>
          <p:nvPr>
            <p:ph type="body" sz="quarter" idx="11"/>
          </p:nvPr>
        </p:nvSpPr>
        <p:spPr>
          <a:xfrm>
            <a:off x="274639" y="1212849"/>
            <a:ext cx="11889564" cy="3785652"/>
          </a:xfrm>
        </p:spPr>
        <p:txBody>
          <a:bodyPr/>
          <a:lstStyle/>
          <a:p>
            <a:r>
              <a:rPr lang="en-US" dirty="0" smtClean="0"/>
              <a:t>Setting it up…</a:t>
            </a:r>
          </a:p>
          <a:p>
            <a:pPr lvl="1"/>
            <a:r>
              <a:rPr lang="en-US" dirty="0" smtClean="0"/>
              <a:t>Sign up for service</a:t>
            </a:r>
          </a:p>
          <a:p>
            <a:pPr lvl="1"/>
            <a:r>
              <a:rPr lang="en-US" dirty="0" smtClean="0"/>
              <a:t>Create Recovery Vault</a:t>
            </a:r>
          </a:p>
          <a:p>
            <a:pPr lvl="1"/>
            <a:r>
              <a:rPr lang="en-US" dirty="0" smtClean="0"/>
              <a:t>Install DRA plugin</a:t>
            </a:r>
          </a:p>
          <a:p>
            <a:pPr lvl="1"/>
            <a:r>
              <a:rPr lang="en-US" dirty="0" smtClean="0"/>
              <a:t>Publish VMM clouds</a:t>
            </a:r>
          </a:p>
          <a:p>
            <a:pPr lvl="1"/>
            <a:r>
              <a:rPr lang="en-US" dirty="0" smtClean="0"/>
              <a:t>Configure clouds</a:t>
            </a:r>
          </a:p>
          <a:p>
            <a:pPr lvl="1"/>
            <a:r>
              <a:rPr lang="en-US" dirty="0" smtClean="0"/>
              <a:t>Pair networks</a:t>
            </a:r>
          </a:p>
          <a:p>
            <a:pPr lvl="1"/>
            <a:r>
              <a:rPr lang="en-US" dirty="0" smtClean="0"/>
              <a:t>Pair classifications</a:t>
            </a:r>
          </a:p>
          <a:p>
            <a:pPr lvl="1"/>
            <a:r>
              <a:rPr lang="en-US" dirty="0" smtClean="0"/>
              <a:t>Create Protected VM</a:t>
            </a:r>
          </a:p>
          <a:p>
            <a:pPr lvl="1"/>
            <a:r>
              <a:rPr lang="en-US" dirty="0" smtClean="0"/>
              <a:t>Add VM(s) to Recovery Plan</a:t>
            </a:r>
          </a:p>
        </p:txBody>
      </p:sp>
      <p:pic>
        <p:nvPicPr>
          <p:cNvPr id="449" name="Picture 448"/>
          <p:cNvPicPr>
            <a:picLocks noChangeAspect="1"/>
          </p:cNvPicPr>
          <p:nvPr/>
        </p:nvPicPr>
        <p:blipFill>
          <a:blip r:embed="rId2"/>
          <a:stretch>
            <a:fillRect/>
          </a:stretch>
        </p:blipFill>
        <p:spPr>
          <a:xfrm>
            <a:off x="5774757" y="1668462"/>
            <a:ext cx="6204137" cy="4594800"/>
          </a:xfrm>
          <a:prstGeom prst="rect">
            <a:avLst/>
          </a:prstGeom>
        </p:spPr>
      </p:pic>
    </p:spTree>
    <p:extLst>
      <p:ext uri="{BB962C8B-B14F-4D97-AF65-F5344CB8AC3E}">
        <p14:creationId xmlns:p14="http://schemas.microsoft.com/office/powerpoint/2010/main" val="8612317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74" y="138619"/>
            <a:ext cx="11889564" cy="917575"/>
          </a:xfrm>
        </p:spPr>
        <p:txBody>
          <a:bodyPr/>
          <a:lstStyle/>
          <a:p>
            <a:r>
              <a:rPr lang="en-US" sz="4400" dirty="0" smtClean="0"/>
              <a:t>Consistent Azure Site Recovery Capabilities</a:t>
            </a:r>
            <a:endParaRPr lang="en-US" sz="4400" dirty="0"/>
          </a:p>
        </p:txBody>
      </p:sp>
      <p:graphicFrame>
        <p:nvGraphicFramePr>
          <p:cNvPr id="4" name="Diagram 3"/>
          <p:cNvGraphicFramePr/>
          <p:nvPr>
            <p:extLst/>
          </p:nvPr>
        </p:nvGraphicFramePr>
        <p:xfrm>
          <a:off x="2179637" y="1047908"/>
          <a:ext cx="8290983" cy="552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79649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500" fill="hold"/>
                                        <p:tgtEl>
                                          <p:spTgt spid="4">
                                            <p:graphicEl>
                                              <a:dgm id="{7FC32E80-4E62-4DD4-AB71-1222588902DC}"/>
                                            </p:graphicEl>
                                          </p:spTgt>
                                        </p:tgtEl>
                                        <p:attrNameLst>
                                          <p:attrName>fillcolor</p:attrName>
                                        </p:attrNameLst>
                                      </p:cBhvr>
                                      <p:to>
                                        <a:srgbClr val="0072C6"/>
                                      </p:to>
                                    </p:animClr>
                                    <p:set>
                                      <p:cBhvr>
                                        <p:cTn id="7" dur="500" fill="hold"/>
                                        <p:tgtEl>
                                          <p:spTgt spid="4">
                                            <p:graphicEl>
                                              <a:dgm id="{7FC32E80-4E62-4DD4-AB71-1222588902DC}"/>
                                            </p:graphicEl>
                                          </p:spTgt>
                                        </p:tgtEl>
                                        <p:attrNameLst>
                                          <p:attrName>fill.type</p:attrName>
                                        </p:attrNameLst>
                                      </p:cBhvr>
                                      <p:to>
                                        <p:strVal val="solid"/>
                                      </p:to>
                                    </p:set>
                                    <p:set>
                                      <p:cBhvr>
                                        <p:cTn id="8" dur="500" fill="hold"/>
                                        <p:tgtEl>
                                          <p:spTgt spid="4">
                                            <p:graphicEl>
                                              <a:dgm id="{7FC32E80-4E62-4DD4-AB71-1222588902DC}"/>
                                            </p:graphicEl>
                                          </p:spTgt>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grpId="0" nodeType="clickEffect">
                                  <p:stCondLst>
                                    <p:cond delay="0"/>
                                  </p:stCondLst>
                                  <p:childTnLst>
                                    <p:animClr clrSpc="rgb" dir="cw">
                                      <p:cBhvr>
                                        <p:cTn id="12" dur="500" fill="hold"/>
                                        <p:tgtEl>
                                          <p:spTgt spid="4">
                                            <p:graphicEl>
                                              <a:dgm id="{978F183D-DA78-4F0E-B5BA-50B137813E62}"/>
                                            </p:graphicEl>
                                          </p:spTgt>
                                        </p:tgtEl>
                                        <p:attrNameLst>
                                          <p:attrName>fillcolor</p:attrName>
                                        </p:attrNameLst>
                                      </p:cBhvr>
                                      <p:to>
                                        <a:srgbClr val="0072C6"/>
                                      </p:to>
                                    </p:animClr>
                                    <p:set>
                                      <p:cBhvr>
                                        <p:cTn id="13" dur="500" fill="hold"/>
                                        <p:tgtEl>
                                          <p:spTgt spid="4">
                                            <p:graphicEl>
                                              <a:dgm id="{978F183D-DA78-4F0E-B5BA-50B137813E62}"/>
                                            </p:graphicEl>
                                          </p:spTgt>
                                        </p:tgtEl>
                                        <p:attrNameLst>
                                          <p:attrName>fill.type</p:attrName>
                                        </p:attrNameLst>
                                      </p:cBhvr>
                                      <p:to>
                                        <p:strVal val="solid"/>
                                      </p:to>
                                    </p:set>
                                    <p:set>
                                      <p:cBhvr>
                                        <p:cTn id="14" dur="500" fill="hold"/>
                                        <p:tgtEl>
                                          <p:spTgt spid="4">
                                            <p:graphicEl>
                                              <a:dgm id="{978F183D-DA78-4F0E-B5BA-50B137813E62}"/>
                                            </p:graphicEl>
                                          </p:spTgt>
                                        </p:tgtEl>
                                        <p:attrNameLst>
                                          <p:attrName>fill.on</p:attrName>
                                        </p:attrNameLst>
                                      </p:cBhvr>
                                      <p:to>
                                        <p:strVal val="true"/>
                                      </p:to>
                                    </p:set>
                                  </p:childTnLst>
                                </p:cTn>
                              </p:par>
                              <p:par>
                                <p:cTn id="15" presetID="1" presetClass="emph" presetSubtype="2" fill="hold" grpId="0" nodeType="withEffect">
                                  <p:stCondLst>
                                    <p:cond delay="0"/>
                                  </p:stCondLst>
                                  <p:childTnLst>
                                    <p:animClr clrSpc="rgb" dir="cw">
                                      <p:cBhvr>
                                        <p:cTn id="16" dur="500" fill="hold"/>
                                        <p:tgtEl>
                                          <p:spTgt spid="4">
                                            <p:graphicEl>
                                              <a:dgm id="{97E34952-40C6-4ACC-BBA4-EFD8BA427382}"/>
                                            </p:graphicEl>
                                          </p:spTgt>
                                        </p:tgtEl>
                                        <p:attrNameLst>
                                          <p:attrName>fillcolor</p:attrName>
                                        </p:attrNameLst>
                                      </p:cBhvr>
                                      <p:to>
                                        <a:srgbClr val="0072C6"/>
                                      </p:to>
                                    </p:animClr>
                                    <p:set>
                                      <p:cBhvr>
                                        <p:cTn id="17" dur="500" fill="hold"/>
                                        <p:tgtEl>
                                          <p:spTgt spid="4">
                                            <p:graphicEl>
                                              <a:dgm id="{97E34952-40C6-4ACC-BBA4-EFD8BA427382}"/>
                                            </p:graphicEl>
                                          </p:spTgt>
                                        </p:tgtEl>
                                        <p:attrNameLst>
                                          <p:attrName>fill.type</p:attrName>
                                        </p:attrNameLst>
                                      </p:cBhvr>
                                      <p:to>
                                        <p:strVal val="solid"/>
                                      </p:to>
                                    </p:set>
                                    <p:set>
                                      <p:cBhvr>
                                        <p:cTn id="18" dur="500" fill="hold"/>
                                        <p:tgtEl>
                                          <p:spTgt spid="4">
                                            <p:graphicEl>
                                              <a:dgm id="{97E34952-40C6-4ACC-BBA4-EFD8BA427382}"/>
                                            </p:graphicEl>
                                          </p:spTgt>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grpId="0" nodeType="clickEffect">
                                  <p:stCondLst>
                                    <p:cond delay="0"/>
                                  </p:stCondLst>
                                  <p:childTnLst>
                                    <p:animClr clrSpc="rgb" dir="cw">
                                      <p:cBhvr>
                                        <p:cTn id="22" dur="500" fill="hold"/>
                                        <p:tgtEl>
                                          <p:spTgt spid="4">
                                            <p:graphicEl>
                                              <a:dgm id="{12FADE58-77BB-4E7E-BB7F-C65754949E0B}"/>
                                            </p:graphicEl>
                                          </p:spTgt>
                                        </p:tgtEl>
                                        <p:attrNameLst>
                                          <p:attrName>fillcolor</p:attrName>
                                        </p:attrNameLst>
                                      </p:cBhvr>
                                      <p:to>
                                        <a:srgbClr val="0072C6"/>
                                      </p:to>
                                    </p:animClr>
                                    <p:set>
                                      <p:cBhvr>
                                        <p:cTn id="23" dur="500" fill="hold"/>
                                        <p:tgtEl>
                                          <p:spTgt spid="4">
                                            <p:graphicEl>
                                              <a:dgm id="{12FADE58-77BB-4E7E-BB7F-C65754949E0B}"/>
                                            </p:graphicEl>
                                          </p:spTgt>
                                        </p:tgtEl>
                                        <p:attrNameLst>
                                          <p:attrName>fill.type</p:attrName>
                                        </p:attrNameLst>
                                      </p:cBhvr>
                                      <p:to>
                                        <p:strVal val="solid"/>
                                      </p:to>
                                    </p:set>
                                    <p:set>
                                      <p:cBhvr>
                                        <p:cTn id="24" dur="500" fill="hold"/>
                                        <p:tgtEl>
                                          <p:spTgt spid="4">
                                            <p:graphicEl>
                                              <a:dgm id="{12FADE58-77BB-4E7E-BB7F-C65754949E0B}"/>
                                            </p:graphicEl>
                                          </p:spTgt>
                                        </p:tgtEl>
                                        <p:attrNameLst>
                                          <p:attrName>fill.on</p:attrName>
                                        </p:attrNameLst>
                                      </p:cBhvr>
                                      <p:to>
                                        <p:strVal val="true"/>
                                      </p:to>
                                    </p:set>
                                  </p:childTnLst>
                                </p:cTn>
                              </p:par>
                              <p:par>
                                <p:cTn id="25" presetID="1" presetClass="emph" presetSubtype="2" fill="hold" grpId="0" nodeType="withEffect">
                                  <p:stCondLst>
                                    <p:cond delay="0"/>
                                  </p:stCondLst>
                                  <p:childTnLst>
                                    <p:animClr clrSpc="rgb" dir="cw">
                                      <p:cBhvr>
                                        <p:cTn id="26" dur="500" fill="hold"/>
                                        <p:tgtEl>
                                          <p:spTgt spid="4">
                                            <p:graphicEl>
                                              <a:dgm id="{FAAEC4C5-6C5A-4160-B720-159B0FA63E47}"/>
                                            </p:graphicEl>
                                          </p:spTgt>
                                        </p:tgtEl>
                                        <p:attrNameLst>
                                          <p:attrName>fillcolor</p:attrName>
                                        </p:attrNameLst>
                                      </p:cBhvr>
                                      <p:to>
                                        <a:srgbClr val="0072C6"/>
                                      </p:to>
                                    </p:animClr>
                                    <p:set>
                                      <p:cBhvr>
                                        <p:cTn id="27" dur="500" fill="hold"/>
                                        <p:tgtEl>
                                          <p:spTgt spid="4">
                                            <p:graphicEl>
                                              <a:dgm id="{FAAEC4C5-6C5A-4160-B720-159B0FA63E47}"/>
                                            </p:graphicEl>
                                          </p:spTgt>
                                        </p:tgtEl>
                                        <p:attrNameLst>
                                          <p:attrName>fill.type</p:attrName>
                                        </p:attrNameLst>
                                      </p:cBhvr>
                                      <p:to>
                                        <p:strVal val="solid"/>
                                      </p:to>
                                    </p:set>
                                    <p:set>
                                      <p:cBhvr>
                                        <p:cTn id="28" dur="500" fill="hold"/>
                                        <p:tgtEl>
                                          <p:spTgt spid="4">
                                            <p:graphicEl>
                                              <a:dgm id="{FAAEC4C5-6C5A-4160-B720-159B0FA63E47}"/>
                                            </p:graphicEl>
                                          </p:spTgt>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grpId="0" nodeType="clickEffect">
                                  <p:stCondLst>
                                    <p:cond delay="0"/>
                                  </p:stCondLst>
                                  <p:childTnLst>
                                    <p:animClr clrSpc="rgb" dir="cw">
                                      <p:cBhvr>
                                        <p:cTn id="32" dur="500" fill="hold"/>
                                        <p:tgtEl>
                                          <p:spTgt spid="4">
                                            <p:graphicEl>
                                              <a:dgm id="{2823E154-0D01-4D25-95C9-68E1A66A8866}"/>
                                            </p:graphicEl>
                                          </p:spTgt>
                                        </p:tgtEl>
                                        <p:attrNameLst>
                                          <p:attrName>fillcolor</p:attrName>
                                        </p:attrNameLst>
                                      </p:cBhvr>
                                      <p:to>
                                        <a:srgbClr val="0072C6"/>
                                      </p:to>
                                    </p:animClr>
                                    <p:set>
                                      <p:cBhvr>
                                        <p:cTn id="33" dur="500" fill="hold"/>
                                        <p:tgtEl>
                                          <p:spTgt spid="4">
                                            <p:graphicEl>
                                              <a:dgm id="{2823E154-0D01-4D25-95C9-68E1A66A8866}"/>
                                            </p:graphicEl>
                                          </p:spTgt>
                                        </p:tgtEl>
                                        <p:attrNameLst>
                                          <p:attrName>fill.type</p:attrName>
                                        </p:attrNameLst>
                                      </p:cBhvr>
                                      <p:to>
                                        <p:strVal val="solid"/>
                                      </p:to>
                                    </p:set>
                                    <p:set>
                                      <p:cBhvr>
                                        <p:cTn id="34" dur="500" fill="hold"/>
                                        <p:tgtEl>
                                          <p:spTgt spid="4">
                                            <p:graphicEl>
                                              <a:dgm id="{2823E154-0D01-4D25-95C9-68E1A66A8866}"/>
                                            </p:graphicEl>
                                          </p:spTgt>
                                        </p:tgtEl>
                                        <p:attrNameLst>
                                          <p:attrName>fill.on</p:attrName>
                                        </p:attrNameLst>
                                      </p:cBhvr>
                                      <p:to>
                                        <p:strVal val="true"/>
                                      </p:to>
                                    </p:set>
                                  </p:childTnLst>
                                </p:cTn>
                              </p:par>
                              <p:par>
                                <p:cTn id="35" presetID="1" presetClass="emph" presetSubtype="2" fill="hold" grpId="0" nodeType="withEffect">
                                  <p:stCondLst>
                                    <p:cond delay="0"/>
                                  </p:stCondLst>
                                  <p:childTnLst>
                                    <p:animClr clrSpc="rgb" dir="cw">
                                      <p:cBhvr>
                                        <p:cTn id="36" dur="500" fill="hold"/>
                                        <p:tgtEl>
                                          <p:spTgt spid="4">
                                            <p:graphicEl>
                                              <a:dgm id="{D286705C-815A-48A3-A09B-4FE4A1C8FAA6}"/>
                                            </p:graphicEl>
                                          </p:spTgt>
                                        </p:tgtEl>
                                        <p:attrNameLst>
                                          <p:attrName>fillcolor</p:attrName>
                                        </p:attrNameLst>
                                      </p:cBhvr>
                                      <p:to>
                                        <a:srgbClr val="0072C6"/>
                                      </p:to>
                                    </p:animClr>
                                    <p:set>
                                      <p:cBhvr>
                                        <p:cTn id="37" dur="500" fill="hold"/>
                                        <p:tgtEl>
                                          <p:spTgt spid="4">
                                            <p:graphicEl>
                                              <a:dgm id="{D286705C-815A-48A3-A09B-4FE4A1C8FAA6}"/>
                                            </p:graphicEl>
                                          </p:spTgt>
                                        </p:tgtEl>
                                        <p:attrNameLst>
                                          <p:attrName>fill.type</p:attrName>
                                        </p:attrNameLst>
                                      </p:cBhvr>
                                      <p:to>
                                        <p:strVal val="solid"/>
                                      </p:to>
                                    </p:set>
                                    <p:set>
                                      <p:cBhvr>
                                        <p:cTn id="38" dur="500" fill="hold"/>
                                        <p:tgtEl>
                                          <p:spTgt spid="4">
                                            <p:graphicEl>
                                              <a:dgm id="{D286705C-815A-48A3-A09B-4FE4A1C8FAA6}"/>
                                            </p:graphicEl>
                                          </p:spTgt>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grpId="0" nodeType="clickEffect">
                                  <p:stCondLst>
                                    <p:cond delay="0"/>
                                  </p:stCondLst>
                                  <p:childTnLst>
                                    <p:animClr clrSpc="rgb" dir="cw">
                                      <p:cBhvr>
                                        <p:cTn id="42" dur="500" fill="hold"/>
                                        <p:tgtEl>
                                          <p:spTgt spid="4">
                                            <p:graphicEl>
                                              <a:dgm id="{BDFEF380-4A33-4F69-9D1E-2BC8B2957829}"/>
                                            </p:graphicEl>
                                          </p:spTgt>
                                        </p:tgtEl>
                                        <p:attrNameLst>
                                          <p:attrName>fillcolor</p:attrName>
                                        </p:attrNameLst>
                                      </p:cBhvr>
                                      <p:to>
                                        <a:srgbClr val="0072C6"/>
                                      </p:to>
                                    </p:animClr>
                                    <p:set>
                                      <p:cBhvr>
                                        <p:cTn id="43" dur="500" fill="hold"/>
                                        <p:tgtEl>
                                          <p:spTgt spid="4">
                                            <p:graphicEl>
                                              <a:dgm id="{BDFEF380-4A33-4F69-9D1E-2BC8B2957829}"/>
                                            </p:graphicEl>
                                          </p:spTgt>
                                        </p:tgtEl>
                                        <p:attrNameLst>
                                          <p:attrName>fill.type</p:attrName>
                                        </p:attrNameLst>
                                      </p:cBhvr>
                                      <p:to>
                                        <p:strVal val="solid"/>
                                      </p:to>
                                    </p:set>
                                    <p:set>
                                      <p:cBhvr>
                                        <p:cTn id="44" dur="500" fill="hold"/>
                                        <p:tgtEl>
                                          <p:spTgt spid="4">
                                            <p:graphicEl>
                                              <a:dgm id="{BDFEF380-4A33-4F69-9D1E-2BC8B2957829}"/>
                                            </p:graphicEl>
                                          </p:spTgt>
                                        </p:tgtEl>
                                        <p:attrNameLst>
                                          <p:attrName>fill.on</p:attrName>
                                        </p:attrNameLst>
                                      </p:cBhvr>
                                      <p:to>
                                        <p:strVal val="true"/>
                                      </p:to>
                                    </p:set>
                                  </p:childTnLst>
                                </p:cTn>
                              </p:par>
                              <p:par>
                                <p:cTn id="45" presetID="1" presetClass="emph" presetSubtype="2" fill="hold" grpId="0" nodeType="withEffect">
                                  <p:stCondLst>
                                    <p:cond delay="0"/>
                                  </p:stCondLst>
                                  <p:childTnLst>
                                    <p:animClr clrSpc="rgb" dir="cw">
                                      <p:cBhvr>
                                        <p:cTn id="46" dur="500" fill="hold"/>
                                        <p:tgtEl>
                                          <p:spTgt spid="4">
                                            <p:graphicEl>
                                              <a:dgm id="{10222D7F-4AA5-4276-A0C2-96E864C425A0}"/>
                                            </p:graphicEl>
                                          </p:spTgt>
                                        </p:tgtEl>
                                        <p:attrNameLst>
                                          <p:attrName>fillcolor</p:attrName>
                                        </p:attrNameLst>
                                      </p:cBhvr>
                                      <p:to>
                                        <a:srgbClr val="0072C6"/>
                                      </p:to>
                                    </p:animClr>
                                    <p:set>
                                      <p:cBhvr>
                                        <p:cTn id="47" dur="500" fill="hold"/>
                                        <p:tgtEl>
                                          <p:spTgt spid="4">
                                            <p:graphicEl>
                                              <a:dgm id="{10222D7F-4AA5-4276-A0C2-96E864C425A0}"/>
                                            </p:graphicEl>
                                          </p:spTgt>
                                        </p:tgtEl>
                                        <p:attrNameLst>
                                          <p:attrName>fill.type</p:attrName>
                                        </p:attrNameLst>
                                      </p:cBhvr>
                                      <p:to>
                                        <p:strVal val="solid"/>
                                      </p:to>
                                    </p:set>
                                    <p:set>
                                      <p:cBhvr>
                                        <p:cTn id="48" dur="500" fill="hold"/>
                                        <p:tgtEl>
                                          <p:spTgt spid="4">
                                            <p:graphicEl>
                                              <a:dgm id="{10222D7F-4AA5-4276-A0C2-96E864C425A0}"/>
                                            </p:graphicEl>
                                          </p:spTgt>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1" presetClass="emph" presetSubtype="2" fill="hold" grpId="0" nodeType="clickEffect">
                                  <p:stCondLst>
                                    <p:cond delay="0"/>
                                  </p:stCondLst>
                                  <p:childTnLst>
                                    <p:animClr clrSpc="rgb" dir="cw">
                                      <p:cBhvr>
                                        <p:cTn id="52" dur="500" fill="hold"/>
                                        <p:tgtEl>
                                          <p:spTgt spid="4">
                                            <p:graphicEl>
                                              <a:dgm id="{1E58FAD0-3A17-4E7F-B2CD-7430B96FF5BC}"/>
                                            </p:graphicEl>
                                          </p:spTgt>
                                        </p:tgtEl>
                                        <p:attrNameLst>
                                          <p:attrName>fillcolor</p:attrName>
                                        </p:attrNameLst>
                                      </p:cBhvr>
                                      <p:to>
                                        <a:srgbClr val="0072C6"/>
                                      </p:to>
                                    </p:animClr>
                                    <p:set>
                                      <p:cBhvr>
                                        <p:cTn id="53" dur="500" fill="hold"/>
                                        <p:tgtEl>
                                          <p:spTgt spid="4">
                                            <p:graphicEl>
                                              <a:dgm id="{1E58FAD0-3A17-4E7F-B2CD-7430B96FF5BC}"/>
                                            </p:graphicEl>
                                          </p:spTgt>
                                        </p:tgtEl>
                                        <p:attrNameLst>
                                          <p:attrName>fill.type</p:attrName>
                                        </p:attrNameLst>
                                      </p:cBhvr>
                                      <p:to>
                                        <p:strVal val="solid"/>
                                      </p:to>
                                    </p:set>
                                    <p:set>
                                      <p:cBhvr>
                                        <p:cTn id="54" dur="500" fill="hold"/>
                                        <p:tgtEl>
                                          <p:spTgt spid="4">
                                            <p:graphicEl>
                                              <a:dgm id="{1E58FAD0-3A17-4E7F-B2CD-7430B96FF5BC}"/>
                                            </p:graphicEl>
                                          </p:spTgt>
                                        </p:tgtEl>
                                        <p:attrNameLst>
                                          <p:attrName>fill.on</p:attrName>
                                        </p:attrNameLst>
                                      </p:cBhvr>
                                      <p:to>
                                        <p:strVal val="true"/>
                                      </p:to>
                                    </p:set>
                                  </p:childTnLst>
                                </p:cTn>
                              </p:par>
                              <p:par>
                                <p:cTn id="55" presetID="1" presetClass="emph" presetSubtype="2" fill="hold" grpId="0" nodeType="withEffect">
                                  <p:stCondLst>
                                    <p:cond delay="0"/>
                                  </p:stCondLst>
                                  <p:childTnLst>
                                    <p:animClr clrSpc="rgb" dir="cw">
                                      <p:cBhvr>
                                        <p:cTn id="56" dur="500" fill="hold"/>
                                        <p:tgtEl>
                                          <p:spTgt spid="4">
                                            <p:graphicEl>
                                              <a:dgm id="{0111821E-3B53-4902-BBC7-B4FA5BF11784}"/>
                                            </p:graphicEl>
                                          </p:spTgt>
                                        </p:tgtEl>
                                        <p:attrNameLst>
                                          <p:attrName>fillcolor</p:attrName>
                                        </p:attrNameLst>
                                      </p:cBhvr>
                                      <p:to>
                                        <a:srgbClr val="0072C6"/>
                                      </p:to>
                                    </p:animClr>
                                    <p:set>
                                      <p:cBhvr>
                                        <p:cTn id="57" dur="500" fill="hold"/>
                                        <p:tgtEl>
                                          <p:spTgt spid="4">
                                            <p:graphicEl>
                                              <a:dgm id="{0111821E-3B53-4902-BBC7-B4FA5BF11784}"/>
                                            </p:graphicEl>
                                          </p:spTgt>
                                        </p:tgtEl>
                                        <p:attrNameLst>
                                          <p:attrName>fill.type</p:attrName>
                                        </p:attrNameLst>
                                      </p:cBhvr>
                                      <p:to>
                                        <p:strVal val="solid"/>
                                      </p:to>
                                    </p:set>
                                    <p:set>
                                      <p:cBhvr>
                                        <p:cTn id="58" dur="500" fill="hold"/>
                                        <p:tgtEl>
                                          <p:spTgt spid="4">
                                            <p:graphicEl>
                                              <a:dgm id="{0111821E-3B53-4902-BBC7-B4FA5BF11784}"/>
                                            </p:graphicEl>
                                          </p:spTgt>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1" presetClass="emph" presetSubtype="2" fill="hold" grpId="0" nodeType="clickEffect">
                                  <p:stCondLst>
                                    <p:cond delay="0"/>
                                  </p:stCondLst>
                                  <p:childTnLst>
                                    <p:animClr clrSpc="rgb" dir="cw">
                                      <p:cBhvr>
                                        <p:cTn id="62" dur="500" fill="hold"/>
                                        <p:tgtEl>
                                          <p:spTgt spid="4">
                                            <p:graphicEl>
                                              <a:dgm id="{39BC3FDE-B9BC-4628-B77E-2D8D4857135F}"/>
                                            </p:graphicEl>
                                          </p:spTgt>
                                        </p:tgtEl>
                                        <p:attrNameLst>
                                          <p:attrName>fillcolor</p:attrName>
                                        </p:attrNameLst>
                                      </p:cBhvr>
                                      <p:to>
                                        <a:schemeClr val="bg1"/>
                                      </p:to>
                                    </p:animClr>
                                    <p:set>
                                      <p:cBhvr>
                                        <p:cTn id="63" dur="500" fill="hold"/>
                                        <p:tgtEl>
                                          <p:spTgt spid="4">
                                            <p:graphicEl>
                                              <a:dgm id="{39BC3FDE-B9BC-4628-B77E-2D8D4857135F}"/>
                                            </p:graphicEl>
                                          </p:spTgt>
                                        </p:tgtEl>
                                        <p:attrNameLst>
                                          <p:attrName>fill.type</p:attrName>
                                        </p:attrNameLst>
                                      </p:cBhvr>
                                      <p:to>
                                        <p:strVal val="solid"/>
                                      </p:to>
                                    </p:set>
                                    <p:set>
                                      <p:cBhvr>
                                        <p:cTn id="64" dur="500" fill="hold"/>
                                        <p:tgtEl>
                                          <p:spTgt spid="4">
                                            <p:graphicEl>
                                              <a:dgm id="{39BC3FDE-B9BC-4628-B77E-2D8D4857135F}"/>
                                            </p:graphicEl>
                                          </p:spTgt>
                                        </p:tgtEl>
                                        <p:attrNameLst>
                                          <p:attrName>fill.on</p:attrName>
                                        </p:attrNameLst>
                                      </p:cBhvr>
                                      <p:to>
                                        <p:strVal val="true"/>
                                      </p:to>
                                    </p:set>
                                  </p:childTnLst>
                                </p:cTn>
                              </p:par>
                              <p:par>
                                <p:cTn id="65" presetID="1" presetClass="emph" presetSubtype="2" fill="hold" grpId="0" nodeType="withEffect">
                                  <p:stCondLst>
                                    <p:cond delay="0"/>
                                  </p:stCondLst>
                                  <p:childTnLst>
                                    <p:animClr clrSpc="rgb" dir="cw">
                                      <p:cBhvr>
                                        <p:cTn id="66" dur="500" fill="hold"/>
                                        <p:tgtEl>
                                          <p:spTgt spid="4">
                                            <p:graphicEl>
                                              <a:dgm id="{02A38111-1766-4C0C-8859-2D3CCCEF1864}"/>
                                            </p:graphicEl>
                                          </p:spTgt>
                                        </p:tgtEl>
                                        <p:attrNameLst>
                                          <p:attrName>fillcolor</p:attrName>
                                        </p:attrNameLst>
                                      </p:cBhvr>
                                      <p:to>
                                        <a:schemeClr val="bg1"/>
                                      </p:to>
                                    </p:animClr>
                                    <p:set>
                                      <p:cBhvr>
                                        <p:cTn id="67" dur="500" fill="hold"/>
                                        <p:tgtEl>
                                          <p:spTgt spid="4">
                                            <p:graphicEl>
                                              <a:dgm id="{02A38111-1766-4C0C-8859-2D3CCCEF1864}"/>
                                            </p:graphicEl>
                                          </p:spTgt>
                                        </p:tgtEl>
                                        <p:attrNameLst>
                                          <p:attrName>fill.type</p:attrName>
                                        </p:attrNameLst>
                                      </p:cBhvr>
                                      <p:to>
                                        <p:strVal val="solid"/>
                                      </p:to>
                                    </p:set>
                                    <p:set>
                                      <p:cBhvr>
                                        <p:cTn id="68" dur="500" fill="hold"/>
                                        <p:tgtEl>
                                          <p:spTgt spid="4">
                                            <p:graphicEl>
                                              <a:dgm id="{02A38111-1766-4C0C-8859-2D3CCCEF1864}"/>
                                            </p:graphicEl>
                                          </p:spTgt>
                                        </p:tgtEl>
                                        <p:attrNameLst>
                                          <p:attrName>fill.on</p:attrName>
                                        </p:attrNameLst>
                                      </p:cBhvr>
                                      <p:to>
                                        <p:strVal val="true"/>
                                      </p:to>
                                    </p:set>
                                  </p:childTnLst>
                                </p:cTn>
                              </p:par>
                              <p:par>
                                <p:cTn id="69" presetID="1" presetClass="emph" presetSubtype="2" fill="hold" grpId="0" nodeType="withEffect">
                                  <p:stCondLst>
                                    <p:cond delay="0"/>
                                  </p:stCondLst>
                                  <p:childTnLst>
                                    <p:animClr clrSpc="rgb" dir="cw">
                                      <p:cBhvr>
                                        <p:cTn id="70" dur="500" fill="hold"/>
                                        <p:tgtEl>
                                          <p:spTgt spid="4">
                                            <p:graphicEl>
                                              <a:dgm id="{9EF7B983-C40B-4BD5-9ADF-6DB33007FB5A}"/>
                                            </p:graphicEl>
                                          </p:spTgt>
                                        </p:tgtEl>
                                        <p:attrNameLst>
                                          <p:attrName>fillcolor</p:attrName>
                                        </p:attrNameLst>
                                      </p:cBhvr>
                                      <p:to>
                                        <a:schemeClr val="bg1"/>
                                      </p:to>
                                    </p:animClr>
                                    <p:set>
                                      <p:cBhvr>
                                        <p:cTn id="71" dur="500" fill="hold"/>
                                        <p:tgtEl>
                                          <p:spTgt spid="4">
                                            <p:graphicEl>
                                              <a:dgm id="{9EF7B983-C40B-4BD5-9ADF-6DB33007FB5A}"/>
                                            </p:graphicEl>
                                          </p:spTgt>
                                        </p:tgtEl>
                                        <p:attrNameLst>
                                          <p:attrName>fill.type</p:attrName>
                                        </p:attrNameLst>
                                      </p:cBhvr>
                                      <p:to>
                                        <p:strVal val="solid"/>
                                      </p:to>
                                    </p:set>
                                    <p:set>
                                      <p:cBhvr>
                                        <p:cTn id="72" dur="500" fill="hold"/>
                                        <p:tgtEl>
                                          <p:spTgt spid="4">
                                            <p:graphicEl>
                                              <a:dgm id="{9EF7B983-C40B-4BD5-9ADF-6DB33007FB5A}"/>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SAN Replication </a:t>
            </a:r>
            <a:endParaRPr lang="en-US" dirty="0"/>
          </a:p>
        </p:txBody>
      </p:sp>
      <p:sp>
        <p:nvSpPr>
          <p:cNvPr id="3" name="Text Placeholder 2"/>
          <p:cNvSpPr>
            <a:spLocks noGrp="1"/>
          </p:cNvSpPr>
          <p:nvPr>
            <p:ph type="body" sz="quarter" idx="11"/>
          </p:nvPr>
        </p:nvSpPr>
        <p:spPr>
          <a:xfrm>
            <a:off x="274639" y="1212849"/>
            <a:ext cx="4495798" cy="5884688"/>
          </a:xfrm>
        </p:spPr>
        <p:txBody>
          <a:bodyPr/>
          <a:lstStyle/>
          <a:p>
            <a:r>
              <a:rPr lang="en-US" sz="3600" dirty="0"/>
              <a:t>Setting it up…</a:t>
            </a:r>
          </a:p>
          <a:p>
            <a:pPr lvl="1"/>
            <a:r>
              <a:rPr lang="en-US" sz="1600" dirty="0" smtClean="0"/>
              <a:t>Pair SAN endpoints 		 	 (=)</a:t>
            </a:r>
          </a:p>
          <a:p>
            <a:pPr lvl="1"/>
            <a:r>
              <a:rPr lang="en-US" sz="1600" dirty="0" smtClean="0"/>
              <a:t>Install SMI-S Provider 		 (=)</a:t>
            </a:r>
          </a:p>
          <a:p>
            <a:pPr lvl="1"/>
            <a:r>
              <a:rPr lang="en-US" sz="1600" dirty="0" smtClean="0"/>
              <a:t>Add SMI-S Provider to VMM 	 	 (=)</a:t>
            </a:r>
          </a:p>
          <a:p>
            <a:pPr lvl="1"/>
            <a:r>
              <a:rPr lang="en-US" sz="1600" dirty="0" smtClean="0"/>
              <a:t>Create CSVs 			 (=)</a:t>
            </a:r>
          </a:p>
          <a:p>
            <a:pPr lvl="1"/>
            <a:r>
              <a:rPr lang="en-US" sz="1600" dirty="0" smtClean="0"/>
              <a:t>Add CSVs to Replication Groups 	 (▲)</a:t>
            </a:r>
          </a:p>
          <a:p>
            <a:pPr lvl="1"/>
            <a:r>
              <a:rPr lang="en-US" sz="1600" dirty="0" smtClean="0"/>
              <a:t>Add RGs to Cloud 		 	 (▲)</a:t>
            </a:r>
          </a:p>
          <a:p>
            <a:pPr lvl="1"/>
            <a:r>
              <a:rPr lang="en-US" sz="1600" dirty="0" smtClean="0"/>
              <a:t>Sign up for service 		 	 (=)</a:t>
            </a:r>
          </a:p>
          <a:p>
            <a:pPr lvl="1"/>
            <a:r>
              <a:rPr lang="en-US" sz="1600" dirty="0" smtClean="0"/>
              <a:t>Create Recovery Vault 		 (=)</a:t>
            </a:r>
          </a:p>
          <a:p>
            <a:pPr lvl="1"/>
            <a:r>
              <a:rPr lang="en-US" sz="1600" dirty="0" smtClean="0"/>
              <a:t>Install DRA plugin 		 	 (=)</a:t>
            </a:r>
          </a:p>
          <a:p>
            <a:pPr lvl="1"/>
            <a:r>
              <a:rPr lang="en-US" sz="1600" dirty="0" smtClean="0"/>
              <a:t>Publish VMM clouds 		 (=)</a:t>
            </a:r>
          </a:p>
          <a:p>
            <a:pPr lvl="1"/>
            <a:r>
              <a:rPr lang="en-US" sz="1600" dirty="0" smtClean="0"/>
              <a:t>Pair clouds 			 (=)</a:t>
            </a:r>
          </a:p>
          <a:p>
            <a:pPr lvl="1"/>
            <a:r>
              <a:rPr lang="en-US" sz="1600" dirty="0" smtClean="0"/>
              <a:t>Pair networks 			 (=)</a:t>
            </a:r>
          </a:p>
          <a:p>
            <a:pPr lvl="1"/>
            <a:r>
              <a:rPr lang="en-US" sz="1600" dirty="0" smtClean="0"/>
              <a:t>Pair classifications		</a:t>
            </a:r>
            <a:r>
              <a:rPr lang="en-US" sz="1600" dirty="0"/>
              <a:t> </a:t>
            </a:r>
            <a:r>
              <a:rPr lang="en-US" sz="1600" dirty="0" smtClean="0"/>
              <a:t>	 (=)</a:t>
            </a:r>
          </a:p>
          <a:p>
            <a:pPr lvl="1"/>
            <a:r>
              <a:rPr lang="en-US" sz="1600" dirty="0" smtClean="0"/>
              <a:t>Pair storage pools			 (▲)</a:t>
            </a:r>
          </a:p>
          <a:p>
            <a:pPr lvl="1"/>
            <a:r>
              <a:rPr lang="en-US" sz="1600" dirty="0" smtClean="0"/>
              <a:t>Start SAN replication 		</a:t>
            </a:r>
            <a:r>
              <a:rPr lang="en-US" sz="1600" dirty="0"/>
              <a:t> (▲)</a:t>
            </a:r>
            <a:endParaRPr lang="en-US" sz="1600" dirty="0" smtClean="0"/>
          </a:p>
          <a:p>
            <a:pPr lvl="1"/>
            <a:r>
              <a:rPr lang="en-US" sz="1600" dirty="0" smtClean="0"/>
              <a:t>Create Protected VM 		 (=)</a:t>
            </a:r>
          </a:p>
          <a:p>
            <a:pPr lvl="1"/>
            <a:r>
              <a:rPr lang="en-US" sz="1600" dirty="0" smtClean="0"/>
              <a:t>Add VM(s) to Recovery Plan 	 	 (=)</a:t>
            </a:r>
          </a:p>
          <a:p>
            <a:pPr lvl="1"/>
            <a:endParaRPr lang="en-US" sz="1600" dirty="0"/>
          </a:p>
          <a:p>
            <a:pPr lvl="1"/>
            <a:r>
              <a:rPr lang="en-US" sz="1600" dirty="0"/>
              <a:t> </a:t>
            </a:r>
            <a:r>
              <a:rPr lang="en-US" sz="1600" dirty="0" smtClean="0"/>
              <a:t>           ▲ New step	      = No change</a:t>
            </a:r>
            <a:endParaRPr lang="en-US" sz="1600" dirty="0"/>
          </a:p>
        </p:txBody>
      </p:sp>
      <p:pic>
        <p:nvPicPr>
          <p:cNvPr id="449" name="Picture 448"/>
          <p:cNvPicPr>
            <a:picLocks noChangeAspect="1"/>
          </p:cNvPicPr>
          <p:nvPr/>
        </p:nvPicPr>
        <p:blipFill>
          <a:blip r:embed="rId2"/>
          <a:stretch>
            <a:fillRect/>
          </a:stretch>
        </p:blipFill>
        <p:spPr>
          <a:xfrm>
            <a:off x="5774757" y="473400"/>
            <a:ext cx="6204137" cy="4594800"/>
          </a:xfrm>
          <a:prstGeom prst="rect">
            <a:avLst/>
          </a:prstGeom>
        </p:spPr>
      </p:pic>
      <p:pic>
        <p:nvPicPr>
          <p:cNvPr id="5" name="Picture 4"/>
          <p:cNvPicPr>
            <a:picLocks noChangeAspect="1"/>
          </p:cNvPicPr>
          <p:nvPr/>
        </p:nvPicPr>
        <p:blipFill>
          <a:blip r:embed="rId3"/>
          <a:stretch>
            <a:fillRect/>
          </a:stretch>
        </p:blipFill>
        <p:spPr>
          <a:xfrm>
            <a:off x="5786366" y="2341245"/>
            <a:ext cx="6296485" cy="4645200"/>
          </a:xfrm>
          <a:prstGeom prst="rect">
            <a:avLst/>
          </a:prstGeom>
        </p:spPr>
      </p:pic>
      <p:sp>
        <p:nvSpPr>
          <p:cNvPr id="6" name="Rectangle 5"/>
          <p:cNvSpPr/>
          <p:nvPr/>
        </p:nvSpPr>
        <p:spPr bwMode="auto">
          <a:xfrm>
            <a:off x="8051942" y="3680140"/>
            <a:ext cx="1639746" cy="1566186"/>
          </a:xfrm>
          <a:prstGeom prst="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7097132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mph" presetSubtype="0" nodeType="clickEffect">
                                  <p:stCondLst>
                                    <p:cond delay="0"/>
                                  </p:stCondLst>
                                  <p:childTnLst>
                                    <p:set>
                                      <p:cBhvr rctx="PPT">
                                        <p:cTn id="13" dur="indefinite"/>
                                        <p:tgtEl>
                                          <p:spTgt spid="449"/>
                                        </p:tgtEl>
                                        <p:attrNameLst>
                                          <p:attrName>style.opacity</p:attrName>
                                        </p:attrNameLst>
                                      </p:cBhvr>
                                      <p:to>
                                        <p:strVal val="0.5"/>
                                      </p:to>
                                    </p:set>
                                    <p:animEffect filter="image" prLst="opacity: 0.5">
                                      <p:cBhvr rctx="IE">
                                        <p:cTn id="14" dur="indefinite"/>
                                        <p:tgtEl>
                                          <p:spTgt spid="44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5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mph" presetSubtype="0" nodeType="clickEffect">
                                  <p:stCondLst>
                                    <p:cond delay="0"/>
                                  </p:stCondLst>
                                  <p:childTnLst>
                                    <p:set>
                                      <p:cBhvr rctx="PPT">
                                        <p:cTn id="53" dur="indefinite"/>
                                        <p:tgtEl>
                                          <p:spTgt spid="449"/>
                                        </p:tgtEl>
                                        <p:attrNameLst>
                                          <p:attrName>style.opacity</p:attrName>
                                        </p:attrNameLst>
                                      </p:cBhvr>
                                      <p:to>
                                        <p:strVal val="1"/>
                                      </p:to>
                                    </p:set>
                                    <p:animEffect filter="image" prLst="opacity: 1">
                                      <p:cBhvr rctx="IE">
                                        <p:cTn id="54" dur="indefinite"/>
                                        <p:tgtEl>
                                          <p:spTgt spid="44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fade">
                                      <p:cBhvr>
                                        <p:cTn id="59" dur="500"/>
                                        <p:tgtEl>
                                          <p:spTgt spid="3">
                                            <p:txEl>
                                              <p:pRg st="7" end="7"/>
                                            </p:txEl>
                                          </p:spTgt>
                                        </p:tgtEl>
                                      </p:cBhvr>
                                    </p:animEffect>
                                  </p:childTnLst>
                                </p:cTn>
                              </p:par>
                              <p:par>
                                <p:cTn id="60" presetID="10" presetClass="entr" presetSubtype="0" fill="hold" nodeType="withEffect">
                                  <p:stCondLst>
                                    <p:cond delay="25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500"/>
                                        <p:tgtEl>
                                          <p:spTgt spid="3">
                                            <p:txEl>
                                              <p:pRg st="8" end="8"/>
                                            </p:txEl>
                                          </p:spTgt>
                                        </p:tgtEl>
                                      </p:cBhvr>
                                    </p:animEffect>
                                  </p:childTnLst>
                                </p:cTn>
                              </p:par>
                              <p:par>
                                <p:cTn id="63" presetID="10" presetClass="entr" presetSubtype="0" fill="hold" nodeType="withEffect">
                                  <p:stCondLst>
                                    <p:cond delay="50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fade">
                                      <p:cBhvr>
                                        <p:cTn id="65" dur="500"/>
                                        <p:tgtEl>
                                          <p:spTgt spid="3">
                                            <p:txEl>
                                              <p:pRg st="9" end="9"/>
                                            </p:txEl>
                                          </p:spTgt>
                                        </p:tgtEl>
                                      </p:cBhvr>
                                    </p:animEffect>
                                  </p:childTnLst>
                                </p:cTn>
                              </p:par>
                              <p:par>
                                <p:cTn id="66" presetID="10" presetClass="entr" presetSubtype="0" fill="hold" nodeType="withEffect">
                                  <p:stCondLst>
                                    <p:cond delay="750"/>
                                  </p:stCondLst>
                                  <p:childTnLst>
                                    <p:set>
                                      <p:cBhvr>
                                        <p:cTn id="67" dur="1" fill="hold">
                                          <p:stCondLst>
                                            <p:cond delay="0"/>
                                          </p:stCondLst>
                                        </p:cTn>
                                        <p:tgtEl>
                                          <p:spTgt spid="3">
                                            <p:txEl>
                                              <p:pRg st="10" end="10"/>
                                            </p:txEl>
                                          </p:spTgt>
                                        </p:tgtEl>
                                        <p:attrNameLst>
                                          <p:attrName>style.visibility</p:attrName>
                                        </p:attrNameLst>
                                      </p:cBhvr>
                                      <p:to>
                                        <p:strVal val="visible"/>
                                      </p:to>
                                    </p:set>
                                    <p:animEffect transition="in" filter="fade">
                                      <p:cBhvr>
                                        <p:cTn id="68" dur="500"/>
                                        <p:tgtEl>
                                          <p:spTgt spid="3">
                                            <p:txEl>
                                              <p:pRg st="10" end="10"/>
                                            </p:txEl>
                                          </p:spTgt>
                                        </p:tgtEl>
                                      </p:cBhvr>
                                    </p:animEffect>
                                  </p:childTnLst>
                                </p:cTn>
                              </p:par>
                              <p:par>
                                <p:cTn id="69" presetID="10" presetClass="entr" presetSubtype="0" fill="hold" nodeType="withEffect">
                                  <p:stCondLst>
                                    <p:cond delay="1000"/>
                                  </p:stCondLst>
                                  <p:childTnLst>
                                    <p:set>
                                      <p:cBhvr>
                                        <p:cTn id="70" dur="1" fill="hold">
                                          <p:stCondLst>
                                            <p:cond delay="0"/>
                                          </p:stCondLst>
                                        </p:cTn>
                                        <p:tgtEl>
                                          <p:spTgt spid="3">
                                            <p:txEl>
                                              <p:pRg st="11" end="11"/>
                                            </p:txEl>
                                          </p:spTgt>
                                        </p:tgtEl>
                                        <p:attrNameLst>
                                          <p:attrName>style.visibility</p:attrName>
                                        </p:attrNameLst>
                                      </p:cBhvr>
                                      <p:to>
                                        <p:strVal val="visible"/>
                                      </p:to>
                                    </p:set>
                                    <p:animEffect transition="in" filter="fade">
                                      <p:cBhvr>
                                        <p:cTn id="71" dur="500"/>
                                        <p:tgtEl>
                                          <p:spTgt spid="3">
                                            <p:txEl>
                                              <p:pRg st="11" end="11"/>
                                            </p:txEl>
                                          </p:spTgt>
                                        </p:tgtEl>
                                      </p:cBhvr>
                                    </p:animEffect>
                                  </p:childTnLst>
                                </p:cTn>
                              </p:par>
                              <p:par>
                                <p:cTn id="72" presetID="10" presetClass="entr" presetSubtype="0" fill="hold" nodeType="withEffect">
                                  <p:stCondLst>
                                    <p:cond delay="1250"/>
                                  </p:stCondLst>
                                  <p:childTnLst>
                                    <p:set>
                                      <p:cBhvr>
                                        <p:cTn id="73" dur="1" fill="hold">
                                          <p:stCondLst>
                                            <p:cond delay="0"/>
                                          </p:stCondLst>
                                        </p:cTn>
                                        <p:tgtEl>
                                          <p:spTgt spid="3">
                                            <p:txEl>
                                              <p:pRg st="12" end="12"/>
                                            </p:txEl>
                                          </p:spTgt>
                                        </p:tgtEl>
                                        <p:attrNameLst>
                                          <p:attrName>style.visibility</p:attrName>
                                        </p:attrNameLst>
                                      </p:cBhvr>
                                      <p:to>
                                        <p:strVal val="visible"/>
                                      </p:to>
                                    </p:set>
                                    <p:animEffect transition="in" filter="fade">
                                      <p:cBhvr>
                                        <p:cTn id="74" dur="500"/>
                                        <p:tgtEl>
                                          <p:spTgt spid="3">
                                            <p:txEl>
                                              <p:pRg st="12" end="12"/>
                                            </p:txEl>
                                          </p:spTgt>
                                        </p:tgtEl>
                                      </p:cBhvr>
                                    </p:animEffect>
                                  </p:childTnLst>
                                </p:cTn>
                              </p:par>
                              <p:par>
                                <p:cTn id="75" presetID="10" presetClass="entr" presetSubtype="0" fill="hold" nodeType="withEffect">
                                  <p:stCondLst>
                                    <p:cond delay="125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fade">
                                      <p:cBhvr>
                                        <p:cTn id="77" dur="500"/>
                                        <p:tgtEl>
                                          <p:spTgt spid="3">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14" end="14"/>
                                            </p:txEl>
                                          </p:spTgt>
                                        </p:tgtEl>
                                        <p:attrNameLst>
                                          <p:attrName>style.visibility</p:attrName>
                                        </p:attrNameLst>
                                      </p:cBhvr>
                                      <p:to>
                                        <p:strVal val="visible"/>
                                      </p:to>
                                    </p:set>
                                    <p:animEffect transition="in" filter="fade">
                                      <p:cBhvr>
                                        <p:cTn id="82" dur="500"/>
                                        <p:tgtEl>
                                          <p:spTgt spid="3">
                                            <p:txEl>
                                              <p:pRg st="14" end="1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
                                            <p:txEl>
                                              <p:pRg st="15" end="15"/>
                                            </p:txEl>
                                          </p:spTgt>
                                        </p:tgtEl>
                                        <p:attrNameLst>
                                          <p:attrName>style.visibility</p:attrName>
                                        </p:attrNameLst>
                                      </p:cBhvr>
                                      <p:to>
                                        <p:strVal val="visible"/>
                                      </p:to>
                                    </p:set>
                                    <p:animEffect transition="in" filter="fade">
                                      <p:cBhvr>
                                        <p:cTn id="87" dur="500"/>
                                        <p:tgtEl>
                                          <p:spTgt spid="3">
                                            <p:txEl>
                                              <p:pRg st="15" end="1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
                                            <p:txEl>
                                              <p:pRg st="16" end="16"/>
                                            </p:txEl>
                                          </p:spTgt>
                                        </p:tgtEl>
                                        <p:attrNameLst>
                                          <p:attrName>style.visibility</p:attrName>
                                        </p:attrNameLst>
                                      </p:cBhvr>
                                      <p:to>
                                        <p:strVal val="visible"/>
                                      </p:to>
                                    </p:set>
                                    <p:animEffect transition="in" filter="fade">
                                      <p:cBhvr>
                                        <p:cTn id="92" dur="500"/>
                                        <p:tgtEl>
                                          <p:spTgt spid="3">
                                            <p:txEl>
                                              <p:pRg st="16" end="16"/>
                                            </p:txEl>
                                          </p:spTgt>
                                        </p:tgtEl>
                                      </p:cBhvr>
                                    </p:animEffect>
                                  </p:childTnLst>
                                </p:cTn>
                              </p:par>
                              <p:par>
                                <p:cTn id="93" presetID="10" presetClass="entr" presetSubtype="0" fill="hold" nodeType="withEffect">
                                  <p:stCondLst>
                                    <p:cond delay="0"/>
                                  </p:stCondLst>
                                  <p:childTnLst>
                                    <p:set>
                                      <p:cBhvr>
                                        <p:cTn id="94" dur="1" fill="hold">
                                          <p:stCondLst>
                                            <p:cond delay="0"/>
                                          </p:stCondLst>
                                        </p:cTn>
                                        <p:tgtEl>
                                          <p:spTgt spid="3">
                                            <p:txEl>
                                              <p:pRg st="17" end="17"/>
                                            </p:txEl>
                                          </p:spTgt>
                                        </p:tgtEl>
                                        <p:attrNameLst>
                                          <p:attrName>style.visibility</p:attrName>
                                        </p:attrNameLst>
                                      </p:cBhvr>
                                      <p:to>
                                        <p:strVal val="visible"/>
                                      </p:to>
                                    </p:set>
                                    <p:animEffect transition="in" filter="fade">
                                      <p:cBhvr>
                                        <p:cTn id="95" dur="500"/>
                                        <p:tgtEl>
                                          <p:spTgt spid="3">
                                            <p:txEl>
                                              <p:pRg st="17" end="17"/>
                                            </p:txEl>
                                          </p:spTgt>
                                        </p:tgtEl>
                                      </p:cBhvr>
                                    </p:animEffect>
                                  </p:childTnLst>
                                </p:cTn>
                              </p:par>
                              <p:par>
                                <p:cTn id="96" presetID="10" presetClass="entr" presetSubtype="0" fill="hold" nodeType="withEffect">
                                  <p:stCondLst>
                                    <p:cond delay="0"/>
                                  </p:stCondLst>
                                  <p:childTnLst>
                                    <p:set>
                                      <p:cBhvr>
                                        <p:cTn id="97" dur="1" fill="hold">
                                          <p:stCondLst>
                                            <p:cond delay="0"/>
                                          </p:stCondLst>
                                        </p:cTn>
                                        <p:tgtEl>
                                          <p:spTgt spid="3">
                                            <p:txEl>
                                              <p:pRg st="19" end="19"/>
                                            </p:txEl>
                                          </p:spTgt>
                                        </p:tgtEl>
                                        <p:attrNameLst>
                                          <p:attrName>style.visibility</p:attrName>
                                        </p:attrNameLst>
                                      </p:cBhvr>
                                      <p:to>
                                        <p:strVal val="visible"/>
                                      </p:to>
                                    </p:set>
                                    <p:animEffect transition="in" filter="fade">
                                      <p:cBhvr>
                                        <p:cTn id="98"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
            </a:r>
            <a:br>
              <a:rPr lang="en-US" sz="3600" dirty="0" smtClean="0"/>
            </a:br>
            <a:r>
              <a:rPr lang="en-US" sz="3200" dirty="0" smtClean="0"/>
              <a:t>Leveraging </a:t>
            </a:r>
            <a:r>
              <a:rPr lang="en-US" sz="3200" dirty="0"/>
              <a:t>SAN Replication for Enterprise Grade Disaster Recovery with Azure Site Recovery and System Center</a:t>
            </a:r>
          </a:p>
        </p:txBody>
      </p:sp>
      <p:sp>
        <p:nvSpPr>
          <p:cNvPr id="3" name="Text Placeholder 2"/>
          <p:cNvSpPr>
            <a:spLocks noGrp="1"/>
          </p:cNvSpPr>
          <p:nvPr>
            <p:ph type="body" sz="quarter" idx="14"/>
          </p:nvPr>
        </p:nvSpPr>
        <p:spPr>
          <a:xfrm>
            <a:off x="242887" y="4622799"/>
            <a:ext cx="7086600" cy="1554478"/>
          </a:xfrm>
        </p:spPr>
        <p:txBody>
          <a:bodyPr/>
          <a:lstStyle/>
          <a:p>
            <a:r>
              <a:rPr lang="en-US" sz="2400" dirty="0" smtClean="0"/>
              <a:t>Abhishek Agrawal, PM Lead, Microsoft</a:t>
            </a:r>
          </a:p>
          <a:p>
            <a:r>
              <a:rPr lang="en-US" sz="2400" dirty="0" smtClean="0"/>
              <a:t>Hector Linares, Principal PM, Microsoft</a:t>
            </a:r>
          </a:p>
          <a:p>
            <a:r>
              <a:rPr lang="en-US" sz="2400" dirty="0" smtClean="0"/>
              <a:t>Karsten Bott, Microsoft Evangelist, EMC</a:t>
            </a:r>
          </a:p>
          <a:p>
            <a:r>
              <a:rPr lang="en-US" sz="2400" dirty="0" smtClean="0"/>
              <a:t>Pavel Lobanov, Reference Architect, NetApp</a:t>
            </a:r>
          </a:p>
        </p:txBody>
      </p:sp>
      <p:sp>
        <p:nvSpPr>
          <p:cNvPr id="4" name="Text Placeholder 2"/>
          <p:cNvSpPr txBox="1">
            <a:spLocks/>
          </p:cNvSpPr>
          <p:nvPr/>
        </p:nvSpPr>
        <p:spPr bwMode="ltGray">
          <a:xfrm>
            <a:off x="274638" y="2120289"/>
            <a:ext cx="2590799" cy="538773"/>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smtClean="0"/>
              <a:t>CDP-B339</a:t>
            </a:r>
            <a:endParaRPr lang="en-US" dirty="0"/>
          </a:p>
        </p:txBody>
      </p:sp>
    </p:spTree>
    <p:extLst>
      <p:ext uri="{BB962C8B-B14F-4D97-AF65-F5344CB8AC3E}">
        <p14:creationId xmlns:p14="http://schemas.microsoft.com/office/powerpoint/2010/main" val="147542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a:xfrm>
            <a:off x="290206" y="2811462"/>
            <a:ext cx="8229589" cy="1829593"/>
          </a:xfrm>
        </p:spPr>
        <p:txBody>
          <a:bodyPr/>
          <a:lstStyle/>
          <a:p>
            <a:r>
              <a:rPr lang="en-US" dirty="0" smtClean="0"/>
              <a:t>Configure </a:t>
            </a:r>
            <a:r>
              <a:rPr lang="en-US" dirty="0"/>
              <a:t>Shared Storage</a:t>
            </a:r>
          </a:p>
          <a:p>
            <a:r>
              <a:rPr lang="en-US" dirty="0"/>
              <a:t>Create Replication Groups</a:t>
            </a:r>
          </a:p>
          <a:p>
            <a:r>
              <a:rPr lang="en-US" dirty="0"/>
              <a:t>Configure Storage Mapping</a:t>
            </a:r>
          </a:p>
          <a:p>
            <a:r>
              <a:rPr lang="en-US" dirty="0"/>
              <a:t>Enable Storage </a:t>
            </a:r>
            <a:r>
              <a:rPr lang="en-US" dirty="0" smtClean="0"/>
              <a:t>Replication</a:t>
            </a:r>
          </a:p>
          <a:p>
            <a:r>
              <a:rPr lang="en-US" dirty="0"/>
              <a:t>Deploy VM on Protected Storage</a:t>
            </a:r>
          </a:p>
          <a:p>
            <a:endParaRPr lang="en-US" dirty="0"/>
          </a:p>
        </p:txBody>
      </p:sp>
      <p:sp>
        <p:nvSpPr>
          <p:cNvPr id="2" name="TextBox 1"/>
          <p:cNvSpPr txBox="1"/>
          <p:nvPr/>
        </p:nvSpPr>
        <p:spPr>
          <a:xfrm>
            <a:off x="325675" y="5612598"/>
            <a:ext cx="6309031"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Karsten Bott, EMC</a:t>
            </a:r>
          </a:p>
        </p:txBody>
      </p:sp>
    </p:spTree>
    <p:extLst>
      <p:ext uri="{BB962C8B-B14F-4D97-AF65-F5344CB8AC3E}">
        <p14:creationId xmlns:p14="http://schemas.microsoft.com/office/powerpoint/2010/main" val="41389809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 Replication Configuration in Depth</a:t>
            </a:r>
            <a:endParaRPr lang="en-US" dirty="0"/>
          </a:p>
        </p:txBody>
      </p:sp>
    </p:spTree>
    <p:extLst>
      <p:ext uri="{BB962C8B-B14F-4D97-AF65-F5344CB8AC3E}">
        <p14:creationId xmlns:p14="http://schemas.microsoft.com/office/powerpoint/2010/main" val="382621871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873374" y="4273157"/>
            <a:ext cx="1592263" cy="1592263"/>
          </a:xfrm>
          <a:prstGeom prst="rect">
            <a:avLst/>
          </a:prstGeom>
        </p:spPr>
      </p:pic>
      <p:pic>
        <p:nvPicPr>
          <p:cNvPr id="5" name="Picture 4"/>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331617" y="4260043"/>
            <a:ext cx="1618490" cy="161849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1393" y="2268905"/>
            <a:ext cx="1685545" cy="1685545"/>
          </a:xfrm>
          <a:prstGeom prst="rect">
            <a:avLst/>
          </a:prstGeom>
        </p:spPr>
      </p:pic>
      <p:pic>
        <p:nvPicPr>
          <p:cNvPr id="6" name="Picture 5"/>
          <p:cNvPicPr>
            <a:picLocks noChangeAspect="1"/>
          </p:cNvPicPr>
          <p:nvPr/>
        </p:nvPicPr>
        <p:blipFill>
          <a:blip r:embed="rId6">
            <a:duotone>
              <a:schemeClr val="accent5">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7818437" y="4139616"/>
            <a:ext cx="1859344" cy="1859344"/>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61038" y="982662"/>
            <a:ext cx="780290" cy="78029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79975" y="982662"/>
            <a:ext cx="780290" cy="78029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12619" y="982662"/>
            <a:ext cx="780290" cy="780290"/>
          </a:xfrm>
          <a:prstGeom prst="rect">
            <a:avLst/>
          </a:prstGeom>
        </p:spPr>
      </p:pic>
      <p:grpSp>
        <p:nvGrpSpPr>
          <p:cNvPr id="58" name="Group 57"/>
          <p:cNvGrpSpPr/>
          <p:nvPr/>
        </p:nvGrpSpPr>
        <p:grpSpPr>
          <a:xfrm>
            <a:off x="694702" y="5950902"/>
            <a:ext cx="10933733" cy="613480"/>
            <a:chOff x="738100" y="5478462"/>
            <a:chExt cx="10933733" cy="613480"/>
          </a:xfrm>
        </p:grpSpPr>
        <p:sp>
          <p:nvSpPr>
            <p:cNvPr id="59" name="Title 3"/>
            <p:cNvSpPr txBox="1">
              <a:spLocks/>
            </p:cNvSpPr>
            <p:nvPr/>
          </p:nvSpPr>
          <p:spPr>
            <a:xfrm>
              <a:off x="738100" y="5478462"/>
              <a:ext cx="3575611" cy="613480"/>
            </a:xfrm>
            <a:prstGeom prst="rect">
              <a:avLst/>
            </a:prstGeom>
            <a:solidFill>
              <a:schemeClr val="accent1"/>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4699" rIns="0" bIns="44699" numCol="1" rtlCol="0" anchor="ctr" anchorCtr="0" compatLnSpc="1">
              <a:prstTxWarp prst="textNoShape">
                <a:avLst/>
              </a:prstTxWarp>
            </a:bodyPr>
            <a:lstStyle>
              <a:defPPr>
                <a:defRPr lang="en-US"/>
              </a:defPPr>
              <a:lvl1pPr algn="ctr" defTabSz="932472" fontAlgn="base">
                <a:spcBef>
                  <a:spcPct val="0"/>
                </a:spcBef>
                <a:spcAft>
                  <a:spcPct val="0"/>
                </a:spcAft>
                <a:defRPr sz="200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800" dirty="0">
                  <a:latin typeface="Segoe UI Light"/>
                </a:rPr>
                <a:t>Insight</a:t>
              </a:r>
            </a:p>
          </p:txBody>
        </p:sp>
        <p:sp>
          <p:nvSpPr>
            <p:cNvPr id="60" name="Title 3"/>
            <p:cNvSpPr txBox="1">
              <a:spLocks/>
            </p:cNvSpPr>
            <p:nvPr/>
          </p:nvSpPr>
          <p:spPr>
            <a:xfrm>
              <a:off x="4397354" y="5478462"/>
              <a:ext cx="3584655" cy="613480"/>
            </a:xfrm>
            <a:prstGeom prst="rect">
              <a:avLst/>
            </a:prstGeom>
            <a:solidFill>
              <a:schemeClr val="accent1"/>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4699" rIns="0" bIns="44699" numCol="1" rtlCol="0" anchor="ctr" anchorCtr="0" compatLnSpc="1">
              <a:prstTxWarp prst="textNoShape">
                <a:avLst/>
              </a:prstTxWarp>
            </a:bodyPr>
            <a:lstStyle>
              <a:defPPr>
                <a:defRPr lang="en-US"/>
              </a:defPPr>
              <a:lvl1pPr algn="ctr" defTabSz="932472" fontAlgn="base">
                <a:spcBef>
                  <a:spcPct val="0"/>
                </a:spcBef>
                <a:spcAft>
                  <a:spcPct val="0"/>
                </a:spcAft>
                <a:defRPr sz="200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800" dirty="0">
                  <a:latin typeface="Segoe UI Light"/>
                </a:rPr>
                <a:t>Flexibility</a:t>
              </a:r>
            </a:p>
          </p:txBody>
        </p:sp>
        <p:sp>
          <p:nvSpPr>
            <p:cNvPr id="61" name="Title 3"/>
            <p:cNvSpPr txBox="1">
              <a:spLocks/>
            </p:cNvSpPr>
            <p:nvPr/>
          </p:nvSpPr>
          <p:spPr>
            <a:xfrm>
              <a:off x="8081754" y="5478462"/>
              <a:ext cx="3590079" cy="613480"/>
            </a:xfrm>
            <a:prstGeom prst="rect">
              <a:avLst/>
            </a:prstGeom>
            <a:solidFill>
              <a:schemeClr val="accent1"/>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4699" rIns="0" bIns="44699" numCol="1" rtlCol="0" anchor="ctr" anchorCtr="0" compatLnSpc="1">
              <a:prstTxWarp prst="textNoShape">
                <a:avLst/>
              </a:prstTxWarp>
            </a:bodyPr>
            <a:lstStyle>
              <a:defPPr>
                <a:defRPr lang="en-US"/>
              </a:defPPr>
              <a:lvl1pPr algn="ctr" defTabSz="932472" fontAlgn="base">
                <a:spcBef>
                  <a:spcPct val="0"/>
                </a:spcBef>
                <a:spcAft>
                  <a:spcPct val="0"/>
                </a:spcAft>
                <a:defRPr sz="200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800" dirty="0">
                  <a:latin typeface="Segoe UI Light"/>
                </a:rPr>
                <a:t>Automation</a:t>
              </a:r>
            </a:p>
          </p:txBody>
        </p:sp>
      </p:grpSp>
      <p:grpSp>
        <p:nvGrpSpPr>
          <p:cNvPr id="62" name="Group 61"/>
          <p:cNvGrpSpPr/>
          <p:nvPr/>
        </p:nvGrpSpPr>
        <p:grpSpPr>
          <a:xfrm>
            <a:off x="4353956" y="4947703"/>
            <a:ext cx="3586374" cy="947478"/>
            <a:chOff x="4357062" y="5332843"/>
            <a:chExt cx="3586374" cy="947478"/>
          </a:xfrm>
        </p:grpSpPr>
        <p:sp>
          <p:nvSpPr>
            <p:cNvPr id="63" name="Rectangle 62"/>
            <p:cNvSpPr/>
            <p:nvPr/>
          </p:nvSpPr>
          <p:spPr bwMode="auto">
            <a:xfrm>
              <a:off x="4357062" y="5332843"/>
              <a:ext cx="3586374" cy="947478"/>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589" rIns="91427" bIns="45589" numCol="1" rtlCol="0" anchor="ctr" anchorCtr="0" compatLnSpc="1">
              <a:prstTxWarp prst="textNoShape">
                <a:avLst/>
              </a:prstTxWarp>
            </a:bodyPr>
            <a:lstStyle/>
            <a:p>
              <a:pPr algn="r" defTabSz="911418" fontAlgn="base">
                <a:spcBef>
                  <a:spcPct val="0"/>
                </a:spcBef>
                <a:spcAft>
                  <a:spcPct val="0"/>
                </a:spcAft>
              </a:pPr>
              <a:r>
                <a:rPr lang="en-US" sz="2000">
                  <a:gradFill>
                    <a:gsLst>
                      <a:gs pos="0">
                        <a:srgbClr val="FFFFFF"/>
                      </a:gs>
                      <a:gs pos="100000">
                        <a:srgbClr val="FFFFFF"/>
                      </a:gs>
                    </a:gsLst>
                    <a:lin ang="5400000" scaled="0"/>
                  </a:gradFill>
                  <a:latin typeface="Segoe UI Light"/>
                </a:rPr>
                <a:t>Scalable </a:t>
              </a:r>
            </a:p>
            <a:p>
              <a:pPr algn="r" defTabSz="911418" fontAlgn="base">
                <a:spcBef>
                  <a:spcPct val="0"/>
                </a:spcBef>
                <a:spcAft>
                  <a:spcPct val="0"/>
                </a:spcAft>
              </a:pPr>
              <a:r>
                <a:rPr lang="en-US" sz="2000">
                  <a:gradFill>
                    <a:gsLst>
                      <a:gs pos="0">
                        <a:srgbClr val="FFFFFF"/>
                      </a:gs>
                      <a:gs pos="100000">
                        <a:srgbClr val="FFFFFF"/>
                      </a:gs>
                    </a:gsLst>
                    <a:lin ang="5400000" scaled="0"/>
                  </a:gradFill>
                  <a:latin typeface="Segoe UI Light"/>
                </a:rPr>
                <a:t>Provisioning</a:t>
              </a:r>
              <a:endParaRPr lang="en-US" sz="2000" dirty="0">
                <a:gradFill>
                  <a:gsLst>
                    <a:gs pos="0">
                      <a:srgbClr val="FFFFFF"/>
                    </a:gs>
                    <a:gs pos="100000">
                      <a:srgbClr val="FFFFFF"/>
                    </a:gs>
                  </a:gsLst>
                  <a:lin ang="5400000" scaled="0"/>
                </a:gradFill>
                <a:latin typeface="Segoe UI Light"/>
              </a:endParaRPr>
            </a:p>
          </p:txBody>
        </p:sp>
        <p:pic>
          <p:nvPicPr>
            <p:cNvPr id="64" name="Picture 174"/>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2923" y="5528165"/>
              <a:ext cx="545248" cy="548053"/>
            </a:xfrm>
            <a:prstGeom prst="rect">
              <a:avLst/>
            </a:prstGeom>
            <a:solidFill>
              <a:schemeClr val="tx2"/>
            </a:solidFill>
            <a:ln>
              <a:noFill/>
            </a:ln>
            <a:effectLst/>
            <a:extLst/>
          </p:spPr>
        </p:pic>
      </p:grpSp>
      <p:grpSp>
        <p:nvGrpSpPr>
          <p:cNvPr id="65" name="Group 64"/>
          <p:cNvGrpSpPr/>
          <p:nvPr/>
        </p:nvGrpSpPr>
        <p:grpSpPr>
          <a:xfrm>
            <a:off x="683941" y="1894637"/>
            <a:ext cx="3586374" cy="947478"/>
            <a:chOff x="687047" y="5332843"/>
            <a:chExt cx="3586374" cy="947478"/>
          </a:xfrm>
        </p:grpSpPr>
        <p:sp>
          <p:nvSpPr>
            <p:cNvPr id="66" name="Rectangle 65"/>
            <p:cNvSpPr/>
            <p:nvPr/>
          </p:nvSpPr>
          <p:spPr bwMode="auto">
            <a:xfrm>
              <a:off x="687047" y="5332843"/>
              <a:ext cx="3586374" cy="947478"/>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589" rIns="91427" bIns="45589" numCol="1" rtlCol="0" anchor="ctr" anchorCtr="0" compatLnSpc="1">
              <a:prstTxWarp prst="textNoShape">
                <a:avLst/>
              </a:prstTxWarp>
            </a:bodyPr>
            <a:lstStyle/>
            <a:p>
              <a:pPr algn="r" defTabSz="911418" fontAlgn="base">
                <a:spcBef>
                  <a:spcPct val="0"/>
                </a:spcBef>
                <a:spcAft>
                  <a:spcPct val="0"/>
                </a:spcAft>
              </a:pPr>
              <a:r>
                <a:rPr lang="en-US" sz="2000" dirty="0">
                  <a:gradFill>
                    <a:gsLst>
                      <a:gs pos="0">
                        <a:srgbClr val="FFFFFF"/>
                      </a:gs>
                      <a:gs pos="100000">
                        <a:srgbClr val="FFFFFF"/>
                      </a:gs>
                    </a:gsLst>
                    <a:lin ang="5400000" scaled="0"/>
                  </a:gradFill>
                  <a:latin typeface="Segoe UI Light"/>
                </a:rPr>
                <a:t>Standards Based </a:t>
              </a:r>
            </a:p>
            <a:p>
              <a:pPr algn="r" defTabSz="911418" fontAlgn="base">
                <a:spcBef>
                  <a:spcPct val="0"/>
                </a:spcBef>
                <a:spcAft>
                  <a:spcPct val="0"/>
                </a:spcAft>
              </a:pPr>
              <a:r>
                <a:rPr lang="en-US" sz="2000" dirty="0" smtClean="0">
                  <a:gradFill>
                    <a:gsLst>
                      <a:gs pos="0">
                        <a:srgbClr val="FFFFFF"/>
                      </a:gs>
                      <a:gs pos="100000">
                        <a:srgbClr val="FFFFFF"/>
                      </a:gs>
                    </a:gsLst>
                    <a:lin ang="5400000" scaled="0"/>
                  </a:gradFill>
                  <a:latin typeface="Segoe UI Light"/>
                </a:rPr>
                <a:t>Management</a:t>
              </a:r>
              <a:endParaRPr lang="en-US" sz="2000" dirty="0">
                <a:gradFill>
                  <a:gsLst>
                    <a:gs pos="0">
                      <a:srgbClr val="FFFFFF"/>
                    </a:gs>
                    <a:gs pos="100000">
                      <a:srgbClr val="FFFFFF"/>
                    </a:gs>
                  </a:gsLst>
                  <a:lin ang="5400000" scaled="0"/>
                </a:gradFill>
                <a:latin typeface="Segoe UI Light"/>
              </a:endParaRPr>
            </a:p>
          </p:txBody>
        </p:sp>
        <p:pic>
          <p:nvPicPr>
            <p:cNvPr id="67" name="Picture 3"/>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a:ext>
              </a:extLst>
            </a:blip>
            <a:srcRect/>
            <a:stretch>
              <a:fillRect/>
            </a:stretch>
          </p:blipFill>
          <p:spPr bwMode="auto">
            <a:xfrm>
              <a:off x="980854" y="5522996"/>
              <a:ext cx="384273" cy="567175"/>
            </a:xfrm>
            <a:prstGeom prst="rect">
              <a:avLst/>
            </a:prstGeom>
            <a:solidFill>
              <a:schemeClr val="tx2"/>
            </a:solidFill>
            <a:ln>
              <a:noFill/>
              <a:headEnd type="none" w="med" len="med"/>
              <a:tailEnd type="none" w="med" len="med"/>
            </a:ln>
            <a:extLst/>
          </p:spPr>
        </p:pic>
      </p:grpSp>
      <p:grpSp>
        <p:nvGrpSpPr>
          <p:cNvPr id="68" name="Group 67"/>
          <p:cNvGrpSpPr/>
          <p:nvPr/>
        </p:nvGrpSpPr>
        <p:grpSpPr>
          <a:xfrm>
            <a:off x="4353955" y="3915198"/>
            <a:ext cx="3586374" cy="947478"/>
            <a:chOff x="4357062" y="2323969"/>
            <a:chExt cx="3586374" cy="947478"/>
          </a:xfrm>
        </p:grpSpPr>
        <p:sp>
          <p:nvSpPr>
            <p:cNvPr id="69" name="Rectangle 68"/>
            <p:cNvSpPr/>
            <p:nvPr/>
          </p:nvSpPr>
          <p:spPr bwMode="auto">
            <a:xfrm>
              <a:off x="4357062" y="2323969"/>
              <a:ext cx="3586374" cy="947478"/>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589" rIns="91427" bIns="45589" numCol="1" rtlCol="0" anchor="ctr" anchorCtr="0" compatLnSpc="1">
              <a:prstTxWarp prst="textNoShape">
                <a:avLst/>
              </a:prstTxWarp>
            </a:bodyPr>
            <a:lstStyle/>
            <a:p>
              <a:pPr algn="r" defTabSz="911418" fontAlgn="base">
                <a:spcBef>
                  <a:spcPct val="0"/>
                </a:spcBef>
                <a:spcAft>
                  <a:spcPct val="0"/>
                </a:spcAft>
              </a:pPr>
              <a:r>
                <a:rPr lang="en-US" sz="2000" dirty="0" smtClean="0">
                  <a:gradFill>
                    <a:gsLst>
                      <a:gs pos="0">
                        <a:srgbClr val="FFFFFF"/>
                      </a:gs>
                      <a:gs pos="100000">
                        <a:srgbClr val="FFFFFF"/>
                      </a:gs>
                    </a:gsLst>
                    <a:lin ang="5400000" scaled="0"/>
                  </a:gradFill>
                  <a:latin typeface="Segoe UI Light"/>
                </a:rPr>
                <a:t>Management of Pools</a:t>
              </a:r>
              <a:r>
                <a:rPr lang="en-US" sz="2000" dirty="0">
                  <a:gradFill>
                    <a:gsLst>
                      <a:gs pos="0">
                        <a:srgbClr val="FFFFFF"/>
                      </a:gs>
                      <a:gs pos="100000">
                        <a:srgbClr val="FFFFFF"/>
                      </a:gs>
                    </a:gsLst>
                    <a:lin ang="5400000" scaled="0"/>
                  </a:gradFill>
                  <a:latin typeface="Segoe UI Light"/>
                </a:rPr>
                <a:t>, </a:t>
              </a:r>
            </a:p>
            <a:p>
              <a:pPr algn="r" defTabSz="911418" fontAlgn="base">
                <a:spcBef>
                  <a:spcPct val="0"/>
                </a:spcBef>
                <a:spcAft>
                  <a:spcPct val="0"/>
                </a:spcAft>
              </a:pPr>
              <a:r>
                <a:rPr lang="en-US" sz="2000" dirty="0">
                  <a:gradFill>
                    <a:gsLst>
                      <a:gs pos="0">
                        <a:srgbClr val="FFFFFF"/>
                      </a:gs>
                      <a:gs pos="100000">
                        <a:srgbClr val="FFFFFF"/>
                      </a:gs>
                    </a:gsLst>
                    <a:lin ang="5400000" scaled="0"/>
                  </a:gradFill>
                  <a:latin typeface="Segoe UI Light"/>
                </a:rPr>
                <a:t>LUNs, File Shares, </a:t>
              </a:r>
            </a:p>
            <a:p>
              <a:pPr algn="r" defTabSz="911418" fontAlgn="base">
                <a:spcBef>
                  <a:spcPct val="0"/>
                </a:spcBef>
                <a:spcAft>
                  <a:spcPct val="0"/>
                </a:spcAft>
              </a:pPr>
              <a:r>
                <a:rPr lang="en-US" sz="2000" dirty="0">
                  <a:gradFill>
                    <a:gsLst>
                      <a:gs pos="0">
                        <a:srgbClr val="FFFFFF"/>
                      </a:gs>
                      <a:gs pos="100000">
                        <a:srgbClr val="FFFFFF"/>
                      </a:gs>
                    </a:gsLst>
                    <a:lin ang="5400000" scaled="0"/>
                  </a:gradFill>
                  <a:latin typeface="Segoe UI Light"/>
                </a:rPr>
                <a:t>Zones, Zone Aliases</a:t>
              </a:r>
            </a:p>
          </p:txBody>
        </p:sp>
        <p:pic>
          <p:nvPicPr>
            <p:cNvPr id="70" name="Picture 10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42569" y="2527573"/>
              <a:ext cx="529775" cy="540269"/>
            </a:xfrm>
            <a:prstGeom prst="rect">
              <a:avLst/>
            </a:prstGeom>
            <a:solidFill>
              <a:schemeClr val="tx2"/>
            </a:solidFill>
            <a:ln>
              <a:noFill/>
            </a:ln>
            <a:effectLst/>
            <a:extLst/>
          </p:spPr>
        </p:pic>
      </p:grpSp>
      <p:grpSp>
        <p:nvGrpSpPr>
          <p:cNvPr id="71" name="Group 70"/>
          <p:cNvGrpSpPr/>
          <p:nvPr/>
        </p:nvGrpSpPr>
        <p:grpSpPr>
          <a:xfrm>
            <a:off x="683940" y="3915198"/>
            <a:ext cx="3586374" cy="947478"/>
            <a:chOff x="687047" y="3326927"/>
            <a:chExt cx="3586374" cy="947478"/>
          </a:xfrm>
        </p:grpSpPr>
        <p:sp>
          <p:nvSpPr>
            <p:cNvPr id="72" name="Rectangle 71"/>
            <p:cNvSpPr/>
            <p:nvPr/>
          </p:nvSpPr>
          <p:spPr bwMode="auto">
            <a:xfrm>
              <a:off x="687047" y="3326927"/>
              <a:ext cx="3586374" cy="947478"/>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589" rIns="91427" bIns="45589" numCol="1" rtlCol="0" anchor="ctr" anchorCtr="0" compatLnSpc="1">
              <a:prstTxWarp prst="textNoShape">
                <a:avLst/>
              </a:prstTxWarp>
            </a:bodyPr>
            <a:lstStyle/>
            <a:p>
              <a:pPr algn="r" defTabSz="911418" fontAlgn="base">
                <a:spcBef>
                  <a:spcPct val="0"/>
                </a:spcBef>
                <a:spcAft>
                  <a:spcPct val="0"/>
                </a:spcAft>
              </a:pPr>
              <a:r>
                <a:rPr lang="en-US" sz="2000" dirty="0" smtClean="0">
                  <a:gradFill>
                    <a:gsLst>
                      <a:gs pos="0">
                        <a:srgbClr val="FFFFFF"/>
                      </a:gs>
                      <a:gs pos="100000">
                        <a:srgbClr val="FFFFFF"/>
                      </a:gs>
                    </a:gsLst>
                    <a:lin ang="5400000" scaled="0"/>
                  </a:gradFill>
                  <a:latin typeface="Segoe UI Light"/>
                </a:rPr>
                <a:t>Storage Classification</a:t>
              </a:r>
              <a:endParaRPr lang="en-US" sz="2000" dirty="0">
                <a:gradFill>
                  <a:gsLst>
                    <a:gs pos="0">
                      <a:srgbClr val="FFFFFF"/>
                    </a:gs>
                    <a:gs pos="100000">
                      <a:srgbClr val="FFFFFF"/>
                    </a:gs>
                  </a:gsLst>
                  <a:lin ang="5400000" scaled="0"/>
                </a:gradFill>
                <a:latin typeface="Segoe UI Light"/>
              </a:endParaRPr>
            </a:p>
          </p:txBody>
        </p:sp>
        <p:pic>
          <p:nvPicPr>
            <p:cNvPr id="73" name="Picture 4" descr="\\MAGNUM\Projects\Microsoft\Cloud Power FY12\Design\ICONS_PNG\Check_mark.png"/>
            <p:cNvPicPr>
              <a:picLocks noChangeArrowheads="1"/>
            </p:cNvPicPr>
            <p:nvPr/>
          </p:nvPicPr>
          <p:blipFill rotWithShape="1">
            <a:blip r:embed="rId12" cstate="print">
              <a:lum bright="100000"/>
            </a:blip>
            <a:srcRect t="11515"/>
            <a:stretch/>
          </p:blipFill>
          <p:spPr bwMode="auto">
            <a:xfrm>
              <a:off x="807595" y="3471782"/>
              <a:ext cx="672734" cy="618760"/>
            </a:xfrm>
            <a:prstGeom prst="rect">
              <a:avLst/>
            </a:prstGeom>
            <a:solidFill>
              <a:schemeClr val="tx2"/>
            </a:solidFill>
          </p:spPr>
        </p:pic>
      </p:grpSp>
      <p:grpSp>
        <p:nvGrpSpPr>
          <p:cNvPr id="74" name="Group 73"/>
          <p:cNvGrpSpPr/>
          <p:nvPr/>
        </p:nvGrpSpPr>
        <p:grpSpPr>
          <a:xfrm>
            <a:off x="8042062" y="2888880"/>
            <a:ext cx="3586374" cy="947478"/>
            <a:chOff x="8045169" y="2323969"/>
            <a:chExt cx="3586374" cy="947478"/>
          </a:xfrm>
        </p:grpSpPr>
        <p:sp>
          <p:nvSpPr>
            <p:cNvPr id="75" name="Rectangle 74"/>
            <p:cNvSpPr/>
            <p:nvPr/>
          </p:nvSpPr>
          <p:spPr bwMode="auto">
            <a:xfrm>
              <a:off x="8045169" y="2323969"/>
              <a:ext cx="3586374" cy="947478"/>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589" rIns="91427" bIns="45589" numCol="1" rtlCol="0" anchor="ctr" anchorCtr="0" compatLnSpc="1">
              <a:prstTxWarp prst="textNoShape">
                <a:avLst/>
              </a:prstTxWarp>
            </a:bodyPr>
            <a:lstStyle/>
            <a:p>
              <a:pPr algn="r" defTabSz="911418" fontAlgn="base">
                <a:spcBef>
                  <a:spcPct val="0"/>
                </a:spcBef>
                <a:spcAft>
                  <a:spcPct val="0"/>
                </a:spcAft>
              </a:pPr>
              <a:r>
                <a:rPr lang="en-US" sz="2000" dirty="0" smtClean="0">
                  <a:gradFill>
                    <a:gsLst>
                      <a:gs pos="0">
                        <a:srgbClr val="FFFFFF"/>
                      </a:gs>
                      <a:gs pos="100000">
                        <a:srgbClr val="FFFFFF"/>
                      </a:gs>
                    </a:gsLst>
                    <a:lin ang="5400000" scaled="0"/>
                  </a:gradFill>
                  <a:latin typeface="Segoe UI Light"/>
                </a:rPr>
                <a:t>Storage Automation </a:t>
              </a:r>
            </a:p>
            <a:p>
              <a:pPr algn="r" defTabSz="911418" fontAlgn="base">
                <a:spcBef>
                  <a:spcPct val="0"/>
                </a:spcBef>
                <a:spcAft>
                  <a:spcPct val="0"/>
                </a:spcAft>
              </a:pPr>
              <a:r>
                <a:rPr lang="en-US" sz="2000" dirty="0" smtClean="0">
                  <a:gradFill>
                    <a:gsLst>
                      <a:gs pos="0">
                        <a:srgbClr val="FFFFFF"/>
                      </a:gs>
                      <a:gs pos="100000">
                        <a:srgbClr val="FFFFFF"/>
                      </a:gs>
                    </a:gsLst>
                    <a:lin ang="5400000" scaled="0"/>
                  </a:gradFill>
                  <a:latin typeface="Segoe UI Light"/>
                </a:rPr>
                <a:t>Built in Context</a:t>
              </a:r>
            </a:p>
          </p:txBody>
        </p:sp>
        <p:sp>
          <p:nvSpPr>
            <p:cNvPr id="76" name="Freeform 100"/>
            <p:cNvSpPr>
              <a:spLocks noEditPoints="1"/>
            </p:cNvSpPr>
            <p:nvPr/>
          </p:nvSpPr>
          <p:spPr bwMode="black">
            <a:xfrm>
              <a:off x="8251852" y="2596990"/>
              <a:ext cx="411421" cy="356078"/>
            </a:xfrm>
            <a:custGeom>
              <a:avLst/>
              <a:gdLst>
                <a:gd name="T0" fmla="*/ 103 w 103"/>
                <a:gd name="T1" fmla="*/ 33 h 68"/>
                <a:gd name="T2" fmla="*/ 56 w 103"/>
                <a:gd name="T3" fmla="*/ 68 h 68"/>
                <a:gd name="T4" fmla="*/ 56 w 103"/>
                <a:gd name="T5" fmla="*/ 0 h 68"/>
                <a:gd name="T6" fmla="*/ 103 w 103"/>
                <a:gd name="T7" fmla="*/ 33 h 68"/>
                <a:gd name="T8" fmla="*/ 0 w 103"/>
                <a:gd name="T9" fmla="*/ 0 h 68"/>
                <a:gd name="T10" fmla="*/ 0 w 103"/>
                <a:gd name="T11" fmla="*/ 68 h 68"/>
                <a:gd name="T12" fmla="*/ 47 w 103"/>
                <a:gd name="T13" fmla="*/ 33 h 68"/>
                <a:gd name="T14" fmla="*/ 0 w 103"/>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68">
                  <a:moveTo>
                    <a:pt x="103" y="33"/>
                  </a:moveTo>
                  <a:lnTo>
                    <a:pt x="56" y="68"/>
                  </a:lnTo>
                  <a:lnTo>
                    <a:pt x="56" y="0"/>
                  </a:lnTo>
                  <a:lnTo>
                    <a:pt x="103" y="33"/>
                  </a:lnTo>
                  <a:close/>
                  <a:moveTo>
                    <a:pt x="0" y="0"/>
                  </a:moveTo>
                  <a:lnTo>
                    <a:pt x="0" y="68"/>
                  </a:lnTo>
                  <a:lnTo>
                    <a:pt x="47" y="33"/>
                  </a:lnTo>
                  <a:lnTo>
                    <a:pt x="0" y="0"/>
                  </a:lnTo>
                  <a:close/>
                </a:path>
              </a:pathLst>
            </a:custGeom>
            <a:solidFill>
              <a:schemeClr val="tx1"/>
            </a:solidFill>
            <a:ln>
              <a:noFill/>
            </a:ln>
            <a:extLst/>
          </p:spPr>
          <p:txBody>
            <a:bodyPr vert="horz" wrap="square" lIns="91181" tIns="45591" rIns="91181" bIns="45591" numCol="1" anchor="t" anchorCtr="0" compatLnSpc="1">
              <a:prstTxWarp prst="textNoShape">
                <a:avLst/>
              </a:prstTxWarp>
            </a:bodyPr>
            <a:lstStyle/>
            <a:p>
              <a:endParaRPr lang="en-US" sz="2000" dirty="0">
                <a:solidFill>
                  <a:srgbClr val="000000"/>
                </a:solidFill>
                <a:latin typeface="Segoe UI Light"/>
              </a:endParaRPr>
            </a:p>
          </p:txBody>
        </p:sp>
      </p:grpSp>
      <p:grpSp>
        <p:nvGrpSpPr>
          <p:cNvPr id="77" name="Group 76"/>
          <p:cNvGrpSpPr/>
          <p:nvPr/>
        </p:nvGrpSpPr>
        <p:grpSpPr>
          <a:xfrm>
            <a:off x="8042062" y="1885922"/>
            <a:ext cx="3586374" cy="947478"/>
            <a:chOff x="8045169" y="4975826"/>
            <a:chExt cx="3586374" cy="947478"/>
          </a:xfrm>
        </p:grpSpPr>
        <p:sp>
          <p:nvSpPr>
            <p:cNvPr id="78" name="Rectangle 77"/>
            <p:cNvSpPr/>
            <p:nvPr/>
          </p:nvSpPr>
          <p:spPr bwMode="auto">
            <a:xfrm>
              <a:off x="8045169" y="4975826"/>
              <a:ext cx="3586374" cy="947478"/>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589" rIns="91427" bIns="45589" numCol="1" rtlCol="0" anchor="ctr" anchorCtr="0" compatLnSpc="1">
              <a:prstTxWarp prst="textNoShape">
                <a:avLst/>
              </a:prstTxWarp>
            </a:bodyPr>
            <a:lstStyle/>
            <a:p>
              <a:pPr algn="r" defTabSz="911418" fontAlgn="base">
                <a:spcBef>
                  <a:spcPct val="0"/>
                </a:spcBef>
                <a:spcAft>
                  <a:spcPct val="0"/>
                </a:spcAft>
              </a:pPr>
              <a:r>
                <a:rPr lang="en-US" sz="2000" dirty="0">
                  <a:gradFill>
                    <a:gsLst>
                      <a:gs pos="0">
                        <a:srgbClr val="FFFFFF"/>
                      </a:gs>
                      <a:gs pos="100000">
                        <a:srgbClr val="FFFFFF"/>
                      </a:gs>
                    </a:gsLst>
                    <a:lin ang="5400000" scaled="0"/>
                  </a:gradFill>
                  <a:latin typeface="Segoe UI Light"/>
                </a:rPr>
                <a:t>VM, Host, and Cluster </a:t>
              </a:r>
            </a:p>
            <a:p>
              <a:pPr algn="r" defTabSz="911418" fontAlgn="base">
                <a:spcBef>
                  <a:spcPct val="0"/>
                </a:spcBef>
                <a:spcAft>
                  <a:spcPct val="0"/>
                </a:spcAft>
              </a:pPr>
              <a:r>
                <a:rPr lang="en-US" sz="2000" dirty="0">
                  <a:gradFill>
                    <a:gsLst>
                      <a:gs pos="0">
                        <a:srgbClr val="FFFFFF"/>
                      </a:gs>
                      <a:gs pos="100000">
                        <a:srgbClr val="FFFFFF"/>
                      </a:gs>
                    </a:gsLst>
                    <a:lin ang="5400000" scaled="0"/>
                  </a:gradFill>
                  <a:latin typeface="Segoe UI Light"/>
                </a:rPr>
                <a:t>Storage Management</a:t>
              </a:r>
            </a:p>
          </p:txBody>
        </p:sp>
        <p:sp>
          <p:nvSpPr>
            <p:cNvPr id="79" name="Freeform 104"/>
            <p:cNvSpPr>
              <a:spLocks noEditPoints="1"/>
            </p:cNvSpPr>
            <p:nvPr/>
          </p:nvSpPr>
          <p:spPr bwMode="black">
            <a:xfrm>
              <a:off x="8277626" y="5210975"/>
              <a:ext cx="477183" cy="477183"/>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chemeClr val="tx1"/>
            </a:solidFill>
            <a:ln>
              <a:noFill/>
            </a:ln>
            <a:extLst/>
          </p:spPr>
          <p:txBody>
            <a:bodyPr vert="horz" wrap="square" lIns="91181" tIns="45591" rIns="91181" bIns="45591" numCol="1" anchor="t" anchorCtr="0" compatLnSpc="1">
              <a:prstTxWarp prst="textNoShape">
                <a:avLst/>
              </a:prstTxWarp>
            </a:bodyPr>
            <a:lstStyle/>
            <a:p>
              <a:endParaRPr lang="en-US" sz="2000" dirty="0">
                <a:solidFill>
                  <a:srgbClr val="000000"/>
                </a:solidFill>
                <a:latin typeface="Segoe UI Light"/>
              </a:endParaRPr>
            </a:p>
          </p:txBody>
        </p:sp>
      </p:grpSp>
      <p:grpSp>
        <p:nvGrpSpPr>
          <p:cNvPr id="80" name="Group 79"/>
          <p:cNvGrpSpPr/>
          <p:nvPr/>
        </p:nvGrpSpPr>
        <p:grpSpPr>
          <a:xfrm>
            <a:off x="4353955" y="1894637"/>
            <a:ext cx="3586374" cy="947478"/>
            <a:chOff x="4357062" y="4975826"/>
            <a:chExt cx="3586374" cy="947478"/>
          </a:xfrm>
        </p:grpSpPr>
        <p:sp>
          <p:nvSpPr>
            <p:cNvPr id="81" name="Rectangle 80"/>
            <p:cNvSpPr/>
            <p:nvPr/>
          </p:nvSpPr>
          <p:spPr bwMode="auto">
            <a:xfrm>
              <a:off x="4357062" y="4975826"/>
              <a:ext cx="3586374" cy="947478"/>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589" rIns="91427" bIns="45589" numCol="1" rtlCol="0" anchor="ctr" anchorCtr="0" compatLnSpc="1">
              <a:prstTxWarp prst="textNoShape">
                <a:avLst/>
              </a:prstTxWarp>
            </a:bodyPr>
            <a:lstStyle/>
            <a:p>
              <a:pPr algn="r" defTabSz="911418" fontAlgn="base">
                <a:spcBef>
                  <a:spcPct val="0"/>
                </a:spcBef>
                <a:spcAft>
                  <a:spcPct val="0"/>
                </a:spcAft>
              </a:pPr>
              <a:r>
                <a:rPr lang="en-US" sz="2000" dirty="0">
                  <a:gradFill>
                    <a:gsLst>
                      <a:gs pos="0">
                        <a:srgbClr val="FFFFFF"/>
                      </a:gs>
                      <a:gs pos="100000">
                        <a:srgbClr val="FFFFFF"/>
                      </a:gs>
                    </a:gsLst>
                    <a:lin ang="5400000" scaled="0"/>
                  </a:gradFill>
                  <a:latin typeface="Segoe UI Light"/>
                </a:rPr>
                <a:t>   Extensive </a:t>
              </a:r>
              <a:r>
                <a:rPr lang="en-US" sz="2000" dirty="0" smtClean="0">
                  <a:gradFill>
                    <a:gsLst>
                      <a:gs pos="0">
                        <a:srgbClr val="FFFFFF"/>
                      </a:gs>
                      <a:gs pos="100000">
                        <a:srgbClr val="FFFFFF"/>
                      </a:gs>
                    </a:gsLst>
                    <a:lin ang="5400000" scaled="0"/>
                  </a:gradFill>
                  <a:latin typeface="Segoe UI Light"/>
                </a:rPr>
                <a:t>Device Support</a:t>
              </a:r>
            </a:p>
            <a:p>
              <a:pPr algn="r" defTabSz="911418" fontAlgn="base">
                <a:spcBef>
                  <a:spcPct val="0"/>
                </a:spcBef>
                <a:spcAft>
                  <a:spcPct val="0"/>
                </a:spcAft>
              </a:pPr>
              <a:r>
                <a:rPr lang="en-US" sz="2000" dirty="0" smtClean="0">
                  <a:gradFill>
                    <a:gsLst>
                      <a:gs pos="0">
                        <a:srgbClr val="FFFFFF"/>
                      </a:gs>
                      <a:gs pos="100000">
                        <a:srgbClr val="FFFFFF"/>
                      </a:gs>
                    </a:gsLst>
                    <a:lin ang="5400000" scaled="0"/>
                  </a:gradFill>
                  <a:latin typeface="Segoe UI Light"/>
                </a:rPr>
                <a:t>SAN, NAS, FC Switch</a:t>
              </a:r>
              <a:endParaRPr lang="en-US" sz="2000" dirty="0">
                <a:gradFill>
                  <a:gsLst>
                    <a:gs pos="0">
                      <a:srgbClr val="FFFFFF"/>
                    </a:gs>
                    <a:gs pos="100000">
                      <a:srgbClr val="FFFFFF"/>
                    </a:gs>
                  </a:gsLst>
                  <a:lin ang="5400000" scaled="0"/>
                </a:gradFill>
                <a:latin typeface="Segoe UI Light"/>
              </a:endParaRPr>
            </a:p>
          </p:txBody>
        </p:sp>
        <p:grpSp>
          <p:nvGrpSpPr>
            <p:cNvPr id="82" name="Group 81"/>
            <p:cNvGrpSpPr/>
            <p:nvPr/>
          </p:nvGrpSpPr>
          <p:grpSpPr>
            <a:xfrm>
              <a:off x="4634834" y="5291227"/>
              <a:ext cx="549470" cy="354375"/>
              <a:chOff x="4634834" y="5291227"/>
              <a:chExt cx="549470" cy="354375"/>
            </a:xfrm>
          </p:grpSpPr>
          <p:sp>
            <p:nvSpPr>
              <p:cNvPr id="83" name="Freeform 131"/>
              <p:cNvSpPr>
                <a:spLocks noEditPoints="1"/>
              </p:cNvSpPr>
              <p:nvPr/>
            </p:nvSpPr>
            <p:spPr bwMode="black">
              <a:xfrm>
                <a:off x="4634834" y="5291227"/>
                <a:ext cx="537511" cy="316673"/>
              </a:xfrm>
              <a:custGeom>
                <a:avLst/>
                <a:gdLst>
                  <a:gd name="T0" fmla="*/ 63 w 78"/>
                  <a:gd name="T1" fmla="*/ 46 h 46"/>
                  <a:gd name="T2" fmla="*/ 15 w 78"/>
                  <a:gd name="T3" fmla="*/ 46 h 46"/>
                  <a:gd name="T4" fmla="*/ 15 w 78"/>
                  <a:gd name="T5" fmla="*/ 37 h 46"/>
                  <a:gd name="T6" fmla="*/ 63 w 78"/>
                  <a:gd name="T7" fmla="*/ 37 h 46"/>
                  <a:gd name="T8" fmla="*/ 63 w 78"/>
                  <a:gd name="T9" fmla="*/ 46 h 46"/>
                  <a:gd name="T10" fmla="*/ 70 w 78"/>
                  <a:gd name="T11" fmla="*/ 0 h 46"/>
                  <a:gd name="T12" fmla="*/ 15 w 78"/>
                  <a:gd name="T13" fmla="*/ 0 h 46"/>
                  <a:gd name="T14" fmla="*/ 15 w 78"/>
                  <a:gd name="T15" fmla="*/ 9 h 46"/>
                  <a:gd name="T16" fmla="*/ 70 w 78"/>
                  <a:gd name="T17" fmla="*/ 9 h 46"/>
                  <a:gd name="T18" fmla="*/ 70 w 78"/>
                  <a:gd name="T19" fmla="*/ 0 h 46"/>
                  <a:gd name="T20" fmla="*/ 78 w 78"/>
                  <a:gd name="T21" fmla="*/ 18 h 46"/>
                  <a:gd name="T22" fmla="*/ 15 w 78"/>
                  <a:gd name="T23" fmla="*/ 18 h 46"/>
                  <a:gd name="T24" fmla="*/ 15 w 78"/>
                  <a:gd name="T25" fmla="*/ 28 h 46"/>
                  <a:gd name="T26" fmla="*/ 78 w 78"/>
                  <a:gd name="T27" fmla="*/ 28 h 46"/>
                  <a:gd name="T28" fmla="*/ 78 w 78"/>
                  <a:gd name="T29" fmla="*/ 18 h 46"/>
                  <a:gd name="T30" fmla="*/ 4 w 78"/>
                  <a:gd name="T31" fmla="*/ 9 h 46"/>
                  <a:gd name="T32" fmla="*/ 9 w 78"/>
                  <a:gd name="T33" fmla="*/ 4 h 46"/>
                  <a:gd name="T34" fmla="*/ 4 w 78"/>
                  <a:gd name="T35" fmla="*/ 0 h 46"/>
                  <a:gd name="T36" fmla="*/ 0 w 78"/>
                  <a:gd name="T37" fmla="*/ 4 h 46"/>
                  <a:gd name="T38" fmla="*/ 4 w 78"/>
                  <a:gd name="T39" fmla="*/ 9 h 46"/>
                  <a:gd name="T40" fmla="*/ 4 w 78"/>
                  <a:gd name="T41" fmla="*/ 18 h 46"/>
                  <a:gd name="T42" fmla="*/ 0 w 78"/>
                  <a:gd name="T43" fmla="*/ 23 h 46"/>
                  <a:gd name="T44" fmla="*/ 4 w 78"/>
                  <a:gd name="T45" fmla="*/ 28 h 46"/>
                  <a:gd name="T46" fmla="*/ 9 w 78"/>
                  <a:gd name="T47" fmla="*/ 23 h 46"/>
                  <a:gd name="T48" fmla="*/ 4 w 78"/>
                  <a:gd name="T49" fmla="*/ 18 h 46"/>
                  <a:gd name="T50" fmla="*/ 4 w 78"/>
                  <a:gd name="T51" fmla="*/ 37 h 46"/>
                  <a:gd name="T52" fmla="*/ 0 w 78"/>
                  <a:gd name="T53" fmla="*/ 41 h 46"/>
                  <a:gd name="T54" fmla="*/ 4 w 78"/>
                  <a:gd name="T55" fmla="*/ 46 h 46"/>
                  <a:gd name="T56" fmla="*/ 9 w 78"/>
                  <a:gd name="T57" fmla="*/ 41 h 46"/>
                  <a:gd name="T58" fmla="*/ 4 w 78"/>
                  <a:gd name="T59"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46">
                    <a:moveTo>
                      <a:pt x="63" y="46"/>
                    </a:moveTo>
                    <a:cubicBezTo>
                      <a:pt x="15" y="46"/>
                      <a:pt x="15" y="46"/>
                      <a:pt x="15" y="46"/>
                    </a:cubicBezTo>
                    <a:cubicBezTo>
                      <a:pt x="15" y="37"/>
                      <a:pt x="15" y="37"/>
                      <a:pt x="15" y="37"/>
                    </a:cubicBezTo>
                    <a:cubicBezTo>
                      <a:pt x="63" y="37"/>
                      <a:pt x="63" y="37"/>
                      <a:pt x="63" y="37"/>
                    </a:cubicBezTo>
                    <a:lnTo>
                      <a:pt x="63" y="46"/>
                    </a:lnTo>
                    <a:close/>
                    <a:moveTo>
                      <a:pt x="70" y="0"/>
                    </a:moveTo>
                    <a:cubicBezTo>
                      <a:pt x="15" y="0"/>
                      <a:pt x="15" y="0"/>
                      <a:pt x="15" y="0"/>
                    </a:cubicBezTo>
                    <a:cubicBezTo>
                      <a:pt x="15" y="9"/>
                      <a:pt x="15" y="9"/>
                      <a:pt x="15" y="9"/>
                    </a:cubicBezTo>
                    <a:cubicBezTo>
                      <a:pt x="70" y="9"/>
                      <a:pt x="70" y="9"/>
                      <a:pt x="70" y="9"/>
                    </a:cubicBezTo>
                    <a:lnTo>
                      <a:pt x="70" y="0"/>
                    </a:lnTo>
                    <a:close/>
                    <a:moveTo>
                      <a:pt x="78" y="18"/>
                    </a:moveTo>
                    <a:cubicBezTo>
                      <a:pt x="15" y="18"/>
                      <a:pt x="15" y="18"/>
                      <a:pt x="15" y="18"/>
                    </a:cubicBezTo>
                    <a:cubicBezTo>
                      <a:pt x="15" y="28"/>
                      <a:pt x="15" y="28"/>
                      <a:pt x="15" y="28"/>
                    </a:cubicBezTo>
                    <a:cubicBezTo>
                      <a:pt x="78" y="28"/>
                      <a:pt x="78" y="28"/>
                      <a:pt x="78" y="28"/>
                    </a:cubicBezTo>
                    <a:lnTo>
                      <a:pt x="78" y="18"/>
                    </a:lnTo>
                    <a:close/>
                    <a:moveTo>
                      <a:pt x="4" y="9"/>
                    </a:moveTo>
                    <a:cubicBezTo>
                      <a:pt x="7" y="9"/>
                      <a:pt x="9" y="7"/>
                      <a:pt x="9" y="4"/>
                    </a:cubicBezTo>
                    <a:cubicBezTo>
                      <a:pt x="9" y="2"/>
                      <a:pt x="7" y="0"/>
                      <a:pt x="4" y="0"/>
                    </a:cubicBezTo>
                    <a:cubicBezTo>
                      <a:pt x="2" y="0"/>
                      <a:pt x="0" y="2"/>
                      <a:pt x="0" y="4"/>
                    </a:cubicBezTo>
                    <a:cubicBezTo>
                      <a:pt x="0" y="7"/>
                      <a:pt x="2" y="9"/>
                      <a:pt x="4" y="9"/>
                    </a:cubicBezTo>
                    <a:moveTo>
                      <a:pt x="4" y="18"/>
                    </a:moveTo>
                    <a:cubicBezTo>
                      <a:pt x="2" y="18"/>
                      <a:pt x="0" y="20"/>
                      <a:pt x="0" y="23"/>
                    </a:cubicBezTo>
                    <a:cubicBezTo>
                      <a:pt x="0" y="26"/>
                      <a:pt x="2" y="28"/>
                      <a:pt x="4" y="28"/>
                    </a:cubicBezTo>
                    <a:cubicBezTo>
                      <a:pt x="7" y="28"/>
                      <a:pt x="9" y="26"/>
                      <a:pt x="9" y="23"/>
                    </a:cubicBezTo>
                    <a:cubicBezTo>
                      <a:pt x="9" y="20"/>
                      <a:pt x="7" y="18"/>
                      <a:pt x="4" y="18"/>
                    </a:cubicBezTo>
                    <a:moveTo>
                      <a:pt x="4" y="37"/>
                    </a:moveTo>
                    <a:cubicBezTo>
                      <a:pt x="2" y="37"/>
                      <a:pt x="0" y="39"/>
                      <a:pt x="0" y="41"/>
                    </a:cubicBezTo>
                    <a:cubicBezTo>
                      <a:pt x="0" y="44"/>
                      <a:pt x="2" y="46"/>
                      <a:pt x="4" y="46"/>
                    </a:cubicBezTo>
                    <a:cubicBezTo>
                      <a:pt x="7" y="46"/>
                      <a:pt x="9" y="44"/>
                      <a:pt x="9" y="41"/>
                    </a:cubicBezTo>
                    <a:cubicBezTo>
                      <a:pt x="9" y="39"/>
                      <a:pt x="7" y="37"/>
                      <a:pt x="4" y="37"/>
                    </a:cubicBezTo>
                  </a:path>
                </a:pathLst>
              </a:custGeom>
              <a:solidFill>
                <a:schemeClr val="accent1">
                  <a:lumMod val="50000"/>
                </a:schemeClr>
              </a:solidFill>
              <a:ln>
                <a:noFill/>
              </a:ln>
              <a:extLst/>
            </p:spPr>
            <p:txBody>
              <a:bodyPr vert="horz" wrap="square" lIns="91181" tIns="45591" rIns="91181" bIns="45591" numCol="1" anchor="t" anchorCtr="0" compatLnSpc="1">
                <a:prstTxWarp prst="textNoShape">
                  <a:avLst/>
                </a:prstTxWarp>
              </a:bodyPr>
              <a:lstStyle/>
              <a:p>
                <a:endParaRPr lang="en-US" sz="2000" dirty="0">
                  <a:solidFill>
                    <a:srgbClr val="000000"/>
                  </a:solidFill>
                  <a:latin typeface="Segoe UI Light"/>
                </a:endParaRPr>
              </a:p>
            </p:txBody>
          </p:sp>
          <p:sp>
            <p:nvSpPr>
              <p:cNvPr id="84" name="Freeform 131"/>
              <p:cNvSpPr>
                <a:spLocks noEditPoints="1"/>
              </p:cNvSpPr>
              <p:nvPr/>
            </p:nvSpPr>
            <p:spPr bwMode="black">
              <a:xfrm>
                <a:off x="4646793" y="5328929"/>
                <a:ext cx="537511" cy="316673"/>
              </a:xfrm>
              <a:custGeom>
                <a:avLst/>
                <a:gdLst>
                  <a:gd name="T0" fmla="*/ 63 w 78"/>
                  <a:gd name="T1" fmla="*/ 46 h 46"/>
                  <a:gd name="T2" fmla="*/ 15 w 78"/>
                  <a:gd name="T3" fmla="*/ 46 h 46"/>
                  <a:gd name="T4" fmla="*/ 15 w 78"/>
                  <a:gd name="T5" fmla="*/ 37 h 46"/>
                  <a:gd name="T6" fmla="*/ 63 w 78"/>
                  <a:gd name="T7" fmla="*/ 37 h 46"/>
                  <a:gd name="T8" fmla="*/ 63 w 78"/>
                  <a:gd name="T9" fmla="*/ 46 h 46"/>
                  <a:gd name="T10" fmla="*/ 70 w 78"/>
                  <a:gd name="T11" fmla="*/ 0 h 46"/>
                  <a:gd name="T12" fmla="*/ 15 w 78"/>
                  <a:gd name="T13" fmla="*/ 0 h 46"/>
                  <a:gd name="T14" fmla="*/ 15 w 78"/>
                  <a:gd name="T15" fmla="*/ 9 h 46"/>
                  <a:gd name="T16" fmla="*/ 70 w 78"/>
                  <a:gd name="T17" fmla="*/ 9 h 46"/>
                  <a:gd name="T18" fmla="*/ 70 w 78"/>
                  <a:gd name="T19" fmla="*/ 0 h 46"/>
                  <a:gd name="T20" fmla="*/ 78 w 78"/>
                  <a:gd name="T21" fmla="*/ 18 h 46"/>
                  <a:gd name="T22" fmla="*/ 15 w 78"/>
                  <a:gd name="T23" fmla="*/ 18 h 46"/>
                  <a:gd name="T24" fmla="*/ 15 w 78"/>
                  <a:gd name="T25" fmla="*/ 28 h 46"/>
                  <a:gd name="T26" fmla="*/ 78 w 78"/>
                  <a:gd name="T27" fmla="*/ 28 h 46"/>
                  <a:gd name="T28" fmla="*/ 78 w 78"/>
                  <a:gd name="T29" fmla="*/ 18 h 46"/>
                  <a:gd name="T30" fmla="*/ 4 w 78"/>
                  <a:gd name="T31" fmla="*/ 9 h 46"/>
                  <a:gd name="T32" fmla="*/ 9 w 78"/>
                  <a:gd name="T33" fmla="*/ 4 h 46"/>
                  <a:gd name="T34" fmla="*/ 4 w 78"/>
                  <a:gd name="T35" fmla="*/ 0 h 46"/>
                  <a:gd name="T36" fmla="*/ 0 w 78"/>
                  <a:gd name="T37" fmla="*/ 4 h 46"/>
                  <a:gd name="T38" fmla="*/ 4 w 78"/>
                  <a:gd name="T39" fmla="*/ 9 h 46"/>
                  <a:gd name="T40" fmla="*/ 4 w 78"/>
                  <a:gd name="T41" fmla="*/ 18 h 46"/>
                  <a:gd name="T42" fmla="*/ 0 w 78"/>
                  <a:gd name="T43" fmla="*/ 23 h 46"/>
                  <a:gd name="T44" fmla="*/ 4 w 78"/>
                  <a:gd name="T45" fmla="*/ 28 h 46"/>
                  <a:gd name="T46" fmla="*/ 9 w 78"/>
                  <a:gd name="T47" fmla="*/ 23 h 46"/>
                  <a:gd name="T48" fmla="*/ 4 w 78"/>
                  <a:gd name="T49" fmla="*/ 18 h 46"/>
                  <a:gd name="T50" fmla="*/ 4 w 78"/>
                  <a:gd name="T51" fmla="*/ 37 h 46"/>
                  <a:gd name="T52" fmla="*/ 0 w 78"/>
                  <a:gd name="T53" fmla="*/ 41 h 46"/>
                  <a:gd name="T54" fmla="*/ 4 w 78"/>
                  <a:gd name="T55" fmla="*/ 46 h 46"/>
                  <a:gd name="T56" fmla="*/ 9 w 78"/>
                  <a:gd name="T57" fmla="*/ 41 h 46"/>
                  <a:gd name="T58" fmla="*/ 4 w 78"/>
                  <a:gd name="T59"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46">
                    <a:moveTo>
                      <a:pt x="63" y="46"/>
                    </a:moveTo>
                    <a:cubicBezTo>
                      <a:pt x="15" y="46"/>
                      <a:pt x="15" y="46"/>
                      <a:pt x="15" y="46"/>
                    </a:cubicBezTo>
                    <a:cubicBezTo>
                      <a:pt x="15" y="37"/>
                      <a:pt x="15" y="37"/>
                      <a:pt x="15" y="37"/>
                    </a:cubicBezTo>
                    <a:cubicBezTo>
                      <a:pt x="63" y="37"/>
                      <a:pt x="63" y="37"/>
                      <a:pt x="63" y="37"/>
                    </a:cubicBezTo>
                    <a:lnTo>
                      <a:pt x="63" y="46"/>
                    </a:lnTo>
                    <a:close/>
                    <a:moveTo>
                      <a:pt x="70" y="0"/>
                    </a:moveTo>
                    <a:cubicBezTo>
                      <a:pt x="15" y="0"/>
                      <a:pt x="15" y="0"/>
                      <a:pt x="15" y="0"/>
                    </a:cubicBezTo>
                    <a:cubicBezTo>
                      <a:pt x="15" y="9"/>
                      <a:pt x="15" y="9"/>
                      <a:pt x="15" y="9"/>
                    </a:cubicBezTo>
                    <a:cubicBezTo>
                      <a:pt x="70" y="9"/>
                      <a:pt x="70" y="9"/>
                      <a:pt x="70" y="9"/>
                    </a:cubicBezTo>
                    <a:lnTo>
                      <a:pt x="70" y="0"/>
                    </a:lnTo>
                    <a:close/>
                    <a:moveTo>
                      <a:pt x="78" y="18"/>
                    </a:moveTo>
                    <a:cubicBezTo>
                      <a:pt x="15" y="18"/>
                      <a:pt x="15" y="18"/>
                      <a:pt x="15" y="18"/>
                    </a:cubicBezTo>
                    <a:cubicBezTo>
                      <a:pt x="15" y="28"/>
                      <a:pt x="15" y="28"/>
                      <a:pt x="15" y="28"/>
                    </a:cubicBezTo>
                    <a:cubicBezTo>
                      <a:pt x="78" y="28"/>
                      <a:pt x="78" y="28"/>
                      <a:pt x="78" y="28"/>
                    </a:cubicBezTo>
                    <a:lnTo>
                      <a:pt x="78" y="18"/>
                    </a:lnTo>
                    <a:close/>
                    <a:moveTo>
                      <a:pt x="4" y="9"/>
                    </a:moveTo>
                    <a:cubicBezTo>
                      <a:pt x="7" y="9"/>
                      <a:pt x="9" y="7"/>
                      <a:pt x="9" y="4"/>
                    </a:cubicBezTo>
                    <a:cubicBezTo>
                      <a:pt x="9" y="2"/>
                      <a:pt x="7" y="0"/>
                      <a:pt x="4" y="0"/>
                    </a:cubicBezTo>
                    <a:cubicBezTo>
                      <a:pt x="2" y="0"/>
                      <a:pt x="0" y="2"/>
                      <a:pt x="0" y="4"/>
                    </a:cubicBezTo>
                    <a:cubicBezTo>
                      <a:pt x="0" y="7"/>
                      <a:pt x="2" y="9"/>
                      <a:pt x="4" y="9"/>
                    </a:cubicBezTo>
                    <a:moveTo>
                      <a:pt x="4" y="18"/>
                    </a:moveTo>
                    <a:cubicBezTo>
                      <a:pt x="2" y="18"/>
                      <a:pt x="0" y="20"/>
                      <a:pt x="0" y="23"/>
                    </a:cubicBezTo>
                    <a:cubicBezTo>
                      <a:pt x="0" y="26"/>
                      <a:pt x="2" y="28"/>
                      <a:pt x="4" y="28"/>
                    </a:cubicBezTo>
                    <a:cubicBezTo>
                      <a:pt x="7" y="28"/>
                      <a:pt x="9" y="26"/>
                      <a:pt x="9" y="23"/>
                    </a:cubicBezTo>
                    <a:cubicBezTo>
                      <a:pt x="9" y="20"/>
                      <a:pt x="7" y="18"/>
                      <a:pt x="4" y="18"/>
                    </a:cubicBezTo>
                    <a:moveTo>
                      <a:pt x="4" y="37"/>
                    </a:moveTo>
                    <a:cubicBezTo>
                      <a:pt x="2" y="37"/>
                      <a:pt x="0" y="39"/>
                      <a:pt x="0" y="41"/>
                    </a:cubicBezTo>
                    <a:cubicBezTo>
                      <a:pt x="0" y="44"/>
                      <a:pt x="2" y="46"/>
                      <a:pt x="4" y="46"/>
                    </a:cubicBezTo>
                    <a:cubicBezTo>
                      <a:pt x="7" y="46"/>
                      <a:pt x="9" y="44"/>
                      <a:pt x="9" y="41"/>
                    </a:cubicBezTo>
                    <a:cubicBezTo>
                      <a:pt x="9" y="39"/>
                      <a:pt x="7" y="37"/>
                      <a:pt x="4" y="37"/>
                    </a:cubicBezTo>
                  </a:path>
                </a:pathLst>
              </a:custGeom>
              <a:solidFill>
                <a:srgbClr val="FFFFFF"/>
              </a:solidFill>
              <a:ln>
                <a:noFill/>
              </a:ln>
              <a:extLst/>
            </p:spPr>
            <p:txBody>
              <a:bodyPr vert="horz" wrap="square" lIns="91181" tIns="45591" rIns="91181" bIns="45591" numCol="1" anchor="t" anchorCtr="0" compatLnSpc="1">
                <a:prstTxWarp prst="textNoShape">
                  <a:avLst/>
                </a:prstTxWarp>
              </a:bodyPr>
              <a:lstStyle/>
              <a:p>
                <a:endParaRPr lang="en-US" sz="2000" dirty="0">
                  <a:solidFill>
                    <a:srgbClr val="000000"/>
                  </a:solidFill>
                  <a:latin typeface="Segoe UI Light"/>
                </a:endParaRPr>
              </a:p>
            </p:txBody>
          </p:sp>
        </p:grpSp>
      </p:grpSp>
      <p:grpSp>
        <p:nvGrpSpPr>
          <p:cNvPr id="85" name="Group 84"/>
          <p:cNvGrpSpPr/>
          <p:nvPr/>
        </p:nvGrpSpPr>
        <p:grpSpPr>
          <a:xfrm>
            <a:off x="683940" y="2897277"/>
            <a:ext cx="3586374" cy="947478"/>
            <a:chOff x="687047" y="2323969"/>
            <a:chExt cx="3586374" cy="947478"/>
          </a:xfrm>
        </p:grpSpPr>
        <p:sp>
          <p:nvSpPr>
            <p:cNvPr id="86" name="Rectangle 85"/>
            <p:cNvSpPr/>
            <p:nvPr/>
          </p:nvSpPr>
          <p:spPr bwMode="auto">
            <a:xfrm>
              <a:off x="687047" y="2323969"/>
              <a:ext cx="3586374" cy="947478"/>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589" rIns="91427" bIns="45589" numCol="1" rtlCol="0" anchor="ctr" anchorCtr="0" compatLnSpc="1">
              <a:prstTxWarp prst="textNoShape">
                <a:avLst/>
              </a:prstTxWarp>
            </a:bodyPr>
            <a:lstStyle/>
            <a:p>
              <a:pPr algn="r" defTabSz="911418" fontAlgn="base">
                <a:spcBef>
                  <a:spcPct val="0"/>
                </a:spcBef>
                <a:spcAft>
                  <a:spcPct val="0"/>
                </a:spcAft>
              </a:pPr>
              <a:r>
                <a:rPr lang="en-US" sz="2000" dirty="0">
                  <a:gradFill>
                    <a:gsLst>
                      <a:gs pos="0">
                        <a:srgbClr val="FFFFFF"/>
                      </a:gs>
                      <a:gs pos="100000">
                        <a:srgbClr val="FFFFFF"/>
                      </a:gs>
                    </a:gsLst>
                    <a:lin ang="5400000" scaled="0"/>
                  </a:gradFill>
                  <a:latin typeface="Segoe UI Light"/>
                </a:rPr>
                <a:t>   End to End </a:t>
              </a:r>
            </a:p>
            <a:p>
              <a:pPr algn="r" defTabSz="911418" fontAlgn="base">
                <a:spcBef>
                  <a:spcPct val="0"/>
                </a:spcBef>
                <a:spcAft>
                  <a:spcPct val="0"/>
                </a:spcAft>
              </a:pPr>
              <a:r>
                <a:rPr lang="en-US" sz="2000" dirty="0">
                  <a:gradFill>
                    <a:gsLst>
                      <a:gs pos="0">
                        <a:srgbClr val="FFFFFF"/>
                      </a:gs>
                      <a:gs pos="100000">
                        <a:srgbClr val="FFFFFF"/>
                      </a:gs>
                    </a:gsLst>
                    <a:lin ang="5400000" scaled="0"/>
                  </a:gradFill>
                  <a:latin typeface="Segoe UI Light"/>
                </a:rPr>
                <a:t>Discovery and Mapping</a:t>
              </a:r>
            </a:p>
          </p:txBody>
        </p:sp>
        <p:sp>
          <p:nvSpPr>
            <p:cNvPr id="87" name="Freeform 115"/>
            <p:cNvSpPr>
              <a:spLocks noEditPoints="1"/>
            </p:cNvSpPr>
            <p:nvPr/>
          </p:nvSpPr>
          <p:spPr bwMode="black">
            <a:xfrm>
              <a:off x="900369" y="2503365"/>
              <a:ext cx="545248" cy="536308"/>
            </a:xfrm>
            <a:custGeom>
              <a:avLst/>
              <a:gdLst>
                <a:gd name="T0" fmla="*/ 63 w 68"/>
                <a:gd name="T1" fmla="*/ 12 h 66"/>
                <a:gd name="T2" fmla="*/ 48 w 68"/>
                <a:gd name="T3" fmla="*/ 1 h 66"/>
                <a:gd name="T4" fmla="*/ 42 w 68"/>
                <a:gd name="T5" fmla="*/ 0 h 66"/>
                <a:gd name="T6" fmla="*/ 18 w 68"/>
                <a:gd name="T7" fmla="*/ 19 h 66"/>
                <a:gd name="T8" fmla="*/ 21 w 68"/>
                <a:gd name="T9" fmla="*/ 37 h 66"/>
                <a:gd name="T10" fmla="*/ 2 w 68"/>
                <a:gd name="T11" fmla="*/ 56 h 66"/>
                <a:gd name="T12" fmla="*/ 2 w 68"/>
                <a:gd name="T13" fmla="*/ 65 h 66"/>
                <a:gd name="T14" fmla="*/ 7 w 68"/>
                <a:gd name="T15" fmla="*/ 66 h 66"/>
                <a:gd name="T16" fmla="*/ 11 w 68"/>
                <a:gd name="T17" fmla="*/ 65 h 66"/>
                <a:gd name="T18" fmla="*/ 30 w 68"/>
                <a:gd name="T19" fmla="*/ 46 h 66"/>
                <a:gd name="T20" fmla="*/ 36 w 68"/>
                <a:gd name="T21" fmla="*/ 49 h 66"/>
                <a:gd name="T22" fmla="*/ 42 w 68"/>
                <a:gd name="T23" fmla="*/ 50 h 66"/>
                <a:gd name="T24" fmla="*/ 66 w 68"/>
                <a:gd name="T25" fmla="*/ 31 h 66"/>
                <a:gd name="T26" fmla="*/ 63 w 68"/>
                <a:gd name="T27" fmla="*/ 12 h 66"/>
                <a:gd name="T28" fmla="*/ 59 w 68"/>
                <a:gd name="T29" fmla="*/ 29 h 66"/>
                <a:gd name="T30" fmla="*/ 42 w 68"/>
                <a:gd name="T31" fmla="*/ 42 h 66"/>
                <a:gd name="T32" fmla="*/ 38 w 68"/>
                <a:gd name="T33" fmla="*/ 42 h 66"/>
                <a:gd name="T34" fmla="*/ 26 w 68"/>
                <a:gd name="T35" fmla="*/ 21 h 66"/>
                <a:gd name="T36" fmla="*/ 42 w 68"/>
                <a:gd name="T37" fmla="*/ 8 h 66"/>
                <a:gd name="T38" fmla="*/ 46 w 68"/>
                <a:gd name="T39" fmla="*/ 8 h 66"/>
                <a:gd name="T40" fmla="*/ 57 w 68"/>
                <a:gd name="T41" fmla="*/ 16 h 66"/>
                <a:gd name="T42" fmla="*/ 59 w 68"/>
                <a:gd name="T43"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66">
                  <a:moveTo>
                    <a:pt x="63" y="12"/>
                  </a:moveTo>
                  <a:cubicBezTo>
                    <a:pt x="60" y="6"/>
                    <a:pt x="55" y="2"/>
                    <a:pt x="48" y="1"/>
                  </a:cubicBezTo>
                  <a:cubicBezTo>
                    <a:pt x="46" y="0"/>
                    <a:pt x="44" y="0"/>
                    <a:pt x="42" y="0"/>
                  </a:cubicBezTo>
                  <a:cubicBezTo>
                    <a:pt x="31" y="0"/>
                    <a:pt x="21" y="8"/>
                    <a:pt x="18" y="19"/>
                  </a:cubicBezTo>
                  <a:cubicBezTo>
                    <a:pt x="17" y="25"/>
                    <a:pt x="18" y="32"/>
                    <a:pt x="21" y="37"/>
                  </a:cubicBezTo>
                  <a:cubicBezTo>
                    <a:pt x="2" y="56"/>
                    <a:pt x="2" y="56"/>
                    <a:pt x="2" y="56"/>
                  </a:cubicBezTo>
                  <a:cubicBezTo>
                    <a:pt x="0" y="58"/>
                    <a:pt x="0" y="62"/>
                    <a:pt x="2" y="65"/>
                  </a:cubicBezTo>
                  <a:cubicBezTo>
                    <a:pt x="4" y="66"/>
                    <a:pt x="5" y="66"/>
                    <a:pt x="7" y="66"/>
                  </a:cubicBezTo>
                  <a:cubicBezTo>
                    <a:pt x="8" y="66"/>
                    <a:pt x="10" y="66"/>
                    <a:pt x="11" y="65"/>
                  </a:cubicBezTo>
                  <a:cubicBezTo>
                    <a:pt x="30" y="46"/>
                    <a:pt x="30" y="46"/>
                    <a:pt x="30" y="46"/>
                  </a:cubicBezTo>
                  <a:cubicBezTo>
                    <a:pt x="32" y="47"/>
                    <a:pt x="34" y="48"/>
                    <a:pt x="36" y="49"/>
                  </a:cubicBezTo>
                  <a:cubicBezTo>
                    <a:pt x="38" y="49"/>
                    <a:pt x="40" y="50"/>
                    <a:pt x="42" y="50"/>
                  </a:cubicBezTo>
                  <a:cubicBezTo>
                    <a:pt x="54" y="50"/>
                    <a:pt x="64" y="42"/>
                    <a:pt x="66" y="31"/>
                  </a:cubicBezTo>
                  <a:cubicBezTo>
                    <a:pt x="68" y="24"/>
                    <a:pt x="67" y="18"/>
                    <a:pt x="63" y="12"/>
                  </a:cubicBezTo>
                  <a:close/>
                  <a:moveTo>
                    <a:pt x="59" y="29"/>
                  </a:moveTo>
                  <a:cubicBezTo>
                    <a:pt x="57" y="37"/>
                    <a:pt x="50" y="42"/>
                    <a:pt x="42" y="42"/>
                  </a:cubicBezTo>
                  <a:cubicBezTo>
                    <a:pt x="41" y="42"/>
                    <a:pt x="40" y="42"/>
                    <a:pt x="38" y="42"/>
                  </a:cubicBezTo>
                  <a:cubicBezTo>
                    <a:pt x="29" y="39"/>
                    <a:pt x="23" y="30"/>
                    <a:pt x="26" y="21"/>
                  </a:cubicBezTo>
                  <a:cubicBezTo>
                    <a:pt x="28" y="13"/>
                    <a:pt x="34" y="8"/>
                    <a:pt x="42" y="8"/>
                  </a:cubicBezTo>
                  <a:cubicBezTo>
                    <a:pt x="44" y="8"/>
                    <a:pt x="45" y="8"/>
                    <a:pt x="46" y="8"/>
                  </a:cubicBezTo>
                  <a:cubicBezTo>
                    <a:pt x="51" y="9"/>
                    <a:pt x="55" y="12"/>
                    <a:pt x="57" y="16"/>
                  </a:cubicBezTo>
                  <a:cubicBezTo>
                    <a:pt x="59" y="20"/>
                    <a:pt x="60" y="25"/>
                    <a:pt x="59" y="29"/>
                  </a:cubicBezTo>
                  <a:close/>
                </a:path>
              </a:pathLst>
            </a:custGeom>
            <a:solidFill>
              <a:schemeClr val="tx1"/>
            </a:solidFill>
            <a:ln>
              <a:noFill/>
            </a:ln>
            <a:extLst/>
          </p:spPr>
          <p:txBody>
            <a:bodyPr vert="horz" wrap="square" lIns="91181" tIns="45591" rIns="91181" bIns="45591" numCol="1" anchor="t" anchorCtr="0" compatLnSpc="1">
              <a:prstTxWarp prst="textNoShape">
                <a:avLst/>
              </a:prstTxWarp>
            </a:bodyPr>
            <a:lstStyle/>
            <a:p>
              <a:endParaRPr lang="en-US" sz="2000" dirty="0">
                <a:solidFill>
                  <a:srgbClr val="000000"/>
                </a:solidFill>
                <a:latin typeface="Segoe UI Light"/>
              </a:endParaRPr>
            </a:p>
          </p:txBody>
        </p:sp>
      </p:grpSp>
      <p:grpSp>
        <p:nvGrpSpPr>
          <p:cNvPr id="88" name="Group 87"/>
          <p:cNvGrpSpPr/>
          <p:nvPr/>
        </p:nvGrpSpPr>
        <p:grpSpPr>
          <a:xfrm>
            <a:off x="4353955" y="2897277"/>
            <a:ext cx="3586374" cy="947478"/>
            <a:chOff x="4357062" y="3326927"/>
            <a:chExt cx="3586374" cy="947478"/>
          </a:xfrm>
        </p:grpSpPr>
        <p:sp>
          <p:nvSpPr>
            <p:cNvPr id="89" name="Rectangle 88"/>
            <p:cNvSpPr/>
            <p:nvPr/>
          </p:nvSpPr>
          <p:spPr bwMode="auto">
            <a:xfrm>
              <a:off x="4357062" y="3326927"/>
              <a:ext cx="3586374" cy="947478"/>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589" rIns="91427" bIns="45589" numCol="1" rtlCol="0" anchor="ctr" anchorCtr="0" compatLnSpc="1">
              <a:prstTxWarp prst="textNoShape">
                <a:avLst/>
              </a:prstTxWarp>
            </a:bodyPr>
            <a:lstStyle/>
            <a:p>
              <a:pPr algn="r" defTabSz="911418" fontAlgn="base">
                <a:spcBef>
                  <a:spcPct val="0"/>
                </a:spcBef>
                <a:spcAft>
                  <a:spcPct val="0"/>
                </a:spcAft>
              </a:pPr>
              <a:r>
                <a:rPr lang="en-US" sz="2000" dirty="0">
                  <a:gradFill>
                    <a:gsLst>
                      <a:gs pos="0">
                        <a:srgbClr val="FFFFFF"/>
                      </a:gs>
                      <a:gs pos="100000">
                        <a:srgbClr val="FFFFFF"/>
                      </a:gs>
                    </a:gsLst>
                    <a:lin ang="5400000" scaled="0"/>
                  </a:gradFill>
                  <a:latin typeface="Segoe UI Light"/>
                </a:rPr>
                <a:t>Allocation and </a:t>
              </a:r>
            </a:p>
            <a:p>
              <a:pPr algn="r" defTabSz="911418" fontAlgn="base">
                <a:spcBef>
                  <a:spcPct val="0"/>
                </a:spcBef>
                <a:spcAft>
                  <a:spcPct val="0"/>
                </a:spcAft>
              </a:pPr>
              <a:r>
                <a:rPr lang="en-US" sz="2000" dirty="0">
                  <a:gradFill>
                    <a:gsLst>
                      <a:gs pos="0">
                        <a:srgbClr val="FFFFFF"/>
                      </a:gs>
                      <a:gs pos="100000">
                        <a:srgbClr val="FFFFFF"/>
                      </a:gs>
                    </a:gsLst>
                    <a:lin ang="5400000" scaled="0"/>
                  </a:gradFill>
                  <a:latin typeface="Segoe UI Light"/>
                </a:rPr>
                <a:t>Assignment</a:t>
              </a:r>
            </a:p>
          </p:txBody>
        </p:sp>
        <p:pic>
          <p:nvPicPr>
            <p:cNvPr id="90" name="Picture 7" descr="\\MAGNUM\Projects\Microsoft\Cloud Power FY12\Design\ICONS_PNG\Physical_Virtual.p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rightnessContrast bright="100000"/>
                      </a14:imgEffect>
                    </a14:imgLayer>
                  </a14:imgProps>
                </a:ext>
              </a:extLst>
            </a:blip>
            <a:srcRect l="7856" t="39072" r="7907" b="5885"/>
            <a:stretch/>
          </p:blipFill>
          <p:spPr bwMode="auto">
            <a:xfrm>
              <a:off x="4500631" y="3536363"/>
              <a:ext cx="805915" cy="523514"/>
            </a:xfrm>
            <a:prstGeom prst="rect">
              <a:avLst/>
            </a:prstGeom>
            <a:solidFill>
              <a:schemeClr val="tx2"/>
            </a:solidFill>
            <a:ln>
              <a:noFill/>
              <a:headEnd type="none" w="med" len="med"/>
              <a:tailEnd type="none" w="med" len="med"/>
            </a:ln>
          </p:spPr>
        </p:pic>
      </p:grpSp>
      <p:grpSp>
        <p:nvGrpSpPr>
          <p:cNvPr id="91" name="Group 90"/>
          <p:cNvGrpSpPr/>
          <p:nvPr/>
        </p:nvGrpSpPr>
        <p:grpSpPr>
          <a:xfrm>
            <a:off x="8042063" y="4947703"/>
            <a:ext cx="3586374" cy="947478"/>
            <a:chOff x="8045169" y="5332843"/>
            <a:chExt cx="3586374" cy="947478"/>
          </a:xfrm>
        </p:grpSpPr>
        <p:sp>
          <p:nvSpPr>
            <p:cNvPr id="92" name="Rectangle 91"/>
            <p:cNvSpPr/>
            <p:nvPr/>
          </p:nvSpPr>
          <p:spPr bwMode="auto">
            <a:xfrm>
              <a:off x="8045169" y="5332843"/>
              <a:ext cx="3586374" cy="947478"/>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589" rIns="91427" bIns="45589" numCol="1" rtlCol="0" anchor="ctr" anchorCtr="0" compatLnSpc="1">
              <a:prstTxWarp prst="textNoShape">
                <a:avLst/>
              </a:prstTxWarp>
            </a:bodyPr>
            <a:lstStyle/>
            <a:p>
              <a:pPr algn="r" defTabSz="911418" fontAlgn="base">
                <a:spcBef>
                  <a:spcPct val="0"/>
                </a:spcBef>
                <a:spcAft>
                  <a:spcPct val="0"/>
                </a:spcAft>
              </a:pPr>
              <a:r>
                <a:rPr lang="en-US" sz="2000" dirty="0">
                  <a:gradFill>
                    <a:gsLst>
                      <a:gs pos="0">
                        <a:srgbClr val="FFFFFF"/>
                      </a:gs>
                      <a:gs pos="100000">
                        <a:srgbClr val="FFFFFF"/>
                      </a:gs>
                    </a:gsLst>
                    <a:lin ang="5400000" scaled="0"/>
                  </a:gradFill>
                  <a:latin typeface="Segoe UI Light"/>
                </a:rPr>
                <a:t> </a:t>
              </a:r>
              <a:r>
                <a:rPr lang="en-US" sz="2000" dirty="0" smtClean="0">
                  <a:gradFill>
                    <a:gsLst>
                      <a:gs pos="0">
                        <a:srgbClr val="FFFFFF"/>
                      </a:gs>
                      <a:gs pos="100000">
                        <a:srgbClr val="FFFFFF"/>
                      </a:gs>
                    </a:gsLst>
                    <a:lin ang="5400000" scaled="0"/>
                  </a:gradFill>
                  <a:latin typeface="Segoe UI Light"/>
                </a:rPr>
                <a:t>Hybrid Cloud Scenarios</a:t>
              </a:r>
              <a:endParaRPr lang="en-US" sz="2000" dirty="0">
                <a:gradFill>
                  <a:gsLst>
                    <a:gs pos="0">
                      <a:srgbClr val="FFFFFF"/>
                    </a:gs>
                    <a:gs pos="100000">
                      <a:srgbClr val="FFFFFF"/>
                    </a:gs>
                  </a:gsLst>
                  <a:lin ang="5400000" scaled="0"/>
                </a:gradFill>
                <a:latin typeface="Segoe UI Light"/>
              </a:endParaRPr>
            </a:p>
          </p:txBody>
        </p:sp>
        <p:pic>
          <p:nvPicPr>
            <p:cNvPr id="93" name="Picture 92"/>
            <p:cNvPicPr>
              <a:picLocks noChangeAspect="1"/>
            </p:cNvPicPr>
            <p:nvPr/>
          </p:nvPicPr>
          <p:blipFill>
            <a:blip r:embed="rId15" cstate="print">
              <a:biLevel thresh="25000"/>
              <a:extLst>
                <a:ext uri="{28A0092B-C50C-407E-A947-70E740481C1C}">
                  <a14:useLocalDpi xmlns:a14="http://schemas.microsoft.com/office/drawing/2010/main" val="0"/>
                </a:ext>
              </a:extLst>
            </a:blip>
            <a:stretch>
              <a:fillRect/>
            </a:stretch>
          </p:blipFill>
          <p:spPr>
            <a:xfrm>
              <a:off x="8209665" y="5413064"/>
              <a:ext cx="677107" cy="677107"/>
            </a:xfrm>
            <a:prstGeom prst="rect">
              <a:avLst/>
            </a:prstGeom>
          </p:spPr>
        </p:pic>
      </p:grpSp>
      <p:grpSp>
        <p:nvGrpSpPr>
          <p:cNvPr id="94" name="Group 93"/>
          <p:cNvGrpSpPr/>
          <p:nvPr/>
        </p:nvGrpSpPr>
        <p:grpSpPr>
          <a:xfrm>
            <a:off x="683941" y="4947703"/>
            <a:ext cx="3586374" cy="947478"/>
            <a:chOff x="687047" y="4329885"/>
            <a:chExt cx="3586374" cy="947478"/>
          </a:xfrm>
        </p:grpSpPr>
        <p:sp>
          <p:nvSpPr>
            <p:cNvPr id="95" name="Rectangle 94"/>
            <p:cNvSpPr/>
            <p:nvPr/>
          </p:nvSpPr>
          <p:spPr bwMode="auto">
            <a:xfrm>
              <a:off x="687047" y="4329885"/>
              <a:ext cx="3586374" cy="947478"/>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589" rIns="91427" bIns="45589" numCol="1" rtlCol="0" anchor="ctr" anchorCtr="0" compatLnSpc="1">
              <a:prstTxWarp prst="textNoShape">
                <a:avLst/>
              </a:prstTxWarp>
            </a:bodyPr>
            <a:lstStyle/>
            <a:p>
              <a:pPr algn="r" defTabSz="911418" fontAlgn="base">
                <a:spcBef>
                  <a:spcPct val="0"/>
                </a:spcBef>
                <a:spcAft>
                  <a:spcPct val="0"/>
                </a:spcAft>
              </a:pPr>
              <a:r>
                <a:rPr lang="en-US" sz="2000" dirty="0">
                  <a:gradFill>
                    <a:gsLst>
                      <a:gs pos="0">
                        <a:srgbClr val="FFFFFF"/>
                      </a:gs>
                      <a:gs pos="100000">
                        <a:srgbClr val="FFFFFF"/>
                      </a:gs>
                    </a:gsLst>
                    <a:lin ang="5400000" scaled="0"/>
                  </a:gradFill>
                  <a:latin typeface="Segoe UI Light"/>
                </a:rPr>
                <a:t>Storage Monitoring</a:t>
              </a:r>
            </a:p>
            <a:p>
              <a:pPr algn="r" defTabSz="911418" fontAlgn="base">
                <a:spcBef>
                  <a:spcPct val="0"/>
                </a:spcBef>
                <a:spcAft>
                  <a:spcPct val="0"/>
                </a:spcAft>
              </a:pPr>
              <a:r>
                <a:rPr lang="en-US" sz="2000" dirty="0">
                  <a:gradFill>
                    <a:gsLst>
                      <a:gs pos="0">
                        <a:srgbClr val="FFFFFF"/>
                      </a:gs>
                      <a:gs pos="100000">
                        <a:srgbClr val="FFFFFF"/>
                      </a:gs>
                    </a:gsLst>
                    <a:lin ang="5400000" scaled="0"/>
                  </a:gradFill>
                  <a:latin typeface="Segoe UI Light"/>
                </a:rPr>
                <a:t>and Capacity Trending</a:t>
              </a:r>
            </a:p>
          </p:txBody>
        </p:sp>
        <p:pic>
          <p:nvPicPr>
            <p:cNvPr id="96" name="Picture 95"/>
            <p:cNvPicPr>
              <a:picLocks noChangeAspect="1"/>
            </p:cNvPicPr>
            <p:nvPr/>
          </p:nvPicPr>
          <p:blipFill>
            <a:blip r:embed="rId16" cstate="print">
              <a:biLevel thresh="25000"/>
              <a:extLst>
                <a:ext uri="{28A0092B-C50C-407E-A947-70E740481C1C}">
                  <a14:useLocalDpi xmlns:a14="http://schemas.microsoft.com/office/drawing/2010/main" val="0"/>
                </a:ext>
              </a:extLst>
            </a:blip>
            <a:stretch>
              <a:fillRect/>
            </a:stretch>
          </p:blipFill>
          <p:spPr>
            <a:xfrm>
              <a:off x="807595" y="4469959"/>
              <a:ext cx="672734" cy="672734"/>
            </a:xfrm>
            <a:prstGeom prst="rect">
              <a:avLst/>
            </a:prstGeom>
          </p:spPr>
        </p:pic>
      </p:grpSp>
      <p:grpSp>
        <p:nvGrpSpPr>
          <p:cNvPr id="97" name="Group 96"/>
          <p:cNvGrpSpPr/>
          <p:nvPr/>
        </p:nvGrpSpPr>
        <p:grpSpPr>
          <a:xfrm>
            <a:off x="8042062" y="3921385"/>
            <a:ext cx="3586374" cy="947478"/>
            <a:chOff x="8045169" y="3921385"/>
            <a:chExt cx="3586374" cy="947478"/>
          </a:xfrm>
        </p:grpSpPr>
        <p:sp>
          <p:nvSpPr>
            <p:cNvPr id="98" name="Rectangle 97"/>
            <p:cNvSpPr/>
            <p:nvPr/>
          </p:nvSpPr>
          <p:spPr bwMode="auto">
            <a:xfrm>
              <a:off x="8045169" y="3921385"/>
              <a:ext cx="3586374" cy="947478"/>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589" rIns="91427" bIns="45589" numCol="1" rtlCol="0" anchor="ctr" anchorCtr="0" compatLnSpc="1">
              <a:prstTxWarp prst="textNoShape">
                <a:avLst/>
              </a:prstTxWarp>
            </a:bodyPr>
            <a:lstStyle/>
            <a:p>
              <a:pPr algn="r" defTabSz="911418" fontAlgn="base">
                <a:spcBef>
                  <a:spcPct val="0"/>
                </a:spcBef>
                <a:spcAft>
                  <a:spcPct val="0"/>
                </a:spcAft>
              </a:pPr>
              <a:r>
                <a:rPr lang="en-US" sz="2000" dirty="0" smtClean="0">
                  <a:gradFill>
                    <a:gsLst>
                      <a:gs pos="0">
                        <a:srgbClr val="FFFFFF"/>
                      </a:gs>
                      <a:gs pos="100000">
                        <a:srgbClr val="FFFFFF"/>
                      </a:gs>
                    </a:gsLst>
                    <a:lin ang="5400000" scaled="0"/>
                  </a:gradFill>
                  <a:latin typeface="Segoe UI Light"/>
                </a:rPr>
                <a:t>Cloud Integration</a:t>
              </a:r>
            </a:p>
            <a:p>
              <a:pPr algn="r" defTabSz="911418" fontAlgn="base">
                <a:spcBef>
                  <a:spcPct val="0"/>
                </a:spcBef>
                <a:spcAft>
                  <a:spcPct val="0"/>
                </a:spcAft>
              </a:pPr>
              <a:r>
                <a:rPr lang="en-US" sz="2000" dirty="0" smtClean="0">
                  <a:gradFill>
                    <a:gsLst>
                      <a:gs pos="0">
                        <a:srgbClr val="FFFFFF"/>
                      </a:gs>
                      <a:gs pos="100000">
                        <a:srgbClr val="FFFFFF"/>
                      </a:gs>
                    </a:gsLst>
                    <a:lin ang="5400000" scaled="0"/>
                  </a:gradFill>
                  <a:latin typeface="Segoe UI Light"/>
                </a:rPr>
                <a:t>for Self-Service</a:t>
              </a:r>
              <a:endParaRPr lang="en-US" sz="2000" dirty="0">
                <a:gradFill>
                  <a:gsLst>
                    <a:gs pos="0">
                      <a:srgbClr val="FFFFFF"/>
                    </a:gs>
                    <a:gs pos="100000">
                      <a:srgbClr val="FFFFFF"/>
                    </a:gs>
                  </a:gsLst>
                  <a:lin ang="5400000" scaled="0"/>
                </a:gradFill>
                <a:latin typeface="Segoe UI Light"/>
              </a:endParaRPr>
            </a:p>
          </p:txBody>
        </p:sp>
        <p:sp>
          <p:nvSpPr>
            <p:cNvPr id="99" name="Freeform 5"/>
            <p:cNvSpPr>
              <a:spLocks/>
            </p:cNvSpPr>
            <p:nvPr/>
          </p:nvSpPr>
          <p:spPr bwMode="auto">
            <a:xfrm>
              <a:off x="8130693" y="4127839"/>
              <a:ext cx="771047" cy="526958"/>
            </a:xfrm>
            <a:custGeom>
              <a:avLst/>
              <a:gdLst>
                <a:gd name="T0" fmla="*/ 1303 w 1487"/>
                <a:gd name="T1" fmla="*/ 371 h 1015"/>
                <a:gd name="T2" fmla="*/ 1303 w 1487"/>
                <a:gd name="T3" fmla="*/ 371 h 1015"/>
                <a:gd name="T4" fmla="*/ 1487 w 1487"/>
                <a:gd name="T5" fmla="*/ 674 h 1015"/>
                <a:gd name="T6" fmla="*/ 1146 w 1487"/>
                <a:gd name="T7" fmla="*/ 1015 h 1015"/>
                <a:gd name="T8" fmla="*/ 764 w 1487"/>
                <a:gd name="T9" fmla="*/ 1015 h 1015"/>
                <a:gd name="T10" fmla="*/ 723 w 1487"/>
                <a:gd name="T11" fmla="*/ 1015 h 1015"/>
                <a:gd name="T12" fmla="*/ 311 w 1487"/>
                <a:gd name="T13" fmla="*/ 1015 h 1015"/>
                <a:gd name="T14" fmla="*/ 311 w 1487"/>
                <a:gd name="T15" fmla="*/ 1015 h 1015"/>
                <a:gd name="T16" fmla="*/ 0 w 1487"/>
                <a:gd name="T17" fmla="*/ 705 h 1015"/>
                <a:gd name="T18" fmla="*/ 234 w 1487"/>
                <a:gd name="T19" fmla="*/ 404 h 1015"/>
                <a:gd name="T20" fmla="*/ 265 w 1487"/>
                <a:gd name="T21" fmla="*/ 400 h 1015"/>
                <a:gd name="T22" fmla="*/ 261 w 1487"/>
                <a:gd name="T23" fmla="*/ 366 h 1015"/>
                <a:gd name="T24" fmla="*/ 627 w 1487"/>
                <a:gd name="T25" fmla="*/ 0 h 1015"/>
                <a:gd name="T26" fmla="*/ 939 w 1487"/>
                <a:gd name="T27" fmla="*/ 177 h 1015"/>
                <a:gd name="T28" fmla="*/ 1070 w 1487"/>
                <a:gd name="T29" fmla="*/ 133 h 1015"/>
                <a:gd name="T30" fmla="*/ 1289 w 1487"/>
                <a:gd name="T31" fmla="*/ 332 h 1015"/>
                <a:gd name="T32" fmla="*/ 1291 w 1487"/>
                <a:gd name="T33" fmla="*/ 364 h 1015"/>
                <a:gd name="T34" fmla="*/ 1303 w 1487"/>
                <a:gd name="T35" fmla="*/ 371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7" h="1015">
                  <a:moveTo>
                    <a:pt x="1303" y="371"/>
                  </a:moveTo>
                  <a:cubicBezTo>
                    <a:pt x="1303" y="371"/>
                    <a:pt x="1303" y="371"/>
                    <a:pt x="1303" y="371"/>
                  </a:cubicBezTo>
                  <a:cubicBezTo>
                    <a:pt x="1412" y="428"/>
                    <a:pt x="1487" y="542"/>
                    <a:pt x="1487" y="674"/>
                  </a:cubicBezTo>
                  <a:cubicBezTo>
                    <a:pt x="1487" y="863"/>
                    <a:pt x="1335" y="1015"/>
                    <a:pt x="1146" y="1015"/>
                  </a:cubicBezTo>
                  <a:cubicBezTo>
                    <a:pt x="1146" y="1015"/>
                    <a:pt x="1146" y="1015"/>
                    <a:pt x="764" y="1015"/>
                  </a:cubicBezTo>
                  <a:cubicBezTo>
                    <a:pt x="723" y="1015"/>
                    <a:pt x="723" y="1015"/>
                    <a:pt x="723" y="1015"/>
                  </a:cubicBezTo>
                  <a:cubicBezTo>
                    <a:pt x="723" y="1015"/>
                    <a:pt x="723" y="1015"/>
                    <a:pt x="311" y="1015"/>
                  </a:cubicBezTo>
                  <a:cubicBezTo>
                    <a:pt x="311" y="1015"/>
                    <a:pt x="311" y="1015"/>
                    <a:pt x="311" y="1015"/>
                  </a:cubicBezTo>
                  <a:cubicBezTo>
                    <a:pt x="139" y="1015"/>
                    <a:pt x="0" y="877"/>
                    <a:pt x="0" y="705"/>
                  </a:cubicBezTo>
                  <a:cubicBezTo>
                    <a:pt x="0" y="560"/>
                    <a:pt x="100" y="438"/>
                    <a:pt x="234" y="404"/>
                  </a:cubicBezTo>
                  <a:cubicBezTo>
                    <a:pt x="265" y="400"/>
                    <a:pt x="265" y="400"/>
                    <a:pt x="265" y="400"/>
                  </a:cubicBezTo>
                  <a:cubicBezTo>
                    <a:pt x="265" y="400"/>
                    <a:pt x="261" y="369"/>
                    <a:pt x="261" y="366"/>
                  </a:cubicBezTo>
                  <a:cubicBezTo>
                    <a:pt x="261" y="164"/>
                    <a:pt x="425" y="0"/>
                    <a:pt x="627" y="0"/>
                  </a:cubicBezTo>
                  <a:cubicBezTo>
                    <a:pt x="760" y="0"/>
                    <a:pt x="876" y="71"/>
                    <a:pt x="939" y="177"/>
                  </a:cubicBezTo>
                  <a:cubicBezTo>
                    <a:pt x="977" y="149"/>
                    <a:pt x="1022" y="133"/>
                    <a:pt x="1070" y="133"/>
                  </a:cubicBezTo>
                  <a:cubicBezTo>
                    <a:pt x="1185" y="133"/>
                    <a:pt x="1279" y="221"/>
                    <a:pt x="1289" y="332"/>
                  </a:cubicBezTo>
                  <a:cubicBezTo>
                    <a:pt x="1291" y="364"/>
                    <a:pt x="1291" y="364"/>
                    <a:pt x="1291" y="364"/>
                  </a:cubicBezTo>
                  <a:lnTo>
                    <a:pt x="1303" y="3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58551" tIns="44817" rIns="89636" bIns="179276" numCol="1" anchor="ctr" anchorCtr="0" compatLnSpc="1">
              <a:prstTxWarp prst="textNoShape">
                <a:avLst/>
              </a:prstTxWarp>
            </a:bodyPr>
            <a:lstStyle/>
            <a:p>
              <a:endParaRPr lang="en-US" sz="2000" dirty="0">
                <a:gradFill>
                  <a:gsLst>
                    <a:gs pos="0">
                      <a:srgbClr val="0072C6"/>
                    </a:gs>
                    <a:gs pos="100000">
                      <a:srgbClr val="0072C6"/>
                    </a:gs>
                  </a:gsLst>
                  <a:lin ang="5400000" scaled="0"/>
                </a:gradFill>
                <a:latin typeface="Segoe UI Light"/>
              </a:endParaRPr>
            </a:p>
          </p:txBody>
        </p:sp>
      </p:grpSp>
    </p:spTree>
    <p:extLst>
      <p:ext uri="{BB962C8B-B14F-4D97-AF65-F5344CB8AC3E}">
        <p14:creationId xmlns:p14="http://schemas.microsoft.com/office/powerpoint/2010/main" val="130359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500"/>
                                        <p:tgtEl>
                                          <p:spTgt spid="58"/>
                                        </p:tgtEl>
                                      </p:cBhvr>
                                    </p:animEffect>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nodeType="clickEffect">
                                  <p:stCondLst>
                                    <p:cond delay="0"/>
                                  </p:stCondLst>
                                  <p:childTnLst>
                                    <p:animMotion origin="layout" path="M -4.64641E-6 9.39628E-7 L -4.64641E-6 -0.67794 " pathEditMode="relative" rAng="0" ptsTypes="AA">
                                      <p:cBhvr>
                                        <p:cTn id="18" dur="2000" fill="hold"/>
                                        <p:tgtEl>
                                          <p:spTgt spid="58"/>
                                        </p:tgtEl>
                                        <p:attrNameLst>
                                          <p:attrName>ppt_x</p:attrName>
                                          <p:attrName>ppt_y</p:attrName>
                                        </p:attrNameLst>
                                      </p:cBhvr>
                                      <p:rCtr x="0" y="-33908"/>
                                    </p:animMotion>
                                  </p:childTnLst>
                                </p:cTn>
                              </p:par>
                              <p:par>
                                <p:cTn id="19" presetID="10" presetClass="exit" presetSubtype="0" fill="hold" nodeType="withEffect">
                                  <p:stCondLst>
                                    <p:cond delay="0"/>
                                  </p:stCondLst>
                                  <p:childTnLst>
                                    <p:animEffect transition="out" filter="fade">
                                      <p:cBhvr>
                                        <p:cTn id="20" dur="1000"/>
                                        <p:tgtEl>
                                          <p:spTgt spid="5"/>
                                        </p:tgtEl>
                                      </p:cBhvr>
                                    </p:animEffect>
                                    <p:set>
                                      <p:cBhvr>
                                        <p:cTn id="21" dur="1" fill="hold">
                                          <p:stCondLst>
                                            <p:cond delay="9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1000"/>
                                        <p:tgtEl>
                                          <p:spTgt spid="2"/>
                                        </p:tgtEl>
                                      </p:cBhvr>
                                    </p:animEffect>
                                    <p:set>
                                      <p:cBhvr>
                                        <p:cTn id="24" dur="1" fill="hold">
                                          <p:stCondLst>
                                            <p:cond delay="999"/>
                                          </p:stCondLst>
                                        </p:cTn>
                                        <p:tgtEl>
                                          <p:spTgt spid="2"/>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1000"/>
                                        <p:tgtEl>
                                          <p:spTgt spid="8"/>
                                        </p:tgtEl>
                                      </p:cBhvr>
                                    </p:animEffect>
                                    <p:set>
                                      <p:cBhvr>
                                        <p:cTn id="27" dur="1" fill="hold">
                                          <p:stCondLst>
                                            <p:cond delay="999"/>
                                          </p:stCondLst>
                                        </p:cTn>
                                        <p:tgtEl>
                                          <p:spTgt spid="8"/>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1000"/>
                                        <p:tgtEl>
                                          <p:spTgt spid="9"/>
                                        </p:tgtEl>
                                      </p:cBhvr>
                                    </p:animEffect>
                                    <p:set>
                                      <p:cBhvr>
                                        <p:cTn id="30" dur="1" fill="hold">
                                          <p:stCondLst>
                                            <p:cond delay="999"/>
                                          </p:stCondLst>
                                        </p:cTn>
                                        <p:tgtEl>
                                          <p:spTgt spid="9"/>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1000"/>
                                        <p:tgtEl>
                                          <p:spTgt spid="10"/>
                                        </p:tgtEl>
                                      </p:cBhvr>
                                    </p:animEffect>
                                    <p:set>
                                      <p:cBhvr>
                                        <p:cTn id="33" dur="1" fill="hold">
                                          <p:stCondLst>
                                            <p:cond delay="999"/>
                                          </p:stCondLst>
                                        </p:cTn>
                                        <p:tgtEl>
                                          <p:spTgt spid="10"/>
                                        </p:tgtEl>
                                        <p:attrNameLst>
                                          <p:attrName>style.visibility</p:attrName>
                                        </p:attrNameLst>
                                      </p:cBhvr>
                                      <p:to>
                                        <p:strVal val="hidden"/>
                                      </p:to>
                                    </p:se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fade">
                                      <p:cBhvr>
                                        <p:cTn id="37" dur="500"/>
                                        <p:tgtEl>
                                          <p:spTgt spid="77"/>
                                        </p:tgtEl>
                                      </p:cBhvr>
                                    </p:animEffect>
                                  </p:childTnLst>
                                </p:cTn>
                              </p:par>
                              <p:par>
                                <p:cTn id="38" presetID="10" presetClass="entr" presetSubtype="0" fill="hold"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fade">
                                      <p:cBhvr>
                                        <p:cTn id="40" dur="500"/>
                                        <p:tgtEl>
                                          <p:spTgt spid="80"/>
                                        </p:tgtEl>
                                      </p:cBhvr>
                                    </p:animEffect>
                                  </p:childTnLst>
                                </p:cTn>
                              </p:par>
                              <p:par>
                                <p:cTn id="41" presetID="10"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8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74"/>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8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97"/>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68"/>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7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62"/>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91"/>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Based Storage Management</a:t>
            </a:r>
            <a:endParaRPr lang="en-US" dirty="0"/>
          </a:p>
        </p:txBody>
      </p:sp>
      <p:sp>
        <p:nvSpPr>
          <p:cNvPr id="4" name="Rounded Rectangle 3"/>
          <p:cNvSpPr/>
          <p:nvPr/>
        </p:nvSpPr>
        <p:spPr bwMode="auto">
          <a:xfrm>
            <a:off x="1282605" y="3166432"/>
            <a:ext cx="9649717" cy="1183025"/>
          </a:xfrm>
          <a:prstGeom prst="round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3730413" bIns="46628" numCol="1" rtlCol="0" anchor="ctr" anchorCtr="0" compatLnSpc="1"/>
          <a:lstStyle/>
          <a:p>
            <a:pPr defTabSz="932290" fontAlgn="base">
              <a:lnSpc>
                <a:spcPct val="90000"/>
              </a:lnSpc>
              <a:spcBef>
                <a:spcPct val="0"/>
              </a:spcBef>
              <a:spcAft>
                <a:spcPct val="0"/>
              </a:spcAft>
            </a:pPr>
            <a:r>
              <a:rPr lang="en-US" sz="2000" dirty="0">
                <a:solidFill>
                  <a:srgbClr val="FFFFFF"/>
                </a:solidFill>
              </a:rPr>
              <a:t>Storage Management API (WMI)</a:t>
            </a:r>
          </a:p>
        </p:txBody>
      </p:sp>
      <p:sp>
        <p:nvSpPr>
          <p:cNvPr id="5" name="Down Arrow 4"/>
          <p:cNvSpPr/>
          <p:nvPr/>
        </p:nvSpPr>
        <p:spPr bwMode="auto">
          <a:xfrm>
            <a:off x="7798011" y="4140587"/>
            <a:ext cx="699453" cy="699453"/>
          </a:xfrm>
          <a:prstGeom prst="downArrow">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lstStyle/>
          <a:p>
            <a:pPr algn="ctr" defTabSz="932290" fontAlgn="base">
              <a:lnSpc>
                <a:spcPct val="90000"/>
              </a:lnSpc>
              <a:spcBef>
                <a:spcPct val="0"/>
              </a:spcBef>
              <a:spcAft>
                <a:spcPct val="0"/>
              </a:spcAft>
            </a:pPr>
            <a:endParaRPr lang="en-US" sz="2040" dirty="0">
              <a:solidFill>
                <a:srgbClr val="FFFFFF"/>
              </a:solidFill>
            </a:endParaRPr>
          </a:p>
        </p:txBody>
      </p:sp>
      <p:sp>
        <p:nvSpPr>
          <p:cNvPr id="6" name="Down Arrow 5"/>
          <p:cNvSpPr/>
          <p:nvPr/>
        </p:nvSpPr>
        <p:spPr bwMode="auto">
          <a:xfrm>
            <a:off x="9857510" y="4140587"/>
            <a:ext cx="699453" cy="699453"/>
          </a:xfrm>
          <a:prstGeom prst="downArrow">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lstStyle/>
          <a:p>
            <a:pPr algn="ctr" defTabSz="932290" fontAlgn="base">
              <a:lnSpc>
                <a:spcPct val="90000"/>
              </a:lnSpc>
              <a:spcBef>
                <a:spcPct val="0"/>
              </a:spcBef>
              <a:spcAft>
                <a:spcPct val="0"/>
              </a:spcAft>
            </a:pPr>
            <a:endParaRPr lang="en-US" sz="2040" dirty="0">
              <a:solidFill>
                <a:srgbClr val="FFFFFF"/>
              </a:solidFill>
            </a:endParaRPr>
          </a:p>
        </p:txBody>
      </p:sp>
      <p:sp>
        <p:nvSpPr>
          <p:cNvPr id="7" name="Isosceles Triangle 6"/>
          <p:cNvSpPr/>
          <p:nvPr/>
        </p:nvSpPr>
        <p:spPr bwMode="auto">
          <a:xfrm>
            <a:off x="1036637" y="4840040"/>
            <a:ext cx="1865207" cy="1476622"/>
          </a:xfrm>
          <a:prstGeom prst="triangle">
            <a:avLst/>
          </a:prstGeom>
          <a:solidFill>
            <a:schemeClr val="accent6"/>
          </a:solidFill>
          <a:ln>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rtlCol="0" anchor="t" anchorCtr="0" compatLnSpc="1"/>
          <a:lstStyle/>
          <a:p>
            <a:pPr algn="ctr" defTabSz="932290" fontAlgn="base">
              <a:lnSpc>
                <a:spcPct val="85000"/>
              </a:lnSpc>
              <a:spcBef>
                <a:spcPct val="0"/>
              </a:spcBef>
              <a:spcAft>
                <a:spcPct val="0"/>
              </a:spcAft>
            </a:pPr>
            <a:r>
              <a:rPr lang="en-US" sz="1836" dirty="0">
                <a:solidFill>
                  <a:srgbClr val="FFFFFF"/>
                </a:solidFill>
                <a:cs typeface="Aharoni" panose="02010803020104030203" pitchFamily="2" charset="-79"/>
              </a:rPr>
              <a:t>SMP</a:t>
            </a:r>
          </a:p>
          <a:p>
            <a:pPr algn="ctr" defTabSz="932290" fontAlgn="base">
              <a:lnSpc>
                <a:spcPct val="85000"/>
              </a:lnSpc>
              <a:spcBef>
                <a:spcPct val="0"/>
              </a:spcBef>
              <a:spcAft>
                <a:spcPct val="0"/>
              </a:spcAft>
            </a:pPr>
            <a:r>
              <a:rPr lang="en-US" sz="1836" dirty="0">
                <a:solidFill>
                  <a:srgbClr val="FFFFFF"/>
                </a:solidFill>
                <a:cs typeface="Aharoni" panose="02010803020104030203" pitchFamily="2" charset="-79"/>
              </a:rPr>
              <a:t>Based</a:t>
            </a:r>
          </a:p>
          <a:p>
            <a:pPr algn="ctr" defTabSz="932290" fontAlgn="base">
              <a:lnSpc>
                <a:spcPct val="85000"/>
              </a:lnSpc>
              <a:spcBef>
                <a:spcPct val="0"/>
              </a:spcBef>
              <a:spcAft>
                <a:spcPct val="0"/>
              </a:spcAft>
            </a:pPr>
            <a:r>
              <a:rPr lang="en-US" sz="1836" dirty="0">
                <a:solidFill>
                  <a:srgbClr val="FFFFFF"/>
                </a:solidFill>
                <a:cs typeface="Aharoni" panose="02010803020104030203" pitchFamily="2" charset="-79"/>
              </a:rPr>
              <a:t>Subsystem</a:t>
            </a:r>
          </a:p>
        </p:txBody>
      </p:sp>
      <p:sp>
        <p:nvSpPr>
          <p:cNvPr id="8" name="Down Arrow 7"/>
          <p:cNvSpPr/>
          <p:nvPr/>
        </p:nvSpPr>
        <p:spPr bwMode="auto">
          <a:xfrm>
            <a:off x="1619514" y="4140587"/>
            <a:ext cx="699453" cy="699453"/>
          </a:xfrm>
          <a:prstGeom prst="downArrow">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lstStyle/>
          <a:p>
            <a:pPr algn="ctr" defTabSz="932290" fontAlgn="base">
              <a:lnSpc>
                <a:spcPct val="90000"/>
              </a:lnSpc>
              <a:spcBef>
                <a:spcPct val="0"/>
              </a:spcBef>
              <a:spcAft>
                <a:spcPct val="0"/>
              </a:spcAft>
            </a:pPr>
            <a:endParaRPr lang="en-US" sz="2040" dirty="0">
              <a:solidFill>
                <a:srgbClr val="FFFFFF"/>
              </a:solidFill>
            </a:endParaRPr>
          </a:p>
        </p:txBody>
      </p:sp>
      <p:sp>
        <p:nvSpPr>
          <p:cNvPr id="9" name="Isosceles Triangle 8"/>
          <p:cNvSpPr/>
          <p:nvPr/>
        </p:nvSpPr>
        <p:spPr bwMode="auto">
          <a:xfrm>
            <a:off x="5155635" y="4840040"/>
            <a:ext cx="1865207" cy="1476622"/>
          </a:xfrm>
          <a:prstGeom prst="triangle">
            <a:avLst/>
          </a:prstGeom>
          <a:solidFill>
            <a:schemeClr val="accent6"/>
          </a:solidFill>
          <a:ln>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rtlCol="0" anchor="t" anchorCtr="0" compatLnSpc="1"/>
          <a:lstStyle/>
          <a:p>
            <a:pPr algn="ctr" defTabSz="932290" fontAlgn="base">
              <a:lnSpc>
                <a:spcPct val="85000"/>
              </a:lnSpc>
              <a:spcBef>
                <a:spcPct val="0"/>
              </a:spcBef>
              <a:spcAft>
                <a:spcPct val="0"/>
              </a:spcAft>
            </a:pPr>
            <a:r>
              <a:rPr lang="en-US" sz="1836" dirty="0">
                <a:solidFill>
                  <a:srgbClr val="FFFFFF"/>
                </a:solidFill>
                <a:cs typeface="Aharoni" panose="02010803020104030203" pitchFamily="2" charset="-79"/>
              </a:rPr>
              <a:t>SMI-S</a:t>
            </a:r>
          </a:p>
          <a:p>
            <a:pPr algn="ctr" defTabSz="932290" fontAlgn="base">
              <a:lnSpc>
                <a:spcPct val="85000"/>
              </a:lnSpc>
              <a:spcBef>
                <a:spcPct val="0"/>
              </a:spcBef>
              <a:spcAft>
                <a:spcPct val="0"/>
              </a:spcAft>
            </a:pPr>
            <a:r>
              <a:rPr lang="en-US" sz="1836" dirty="0">
                <a:solidFill>
                  <a:srgbClr val="FFFFFF"/>
                </a:solidFill>
                <a:cs typeface="Aharoni" panose="02010803020104030203" pitchFamily="2" charset="-79"/>
              </a:rPr>
              <a:t>Compliant</a:t>
            </a:r>
          </a:p>
          <a:p>
            <a:pPr algn="ctr" defTabSz="932290" fontAlgn="base">
              <a:lnSpc>
                <a:spcPct val="85000"/>
              </a:lnSpc>
              <a:spcBef>
                <a:spcPct val="0"/>
              </a:spcBef>
              <a:spcAft>
                <a:spcPct val="0"/>
              </a:spcAft>
            </a:pPr>
            <a:r>
              <a:rPr lang="en-US" sz="1836" dirty="0">
                <a:solidFill>
                  <a:srgbClr val="FFFFFF"/>
                </a:solidFill>
                <a:cs typeface="Aharoni" panose="02010803020104030203" pitchFamily="2" charset="-79"/>
              </a:rPr>
              <a:t>Subsystem</a:t>
            </a:r>
          </a:p>
        </p:txBody>
      </p:sp>
      <p:sp>
        <p:nvSpPr>
          <p:cNvPr id="10" name="Down Arrow 9"/>
          <p:cNvSpPr/>
          <p:nvPr/>
        </p:nvSpPr>
        <p:spPr bwMode="auto">
          <a:xfrm>
            <a:off x="3679013" y="4140587"/>
            <a:ext cx="699453" cy="699453"/>
          </a:xfrm>
          <a:prstGeom prst="downArrow">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lstStyle/>
          <a:p>
            <a:pPr algn="ctr" defTabSz="932290" fontAlgn="base">
              <a:lnSpc>
                <a:spcPct val="90000"/>
              </a:lnSpc>
              <a:spcBef>
                <a:spcPct val="0"/>
              </a:spcBef>
              <a:spcAft>
                <a:spcPct val="0"/>
              </a:spcAft>
            </a:pPr>
            <a:endParaRPr lang="en-US" sz="2040" dirty="0">
              <a:solidFill>
                <a:srgbClr val="FFFFFF"/>
              </a:solidFill>
            </a:endParaRPr>
          </a:p>
        </p:txBody>
      </p:sp>
      <p:sp>
        <p:nvSpPr>
          <p:cNvPr id="11" name="Isosceles Triangle 10"/>
          <p:cNvSpPr/>
          <p:nvPr/>
        </p:nvSpPr>
        <p:spPr bwMode="auto">
          <a:xfrm>
            <a:off x="3096136" y="4840040"/>
            <a:ext cx="1865207" cy="1476622"/>
          </a:xfrm>
          <a:prstGeom prst="triangle">
            <a:avLst/>
          </a:prstGeom>
          <a:solidFill>
            <a:schemeClr val="accent6"/>
          </a:solidFill>
          <a:ln>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rtlCol="0" anchor="t" anchorCtr="0" compatLnSpc="1"/>
          <a:lstStyle/>
          <a:p>
            <a:pPr algn="ctr" defTabSz="932290" fontAlgn="base">
              <a:lnSpc>
                <a:spcPct val="85000"/>
              </a:lnSpc>
              <a:spcBef>
                <a:spcPct val="0"/>
              </a:spcBef>
              <a:spcAft>
                <a:spcPct val="0"/>
              </a:spcAft>
            </a:pPr>
            <a:r>
              <a:rPr lang="en-US" sz="1836" dirty="0">
                <a:solidFill>
                  <a:srgbClr val="FFFFFF"/>
                </a:solidFill>
                <a:cs typeface="Aharoni" panose="02010803020104030203" pitchFamily="2" charset="-79"/>
              </a:rPr>
              <a:t>Storage</a:t>
            </a:r>
          </a:p>
          <a:p>
            <a:pPr algn="ctr" defTabSz="932290" fontAlgn="base">
              <a:lnSpc>
                <a:spcPct val="85000"/>
              </a:lnSpc>
              <a:spcBef>
                <a:spcPct val="0"/>
              </a:spcBef>
              <a:spcAft>
                <a:spcPct val="0"/>
              </a:spcAft>
            </a:pPr>
            <a:r>
              <a:rPr lang="en-US" sz="1836" dirty="0">
                <a:solidFill>
                  <a:srgbClr val="FFFFFF"/>
                </a:solidFill>
                <a:cs typeface="Aharoni" panose="02010803020104030203" pitchFamily="2" charset="-79"/>
              </a:rPr>
              <a:t>Spaces</a:t>
            </a:r>
          </a:p>
          <a:p>
            <a:pPr algn="ctr" defTabSz="932290" fontAlgn="base">
              <a:lnSpc>
                <a:spcPct val="85000"/>
              </a:lnSpc>
              <a:spcBef>
                <a:spcPct val="0"/>
              </a:spcBef>
              <a:spcAft>
                <a:spcPct val="0"/>
              </a:spcAft>
            </a:pPr>
            <a:r>
              <a:rPr lang="en-US" sz="1836" dirty="0">
                <a:solidFill>
                  <a:srgbClr val="FFFFFF"/>
                </a:solidFill>
                <a:cs typeface="Aharoni" panose="02010803020104030203" pitchFamily="2" charset="-79"/>
              </a:rPr>
              <a:t>Enclosure</a:t>
            </a:r>
          </a:p>
        </p:txBody>
      </p:sp>
      <p:sp>
        <p:nvSpPr>
          <p:cNvPr id="12" name="Down Arrow 11"/>
          <p:cNvSpPr/>
          <p:nvPr/>
        </p:nvSpPr>
        <p:spPr bwMode="auto">
          <a:xfrm>
            <a:off x="5397185" y="4109147"/>
            <a:ext cx="699453" cy="1064901"/>
          </a:xfrm>
          <a:prstGeom prst="downArrow">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lstStyle/>
          <a:p>
            <a:pPr algn="ctr" defTabSz="932290" fontAlgn="base">
              <a:lnSpc>
                <a:spcPct val="90000"/>
              </a:lnSpc>
              <a:spcBef>
                <a:spcPct val="0"/>
              </a:spcBef>
              <a:spcAft>
                <a:spcPct val="0"/>
              </a:spcAft>
            </a:pPr>
            <a:endParaRPr lang="en-US" sz="2040" dirty="0">
              <a:solidFill>
                <a:srgbClr val="FFFFFF"/>
              </a:solidFill>
            </a:endParaRPr>
          </a:p>
        </p:txBody>
      </p:sp>
      <p:sp>
        <p:nvSpPr>
          <p:cNvPr id="13" name="Isosceles Triangle 12"/>
          <p:cNvSpPr/>
          <p:nvPr/>
        </p:nvSpPr>
        <p:spPr bwMode="auto">
          <a:xfrm>
            <a:off x="7215134" y="4840040"/>
            <a:ext cx="1865207" cy="1476622"/>
          </a:xfrm>
          <a:prstGeom prst="triangle">
            <a:avLst/>
          </a:prstGeom>
          <a:solidFill>
            <a:schemeClr val="accent6"/>
          </a:solidFill>
          <a:ln>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rtlCol="0" anchor="t" anchorCtr="0" compatLnSpc="1"/>
          <a:lstStyle/>
          <a:p>
            <a:pPr algn="ctr" defTabSz="932290" fontAlgn="base">
              <a:lnSpc>
                <a:spcPct val="85000"/>
              </a:lnSpc>
              <a:spcBef>
                <a:spcPct val="0"/>
              </a:spcBef>
              <a:spcAft>
                <a:spcPct val="0"/>
              </a:spcAft>
            </a:pPr>
            <a:r>
              <a:rPr lang="en-US" sz="1836" dirty="0">
                <a:solidFill>
                  <a:srgbClr val="FFFFFF"/>
                </a:solidFill>
                <a:cs typeface="Aharoni" panose="02010803020104030203" pitchFamily="2" charset="-79"/>
              </a:rPr>
              <a:t>SMI-S</a:t>
            </a:r>
          </a:p>
          <a:p>
            <a:pPr algn="ctr" defTabSz="932290" fontAlgn="base">
              <a:lnSpc>
                <a:spcPct val="85000"/>
              </a:lnSpc>
              <a:spcBef>
                <a:spcPct val="0"/>
              </a:spcBef>
              <a:spcAft>
                <a:spcPct val="0"/>
              </a:spcAft>
            </a:pPr>
            <a:r>
              <a:rPr lang="en-US" sz="1836" dirty="0">
                <a:solidFill>
                  <a:srgbClr val="FFFFFF"/>
                </a:solidFill>
                <a:cs typeface="Aharoni" panose="02010803020104030203" pitchFamily="2" charset="-79"/>
              </a:rPr>
              <a:t>Compliant</a:t>
            </a:r>
          </a:p>
          <a:p>
            <a:pPr algn="ctr" defTabSz="932290" fontAlgn="base">
              <a:lnSpc>
                <a:spcPct val="85000"/>
              </a:lnSpc>
              <a:spcBef>
                <a:spcPct val="0"/>
              </a:spcBef>
              <a:spcAft>
                <a:spcPct val="0"/>
              </a:spcAft>
            </a:pPr>
            <a:r>
              <a:rPr lang="en-US" sz="1836" dirty="0">
                <a:solidFill>
                  <a:srgbClr val="FFFFFF"/>
                </a:solidFill>
                <a:cs typeface="Aharoni" panose="02010803020104030203" pitchFamily="2" charset="-79"/>
              </a:rPr>
              <a:t>NAS</a:t>
            </a:r>
          </a:p>
        </p:txBody>
      </p:sp>
      <p:sp>
        <p:nvSpPr>
          <p:cNvPr id="14" name="Isosceles Triangle 13"/>
          <p:cNvSpPr/>
          <p:nvPr/>
        </p:nvSpPr>
        <p:spPr bwMode="auto">
          <a:xfrm>
            <a:off x="9274633" y="4840040"/>
            <a:ext cx="1865207" cy="1476622"/>
          </a:xfrm>
          <a:prstGeom prst="triangle">
            <a:avLst/>
          </a:prstGeom>
          <a:solidFill>
            <a:schemeClr val="accent6"/>
          </a:solidFill>
          <a:ln>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rtlCol="0" anchor="t" anchorCtr="0" compatLnSpc="1"/>
          <a:lstStyle/>
          <a:p>
            <a:pPr algn="ctr" defTabSz="932290" fontAlgn="base">
              <a:lnSpc>
                <a:spcPct val="85000"/>
              </a:lnSpc>
              <a:spcBef>
                <a:spcPct val="0"/>
              </a:spcBef>
              <a:spcAft>
                <a:spcPct val="0"/>
              </a:spcAft>
            </a:pPr>
            <a:r>
              <a:rPr lang="en-US" sz="1836" dirty="0">
                <a:solidFill>
                  <a:srgbClr val="FFFFFF"/>
                </a:solidFill>
                <a:cs typeface="Aharoni" panose="02010803020104030203" pitchFamily="2" charset="-79"/>
              </a:rPr>
              <a:t>SMI-S</a:t>
            </a:r>
          </a:p>
          <a:p>
            <a:pPr algn="ctr" defTabSz="932290" fontAlgn="base">
              <a:lnSpc>
                <a:spcPct val="85000"/>
              </a:lnSpc>
              <a:spcBef>
                <a:spcPct val="0"/>
              </a:spcBef>
              <a:spcAft>
                <a:spcPct val="0"/>
              </a:spcAft>
            </a:pPr>
            <a:r>
              <a:rPr lang="en-US" sz="1836" dirty="0">
                <a:solidFill>
                  <a:srgbClr val="FFFFFF"/>
                </a:solidFill>
                <a:cs typeface="Aharoni" panose="02010803020104030203" pitchFamily="2" charset="-79"/>
              </a:rPr>
              <a:t>Compliant</a:t>
            </a:r>
          </a:p>
          <a:p>
            <a:pPr algn="ctr" defTabSz="932290" fontAlgn="base">
              <a:lnSpc>
                <a:spcPct val="85000"/>
              </a:lnSpc>
              <a:spcBef>
                <a:spcPct val="0"/>
              </a:spcBef>
              <a:spcAft>
                <a:spcPct val="0"/>
              </a:spcAft>
            </a:pPr>
            <a:r>
              <a:rPr lang="en-US" sz="1836" dirty="0">
                <a:solidFill>
                  <a:srgbClr val="FFFFFF"/>
                </a:solidFill>
                <a:cs typeface="Aharoni" panose="02010803020104030203" pitchFamily="2" charset="-79"/>
              </a:rPr>
              <a:t>FC Switch</a:t>
            </a:r>
          </a:p>
        </p:txBody>
      </p:sp>
      <p:sp>
        <p:nvSpPr>
          <p:cNvPr id="15" name="Rounded Rectangle 14"/>
          <p:cNvSpPr/>
          <p:nvPr/>
        </p:nvSpPr>
        <p:spPr bwMode="auto">
          <a:xfrm>
            <a:off x="1282605" y="1500103"/>
            <a:ext cx="1948623" cy="1183025"/>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rtlCol="0" anchor="ctr" anchorCtr="0" compatLnSpc="1"/>
          <a:lstStyle/>
          <a:p>
            <a:pPr algn="ctr" defTabSz="932290" fontAlgn="base">
              <a:lnSpc>
                <a:spcPct val="90000"/>
              </a:lnSpc>
              <a:spcBef>
                <a:spcPct val="0"/>
              </a:spcBef>
              <a:spcAft>
                <a:spcPct val="0"/>
              </a:spcAft>
            </a:pPr>
            <a:r>
              <a:rPr lang="en-US" sz="2040" dirty="0" smtClean="0">
                <a:solidFill>
                  <a:srgbClr val="FFFFFF"/>
                </a:solidFill>
              </a:rPr>
              <a:t>Windows Server</a:t>
            </a:r>
            <a:endParaRPr lang="en-US" sz="2040" dirty="0">
              <a:solidFill>
                <a:srgbClr val="FFFFFF"/>
              </a:solidFill>
            </a:endParaRPr>
          </a:p>
          <a:p>
            <a:pPr algn="ctr" defTabSz="932290" fontAlgn="base">
              <a:lnSpc>
                <a:spcPct val="90000"/>
              </a:lnSpc>
              <a:spcBef>
                <a:spcPct val="0"/>
              </a:spcBef>
              <a:spcAft>
                <a:spcPct val="0"/>
              </a:spcAft>
            </a:pPr>
            <a:r>
              <a:rPr lang="en-US" sz="2040" dirty="0">
                <a:solidFill>
                  <a:srgbClr val="FFFFFF"/>
                </a:solidFill>
              </a:rPr>
              <a:t>Server Manager</a:t>
            </a:r>
          </a:p>
        </p:txBody>
      </p:sp>
      <p:sp>
        <p:nvSpPr>
          <p:cNvPr id="16" name="Rounded Rectangle 15"/>
          <p:cNvSpPr/>
          <p:nvPr/>
        </p:nvSpPr>
        <p:spPr bwMode="auto">
          <a:xfrm>
            <a:off x="3322667" y="1507767"/>
            <a:ext cx="2060340" cy="1183025"/>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rtlCol="0" anchor="ctr" anchorCtr="0" compatLnSpc="1"/>
          <a:lstStyle/>
          <a:p>
            <a:pPr algn="ctr" defTabSz="932290" fontAlgn="base">
              <a:lnSpc>
                <a:spcPct val="90000"/>
              </a:lnSpc>
              <a:spcBef>
                <a:spcPct val="0"/>
              </a:spcBef>
              <a:spcAft>
                <a:spcPct val="0"/>
              </a:spcAft>
            </a:pPr>
            <a:r>
              <a:rPr lang="en-US" sz="2040" dirty="0">
                <a:solidFill>
                  <a:srgbClr val="FFFFFF"/>
                </a:solidFill>
              </a:rPr>
              <a:t>ISV or</a:t>
            </a:r>
          </a:p>
          <a:p>
            <a:pPr algn="ctr" defTabSz="932290" fontAlgn="base">
              <a:lnSpc>
                <a:spcPct val="90000"/>
              </a:lnSpc>
              <a:spcBef>
                <a:spcPct val="0"/>
              </a:spcBef>
              <a:spcAft>
                <a:spcPct val="0"/>
              </a:spcAft>
            </a:pPr>
            <a:r>
              <a:rPr lang="en-US" sz="2040" dirty="0">
                <a:solidFill>
                  <a:srgbClr val="FFFFFF"/>
                </a:solidFill>
              </a:rPr>
              <a:t>Storage Vendor</a:t>
            </a:r>
          </a:p>
          <a:p>
            <a:pPr algn="ctr" defTabSz="932290" fontAlgn="base">
              <a:lnSpc>
                <a:spcPct val="90000"/>
              </a:lnSpc>
              <a:spcBef>
                <a:spcPct val="0"/>
              </a:spcBef>
              <a:spcAft>
                <a:spcPct val="0"/>
              </a:spcAft>
            </a:pPr>
            <a:r>
              <a:rPr lang="en-US" sz="2040" dirty="0">
                <a:solidFill>
                  <a:srgbClr val="FFFFFF"/>
                </a:solidFill>
              </a:rPr>
              <a:t>Applications</a:t>
            </a:r>
          </a:p>
        </p:txBody>
      </p:sp>
      <p:sp>
        <p:nvSpPr>
          <p:cNvPr id="17" name="Rounded Rectangle 16"/>
          <p:cNvSpPr/>
          <p:nvPr/>
        </p:nvSpPr>
        <p:spPr bwMode="auto">
          <a:xfrm>
            <a:off x="5474446" y="1499835"/>
            <a:ext cx="5457877" cy="1183025"/>
          </a:xfrm>
          <a:prstGeom prst="round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rtlCol="0" anchor="ctr" anchorCtr="0" compatLnSpc="1"/>
          <a:lstStyle/>
          <a:p>
            <a:pPr algn="ctr" defTabSz="932290" fontAlgn="base">
              <a:lnSpc>
                <a:spcPct val="90000"/>
              </a:lnSpc>
              <a:spcBef>
                <a:spcPct val="0"/>
              </a:spcBef>
              <a:spcAft>
                <a:spcPct val="0"/>
              </a:spcAft>
            </a:pPr>
            <a:r>
              <a:rPr lang="en-US" sz="2040" dirty="0">
                <a:solidFill>
                  <a:srgbClr val="FFFFFF"/>
                </a:solidFill>
              </a:rPr>
              <a:t>System Center</a:t>
            </a:r>
          </a:p>
          <a:p>
            <a:pPr algn="ctr" defTabSz="932290" fontAlgn="base">
              <a:lnSpc>
                <a:spcPct val="90000"/>
              </a:lnSpc>
              <a:spcBef>
                <a:spcPct val="0"/>
              </a:spcBef>
              <a:spcAft>
                <a:spcPct val="0"/>
              </a:spcAft>
            </a:pPr>
            <a:r>
              <a:rPr lang="en-US" sz="2040" dirty="0">
                <a:solidFill>
                  <a:srgbClr val="FFFFFF"/>
                </a:solidFill>
              </a:rPr>
              <a:t>Virtual Machine</a:t>
            </a:r>
          </a:p>
          <a:p>
            <a:pPr algn="ctr" defTabSz="932290" fontAlgn="base">
              <a:lnSpc>
                <a:spcPct val="90000"/>
              </a:lnSpc>
              <a:spcBef>
                <a:spcPct val="0"/>
              </a:spcBef>
              <a:spcAft>
                <a:spcPct val="0"/>
              </a:spcAft>
            </a:pPr>
            <a:r>
              <a:rPr lang="en-US" sz="2040" dirty="0">
                <a:solidFill>
                  <a:srgbClr val="FFFFFF"/>
                </a:solidFill>
              </a:rPr>
              <a:t>Manager</a:t>
            </a:r>
          </a:p>
        </p:txBody>
      </p:sp>
      <p:sp>
        <p:nvSpPr>
          <p:cNvPr id="18" name="Down Arrow 17"/>
          <p:cNvSpPr/>
          <p:nvPr/>
        </p:nvSpPr>
        <p:spPr bwMode="auto">
          <a:xfrm>
            <a:off x="7835237" y="2665857"/>
            <a:ext cx="699453" cy="699453"/>
          </a:xfrm>
          <a:prstGeom prst="down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lstStyle/>
          <a:p>
            <a:pPr algn="ctr" defTabSz="932290" fontAlgn="base">
              <a:lnSpc>
                <a:spcPct val="90000"/>
              </a:lnSpc>
              <a:spcBef>
                <a:spcPct val="0"/>
              </a:spcBef>
              <a:spcAft>
                <a:spcPct val="0"/>
              </a:spcAft>
            </a:pPr>
            <a:endParaRPr lang="en-US" sz="2040" dirty="0">
              <a:solidFill>
                <a:srgbClr val="FFFFFF"/>
              </a:solidFill>
            </a:endParaRPr>
          </a:p>
        </p:txBody>
      </p:sp>
      <p:sp>
        <p:nvSpPr>
          <p:cNvPr id="19" name="Down Arrow 18"/>
          <p:cNvSpPr/>
          <p:nvPr/>
        </p:nvSpPr>
        <p:spPr bwMode="auto">
          <a:xfrm>
            <a:off x="5732140" y="2466712"/>
            <a:ext cx="699453" cy="699453"/>
          </a:xfrm>
          <a:prstGeom prst="down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lstStyle/>
          <a:p>
            <a:pPr algn="ctr" defTabSz="932290" fontAlgn="base">
              <a:lnSpc>
                <a:spcPct val="90000"/>
              </a:lnSpc>
              <a:spcBef>
                <a:spcPct val="0"/>
              </a:spcBef>
              <a:spcAft>
                <a:spcPct val="0"/>
              </a:spcAft>
            </a:pPr>
            <a:endParaRPr lang="en-US" sz="2040" dirty="0">
              <a:solidFill>
                <a:srgbClr val="FFFFFF"/>
              </a:solidFill>
            </a:endParaRPr>
          </a:p>
        </p:txBody>
      </p:sp>
      <p:sp>
        <p:nvSpPr>
          <p:cNvPr id="20" name="Down Arrow 19"/>
          <p:cNvSpPr/>
          <p:nvPr/>
        </p:nvSpPr>
        <p:spPr bwMode="auto">
          <a:xfrm>
            <a:off x="3960147" y="2481659"/>
            <a:ext cx="699453" cy="699453"/>
          </a:xfrm>
          <a:prstGeom prst="down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lstStyle/>
          <a:p>
            <a:pPr algn="ctr" defTabSz="932290" fontAlgn="base">
              <a:lnSpc>
                <a:spcPct val="90000"/>
              </a:lnSpc>
              <a:spcBef>
                <a:spcPct val="0"/>
              </a:spcBef>
              <a:spcAft>
                <a:spcPct val="0"/>
              </a:spcAft>
            </a:pPr>
            <a:endParaRPr lang="en-US" sz="2040" dirty="0">
              <a:solidFill>
                <a:srgbClr val="FFFFFF"/>
              </a:solidFill>
            </a:endParaRPr>
          </a:p>
        </p:txBody>
      </p:sp>
      <p:sp>
        <p:nvSpPr>
          <p:cNvPr id="21" name="Down Arrow 20"/>
          <p:cNvSpPr/>
          <p:nvPr/>
        </p:nvSpPr>
        <p:spPr bwMode="auto">
          <a:xfrm>
            <a:off x="1871080" y="2459315"/>
            <a:ext cx="699453" cy="699453"/>
          </a:xfrm>
          <a:prstGeom prst="down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lstStyle/>
          <a:p>
            <a:pPr algn="ctr" defTabSz="932290" fontAlgn="base">
              <a:lnSpc>
                <a:spcPct val="90000"/>
              </a:lnSpc>
              <a:spcBef>
                <a:spcPct val="0"/>
              </a:spcBef>
              <a:spcAft>
                <a:spcPct val="0"/>
              </a:spcAft>
            </a:pPr>
            <a:endParaRPr lang="en-US" sz="2040" dirty="0">
              <a:solidFill>
                <a:srgbClr val="FFFFFF"/>
              </a:solidFill>
            </a:endParaRPr>
          </a:p>
        </p:txBody>
      </p:sp>
      <p:sp>
        <p:nvSpPr>
          <p:cNvPr id="22" name="Rectangle 21"/>
          <p:cNvSpPr/>
          <p:nvPr/>
        </p:nvSpPr>
        <p:spPr bwMode="auto">
          <a:xfrm>
            <a:off x="6248715" y="3348307"/>
            <a:ext cx="4455251" cy="811710"/>
          </a:xfrm>
          <a:prstGeom prst="rect">
            <a:avLst/>
          </a:prstGeom>
          <a:solidFill>
            <a:schemeClr val="accent4"/>
          </a:solidFill>
          <a:ln w="1905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lstStyle/>
          <a:p>
            <a:pPr algn="ctr" defTabSz="932290" fontAlgn="base">
              <a:lnSpc>
                <a:spcPct val="90000"/>
              </a:lnSpc>
              <a:spcBef>
                <a:spcPct val="0"/>
              </a:spcBef>
              <a:spcAft>
                <a:spcPct val="0"/>
              </a:spcAft>
            </a:pPr>
            <a:r>
              <a:rPr lang="en-US" sz="2040" dirty="0">
                <a:solidFill>
                  <a:srgbClr val="FFFFFF"/>
                </a:solidFill>
              </a:rPr>
              <a:t>CIM Pass Through</a:t>
            </a:r>
          </a:p>
        </p:txBody>
      </p:sp>
      <p:sp>
        <p:nvSpPr>
          <p:cNvPr id="24" name="Down Arrow 23"/>
          <p:cNvSpPr/>
          <p:nvPr/>
        </p:nvSpPr>
        <p:spPr bwMode="auto">
          <a:xfrm>
            <a:off x="6075361" y="4140588"/>
            <a:ext cx="699453" cy="1033460"/>
          </a:xfrm>
          <a:prstGeom prst="downArrow">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lstStyle/>
          <a:p>
            <a:pPr algn="ctr" defTabSz="932290" fontAlgn="base">
              <a:lnSpc>
                <a:spcPct val="90000"/>
              </a:lnSpc>
              <a:spcBef>
                <a:spcPct val="0"/>
              </a:spcBef>
              <a:spcAft>
                <a:spcPct val="0"/>
              </a:spcAft>
            </a:pPr>
            <a:endParaRPr lang="en-US" sz="2040" dirty="0">
              <a:solidFill>
                <a:srgbClr val="FFFFFF"/>
              </a:solidFill>
            </a:endParaRPr>
          </a:p>
        </p:txBody>
      </p:sp>
    </p:spTree>
    <p:extLst>
      <p:ext uri="{BB962C8B-B14F-4D97-AF65-F5344CB8AC3E}">
        <p14:creationId xmlns:p14="http://schemas.microsoft.com/office/powerpoint/2010/main" val="36971726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25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25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par>
                          <p:cTn id="39" fill="hold">
                            <p:stCondLst>
                              <p:cond delay="500"/>
                            </p:stCondLst>
                            <p:childTnLst>
                              <p:par>
                                <p:cTn id="40" presetID="22" presetClass="entr" presetSubtype="1"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25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up)">
                                      <p:cBhvr>
                                        <p:cTn id="47" dur="500"/>
                                        <p:tgtEl>
                                          <p:spTgt spid="8"/>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anim calcmode="lin" valueType="num">
                                      <p:cBhvr>
                                        <p:cTn id="51" dur="500" fill="hold"/>
                                        <p:tgtEl>
                                          <p:spTgt spid="7"/>
                                        </p:tgtEl>
                                        <p:attrNameLst>
                                          <p:attrName>ppt_x</p:attrName>
                                        </p:attrNameLst>
                                      </p:cBhvr>
                                      <p:tavLst>
                                        <p:tav tm="0">
                                          <p:val>
                                            <p:strVal val="#ppt_x"/>
                                          </p:val>
                                        </p:tav>
                                        <p:tav tm="100000">
                                          <p:val>
                                            <p:strVal val="#ppt_x"/>
                                          </p:val>
                                        </p:tav>
                                      </p:tavLst>
                                    </p:anim>
                                    <p:anim calcmode="lin" valueType="num">
                                      <p:cBhvr>
                                        <p:cTn id="52" dur="500" fill="hold"/>
                                        <p:tgtEl>
                                          <p:spTgt spid="7"/>
                                        </p:tgtEl>
                                        <p:attrNameLst>
                                          <p:attrName>ppt_y</p:attrName>
                                        </p:attrNameLst>
                                      </p:cBhvr>
                                      <p:tavLst>
                                        <p:tav tm="0">
                                          <p:val>
                                            <p:strVal val="#ppt_y+.1"/>
                                          </p:val>
                                        </p:tav>
                                        <p:tav tm="100000">
                                          <p:val>
                                            <p:strVal val="#ppt_y"/>
                                          </p:val>
                                        </p:tav>
                                      </p:tavLst>
                                    </p:anim>
                                  </p:childTnLst>
                                </p:cTn>
                              </p:par>
                            </p:childTnLst>
                          </p:cTn>
                        </p:par>
                        <p:par>
                          <p:cTn id="53" fill="hold">
                            <p:stCondLst>
                              <p:cond delay="500"/>
                            </p:stCondLst>
                            <p:childTnLst>
                              <p:par>
                                <p:cTn id="54" presetID="22" presetClass="entr" presetSubtype="1"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up)">
                                      <p:cBhvr>
                                        <p:cTn id="56" dur="500"/>
                                        <p:tgtEl>
                                          <p:spTgt spid="10"/>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anim calcmode="lin" valueType="num">
                                      <p:cBhvr>
                                        <p:cTn id="60" dur="500" fill="hold"/>
                                        <p:tgtEl>
                                          <p:spTgt spid="11"/>
                                        </p:tgtEl>
                                        <p:attrNameLst>
                                          <p:attrName>ppt_x</p:attrName>
                                        </p:attrNameLst>
                                      </p:cBhvr>
                                      <p:tavLst>
                                        <p:tav tm="0">
                                          <p:val>
                                            <p:strVal val="#ppt_x"/>
                                          </p:val>
                                        </p:tav>
                                        <p:tav tm="100000">
                                          <p:val>
                                            <p:strVal val="#ppt_x"/>
                                          </p:val>
                                        </p:tav>
                                      </p:tavLst>
                                    </p:anim>
                                    <p:anim calcmode="lin" valueType="num">
                                      <p:cBhvr>
                                        <p:cTn id="61" dur="500" fill="hold"/>
                                        <p:tgtEl>
                                          <p:spTgt spid="11"/>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presetID="22" presetClass="entr" presetSubtype="1"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up)">
                                      <p:cBhvr>
                                        <p:cTn id="65" dur="500"/>
                                        <p:tgtEl>
                                          <p:spTgt spid="12"/>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anim calcmode="lin" valueType="num">
                                      <p:cBhvr>
                                        <p:cTn id="69" dur="500" fill="hold"/>
                                        <p:tgtEl>
                                          <p:spTgt spid="9"/>
                                        </p:tgtEl>
                                        <p:attrNameLst>
                                          <p:attrName>ppt_x</p:attrName>
                                        </p:attrNameLst>
                                      </p:cBhvr>
                                      <p:tavLst>
                                        <p:tav tm="0">
                                          <p:val>
                                            <p:strVal val="#ppt_x"/>
                                          </p:val>
                                        </p:tav>
                                        <p:tav tm="100000">
                                          <p:val>
                                            <p:strVal val="#ppt_x"/>
                                          </p:val>
                                        </p:tav>
                                      </p:tavLst>
                                    </p:anim>
                                    <p:anim calcmode="lin" valueType="num">
                                      <p:cBhvr>
                                        <p:cTn id="70"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up)">
                                      <p:cBhvr>
                                        <p:cTn id="75" dur="250"/>
                                        <p:tgtEl>
                                          <p:spTgt spid="18"/>
                                        </p:tgtEl>
                                      </p:cBhvr>
                                    </p:animEffect>
                                  </p:childTnLst>
                                </p:cTn>
                              </p:par>
                            </p:childTnLst>
                          </p:cTn>
                        </p:par>
                        <p:par>
                          <p:cTn id="76" fill="hold">
                            <p:stCondLst>
                              <p:cond delay="25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up)">
                                      <p:cBhvr>
                                        <p:cTn id="84" dur="500"/>
                                        <p:tgtEl>
                                          <p:spTgt spid="24"/>
                                        </p:tgtEl>
                                      </p:cBhvr>
                                    </p:animEffect>
                                  </p:childTnLst>
                                </p:cTn>
                              </p:par>
                            </p:childTnLst>
                          </p:cTn>
                        </p:par>
                        <p:par>
                          <p:cTn id="85" fill="hold">
                            <p:stCondLst>
                              <p:cond delay="500"/>
                            </p:stCondLst>
                            <p:childTnLst>
                              <p:par>
                                <p:cTn id="86" presetID="22" presetClass="entr" presetSubtype="1" fill="hold" grpId="0" nodeType="after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wipe(up)">
                                      <p:cBhvr>
                                        <p:cTn id="88" dur="500"/>
                                        <p:tgtEl>
                                          <p:spTgt spid="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500"/>
                                        <p:tgtEl>
                                          <p:spTgt spid="13"/>
                                        </p:tgtEl>
                                      </p:cBhvr>
                                    </p:animEffect>
                                    <p:anim calcmode="lin" valueType="num">
                                      <p:cBhvr>
                                        <p:cTn id="92" dur="500" fill="hold"/>
                                        <p:tgtEl>
                                          <p:spTgt spid="13"/>
                                        </p:tgtEl>
                                        <p:attrNameLst>
                                          <p:attrName>ppt_x</p:attrName>
                                        </p:attrNameLst>
                                      </p:cBhvr>
                                      <p:tavLst>
                                        <p:tav tm="0">
                                          <p:val>
                                            <p:strVal val="#ppt_x"/>
                                          </p:val>
                                        </p:tav>
                                        <p:tav tm="100000">
                                          <p:val>
                                            <p:strVal val="#ppt_x"/>
                                          </p:val>
                                        </p:tav>
                                      </p:tavLst>
                                    </p:anim>
                                    <p:anim calcmode="lin" valueType="num">
                                      <p:cBhvr>
                                        <p:cTn id="93" dur="500" fill="hold"/>
                                        <p:tgtEl>
                                          <p:spTgt spid="13"/>
                                        </p:tgtEl>
                                        <p:attrNameLst>
                                          <p:attrName>ppt_y</p:attrName>
                                        </p:attrNameLst>
                                      </p:cBhvr>
                                      <p:tavLst>
                                        <p:tav tm="0">
                                          <p:val>
                                            <p:strVal val="#ppt_y+.1"/>
                                          </p:val>
                                        </p:tav>
                                        <p:tav tm="100000">
                                          <p:val>
                                            <p:strVal val="#ppt_y"/>
                                          </p:val>
                                        </p:tav>
                                      </p:tavLst>
                                    </p:anim>
                                  </p:childTnLst>
                                </p:cTn>
                              </p:par>
                            </p:childTnLst>
                          </p:cTn>
                        </p:par>
                        <p:par>
                          <p:cTn id="94" fill="hold">
                            <p:stCondLst>
                              <p:cond delay="1000"/>
                            </p:stCondLst>
                            <p:childTnLst>
                              <p:par>
                                <p:cTn id="95" presetID="22" presetClass="entr" presetSubtype="1" fill="hold" grpId="0" nodeType="after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wipe(up)">
                                      <p:cBhvr>
                                        <p:cTn id="97" dur="500"/>
                                        <p:tgtEl>
                                          <p:spTgt spid="6"/>
                                        </p:tgtEl>
                                      </p:cBhvr>
                                    </p:animEffect>
                                  </p:childTnLst>
                                </p:cTn>
                              </p:par>
                              <p:par>
                                <p:cTn id="98" presetID="42" presetClass="entr" presetSubtype="0" fill="hold" grpId="0" nodeType="with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fade">
                                      <p:cBhvr>
                                        <p:cTn id="100" dur="500"/>
                                        <p:tgtEl>
                                          <p:spTgt spid="14"/>
                                        </p:tgtEl>
                                      </p:cBhvr>
                                    </p:animEffect>
                                    <p:anim calcmode="lin" valueType="num">
                                      <p:cBhvr>
                                        <p:cTn id="101" dur="500" fill="hold"/>
                                        <p:tgtEl>
                                          <p:spTgt spid="14"/>
                                        </p:tgtEl>
                                        <p:attrNameLst>
                                          <p:attrName>ppt_x</p:attrName>
                                        </p:attrNameLst>
                                      </p:cBhvr>
                                      <p:tavLst>
                                        <p:tav tm="0">
                                          <p:val>
                                            <p:strVal val="#ppt_x"/>
                                          </p:val>
                                        </p:tav>
                                        <p:tav tm="100000">
                                          <p:val>
                                            <p:strVal val="#ppt_x"/>
                                          </p:val>
                                        </p:tav>
                                      </p:tavLst>
                                    </p:anim>
                                    <p:anim calcmode="lin" valueType="num">
                                      <p:cBhvr>
                                        <p:cTn id="102"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Storage Discovery</a:t>
            </a:r>
            <a:endParaRPr lang="en-US" dirty="0"/>
          </a:p>
        </p:txBody>
      </p:sp>
      <p:sp>
        <p:nvSpPr>
          <p:cNvPr id="3" name="Text Placeholder 2"/>
          <p:cNvSpPr>
            <a:spLocks noGrp="1"/>
          </p:cNvSpPr>
          <p:nvPr>
            <p:ph type="body" sz="quarter" idx="11"/>
          </p:nvPr>
        </p:nvSpPr>
        <p:spPr>
          <a:xfrm>
            <a:off x="274639" y="1212849"/>
            <a:ext cx="11889564" cy="2092881"/>
          </a:xfrm>
        </p:spPr>
        <p:txBody>
          <a:bodyPr/>
          <a:lstStyle/>
          <a:p>
            <a:r>
              <a:rPr lang="en-US" dirty="0" smtClean="0"/>
              <a:t>Configure devices for replication (device console)</a:t>
            </a:r>
          </a:p>
          <a:p>
            <a:r>
              <a:rPr lang="en-US" dirty="0" smtClean="0"/>
              <a:t>Install SMI-S provider</a:t>
            </a:r>
          </a:p>
          <a:p>
            <a:r>
              <a:rPr lang="en-US" dirty="0" smtClean="0"/>
              <a:t>Add provider to VMM</a:t>
            </a:r>
            <a:endParaRPr lang="en-US" dirty="0"/>
          </a:p>
        </p:txBody>
      </p:sp>
      <p:pic>
        <p:nvPicPr>
          <p:cNvPr id="4" name="Picture 3"/>
          <p:cNvPicPr>
            <a:picLocks noChangeAspect="1"/>
          </p:cNvPicPr>
          <p:nvPr/>
        </p:nvPicPr>
        <p:blipFill>
          <a:blip r:embed="rId2"/>
          <a:stretch>
            <a:fillRect/>
          </a:stretch>
        </p:blipFill>
        <p:spPr>
          <a:xfrm>
            <a:off x="3400425" y="3749268"/>
            <a:ext cx="5391150" cy="1771650"/>
          </a:xfrm>
          <a:prstGeom prst="rect">
            <a:avLst/>
          </a:prstGeom>
        </p:spPr>
      </p:pic>
      <p:graphicFrame>
        <p:nvGraphicFramePr>
          <p:cNvPr id="8" name="Diagram 7"/>
          <p:cNvGraphicFramePr/>
          <p:nvPr>
            <p:extLst/>
          </p:nvPr>
        </p:nvGraphicFramePr>
        <p:xfrm>
          <a:off x="1463409" y="5600359"/>
          <a:ext cx="9509656" cy="872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3371850" y="3634968"/>
            <a:ext cx="5448300" cy="1885950"/>
          </a:xfrm>
          <a:prstGeom prst="rect">
            <a:avLst/>
          </a:prstGeom>
        </p:spPr>
      </p:pic>
    </p:spTree>
    <p:extLst>
      <p:ext uri="{BB962C8B-B14F-4D97-AF65-F5344CB8AC3E}">
        <p14:creationId xmlns:p14="http://schemas.microsoft.com/office/powerpoint/2010/main" val="4242777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99807" y="2460826"/>
            <a:ext cx="9039225" cy="2876550"/>
          </a:xfrm>
          <a:prstGeom prst="rect">
            <a:avLst/>
          </a:prstGeom>
        </p:spPr>
      </p:pic>
      <p:sp>
        <p:nvSpPr>
          <p:cNvPr id="2" name="Title 1"/>
          <p:cNvSpPr>
            <a:spLocks noGrp="1"/>
          </p:cNvSpPr>
          <p:nvPr>
            <p:ph type="title"/>
          </p:nvPr>
        </p:nvSpPr>
        <p:spPr/>
        <p:txBody>
          <a:bodyPr/>
          <a:lstStyle/>
          <a:p>
            <a:r>
              <a:rPr lang="en-US" dirty="0" smtClean="0"/>
              <a:t>Storage Provisioning</a:t>
            </a:r>
            <a:endParaRPr lang="en-US" dirty="0"/>
          </a:p>
        </p:txBody>
      </p:sp>
      <p:sp>
        <p:nvSpPr>
          <p:cNvPr id="3" name="Text Placeholder 2"/>
          <p:cNvSpPr>
            <a:spLocks noGrp="1"/>
          </p:cNvSpPr>
          <p:nvPr>
            <p:ph type="body" sz="quarter" idx="11"/>
          </p:nvPr>
        </p:nvSpPr>
        <p:spPr>
          <a:xfrm>
            <a:off x="274639" y="1212849"/>
            <a:ext cx="11889564" cy="738664"/>
          </a:xfrm>
        </p:spPr>
        <p:txBody>
          <a:bodyPr/>
          <a:lstStyle/>
          <a:p>
            <a:r>
              <a:rPr lang="en-US" dirty="0" smtClean="0"/>
              <a:t>Add storage pools to VMM</a:t>
            </a:r>
          </a:p>
        </p:txBody>
      </p:sp>
      <p:graphicFrame>
        <p:nvGraphicFramePr>
          <p:cNvPr id="12" name="Diagram 11"/>
          <p:cNvGraphicFramePr/>
          <p:nvPr>
            <p:extLst/>
          </p:nvPr>
        </p:nvGraphicFramePr>
        <p:xfrm>
          <a:off x="1463409" y="5600359"/>
          <a:ext cx="9509656" cy="872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3500033" y="3251401"/>
            <a:ext cx="5438775" cy="2085975"/>
          </a:xfrm>
          <a:prstGeom prst="rect">
            <a:avLst/>
          </a:prstGeom>
        </p:spPr>
      </p:pic>
    </p:spTree>
    <p:extLst>
      <p:ext uri="{BB962C8B-B14F-4D97-AF65-F5344CB8AC3E}">
        <p14:creationId xmlns:p14="http://schemas.microsoft.com/office/powerpoint/2010/main" val="34771648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4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Provisioning</a:t>
            </a:r>
            <a:endParaRPr lang="en-US" dirty="0"/>
          </a:p>
        </p:txBody>
      </p:sp>
      <p:sp>
        <p:nvSpPr>
          <p:cNvPr id="3" name="Text Placeholder 2"/>
          <p:cNvSpPr>
            <a:spLocks noGrp="1"/>
          </p:cNvSpPr>
          <p:nvPr>
            <p:ph type="body" sz="quarter" idx="11"/>
          </p:nvPr>
        </p:nvSpPr>
        <p:spPr>
          <a:xfrm>
            <a:off x="274639" y="1212849"/>
            <a:ext cx="11889564" cy="738664"/>
          </a:xfrm>
        </p:spPr>
        <p:txBody>
          <a:bodyPr/>
          <a:lstStyle/>
          <a:p>
            <a:r>
              <a:rPr lang="en-US" dirty="0" smtClean="0"/>
              <a:t>Allocate storage pools to host groups</a:t>
            </a:r>
          </a:p>
        </p:txBody>
      </p:sp>
      <p:pic>
        <p:nvPicPr>
          <p:cNvPr id="4" name="Picture 3"/>
          <p:cNvPicPr>
            <a:picLocks noChangeAspect="1"/>
          </p:cNvPicPr>
          <p:nvPr/>
        </p:nvPicPr>
        <p:blipFill>
          <a:blip r:embed="rId2"/>
          <a:stretch>
            <a:fillRect/>
          </a:stretch>
        </p:blipFill>
        <p:spPr>
          <a:xfrm>
            <a:off x="3480983" y="2354262"/>
            <a:ext cx="5476875" cy="4295775"/>
          </a:xfrm>
          <a:prstGeom prst="rect">
            <a:avLst/>
          </a:prstGeom>
        </p:spPr>
      </p:pic>
    </p:spTree>
    <p:extLst>
      <p:ext uri="{BB962C8B-B14F-4D97-AF65-F5344CB8AC3E}">
        <p14:creationId xmlns:p14="http://schemas.microsoft.com/office/powerpoint/2010/main" val="94874283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Provisioning</a:t>
            </a:r>
            <a:endParaRPr lang="en-US" dirty="0"/>
          </a:p>
        </p:txBody>
      </p:sp>
      <p:sp>
        <p:nvSpPr>
          <p:cNvPr id="3" name="Text Placeholder 2"/>
          <p:cNvSpPr>
            <a:spLocks noGrp="1"/>
          </p:cNvSpPr>
          <p:nvPr>
            <p:ph type="body" sz="quarter" idx="11"/>
          </p:nvPr>
        </p:nvSpPr>
        <p:spPr>
          <a:xfrm>
            <a:off x="274639" y="1212849"/>
            <a:ext cx="11889564" cy="738664"/>
          </a:xfrm>
        </p:spPr>
        <p:txBody>
          <a:bodyPr/>
          <a:lstStyle/>
          <a:p>
            <a:r>
              <a:rPr lang="en-US" dirty="0" smtClean="0"/>
              <a:t>Assign storage to Hyper-V clusters</a:t>
            </a:r>
            <a:endParaRPr lang="en-US" dirty="0"/>
          </a:p>
        </p:txBody>
      </p:sp>
      <p:pic>
        <p:nvPicPr>
          <p:cNvPr id="4" name="Picture 3"/>
          <p:cNvPicPr>
            <a:picLocks noChangeAspect="1"/>
          </p:cNvPicPr>
          <p:nvPr/>
        </p:nvPicPr>
        <p:blipFill>
          <a:blip r:embed="rId2"/>
          <a:stretch>
            <a:fillRect/>
          </a:stretch>
        </p:blipFill>
        <p:spPr>
          <a:xfrm>
            <a:off x="2547440" y="1956275"/>
            <a:ext cx="7353300" cy="4505325"/>
          </a:xfrm>
          <a:prstGeom prst="rect">
            <a:avLst/>
          </a:prstGeom>
        </p:spPr>
      </p:pic>
    </p:spTree>
    <p:extLst>
      <p:ext uri="{BB962C8B-B14F-4D97-AF65-F5344CB8AC3E}">
        <p14:creationId xmlns:p14="http://schemas.microsoft.com/office/powerpoint/2010/main" val="156039899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Replication Group?</a:t>
            </a:r>
            <a:endParaRPr lang="en-US" dirty="0"/>
          </a:p>
        </p:txBody>
      </p:sp>
      <p:sp>
        <p:nvSpPr>
          <p:cNvPr id="3" name="Text Placeholder 2"/>
          <p:cNvSpPr>
            <a:spLocks noGrp="1"/>
          </p:cNvSpPr>
          <p:nvPr>
            <p:ph type="body" sz="quarter" idx="11"/>
          </p:nvPr>
        </p:nvSpPr>
        <p:spPr/>
        <p:txBody>
          <a:bodyPr/>
          <a:lstStyle/>
          <a:p>
            <a:endParaRPr lang="en-US" dirty="0"/>
          </a:p>
        </p:txBody>
      </p:sp>
      <p:pic>
        <p:nvPicPr>
          <p:cNvPr id="4" name="Picture 3"/>
          <p:cNvPicPr>
            <a:picLocks noChangeAspect="1"/>
          </p:cNvPicPr>
          <p:nvPr/>
        </p:nvPicPr>
        <p:blipFill>
          <a:blip r:embed="rId2"/>
          <a:stretch>
            <a:fillRect/>
          </a:stretch>
        </p:blipFill>
        <p:spPr>
          <a:xfrm>
            <a:off x="2291228" y="4128512"/>
            <a:ext cx="554091" cy="772800"/>
          </a:xfrm>
          <a:prstGeom prst="rect">
            <a:avLst/>
          </a:prstGeom>
        </p:spPr>
      </p:pic>
      <p:pic>
        <p:nvPicPr>
          <p:cNvPr id="6" name="Picture 5"/>
          <p:cNvPicPr>
            <a:picLocks noChangeAspect="1"/>
          </p:cNvPicPr>
          <p:nvPr/>
        </p:nvPicPr>
        <p:blipFill>
          <a:blip r:embed="rId2"/>
          <a:stretch>
            <a:fillRect/>
          </a:stretch>
        </p:blipFill>
        <p:spPr>
          <a:xfrm>
            <a:off x="9595757" y="4128512"/>
            <a:ext cx="554091" cy="772800"/>
          </a:xfrm>
          <a:prstGeom prst="rect">
            <a:avLst/>
          </a:prstGeom>
        </p:spPr>
      </p:pic>
      <p:grpSp>
        <p:nvGrpSpPr>
          <p:cNvPr id="9" name="Group 8"/>
          <p:cNvGrpSpPr/>
          <p:nvPr/>
        </p:nvGrpSpPr>
        <p:grpSpPr>
          <a:xfrm>
            <a:off x="1834622" y="5329406"/>
            <a:ext cx="1467304" cy="1309746"/>
            <a:chOff x="2013751" y="5326042"/>
            <a:chExt cx="1467304" cy="1309746"/>
          </a:xfrm>
        </p:grpSpPr>
        <p:pic>
          <p:nvPicPr>
            <p:cNvPr id="7" name="Picture 6"/>
            <p:cNvPicPr>
              <a:picLocks noChangeAspect="1"/>
            </p:cNvPicPr>
            <p:nvPr/>
          </p:nvPicPr>
          <p:blipFill>
            <a:blip r:embed="rId3"/>
            <a:stretch>
              <a:fillRect/>
            </a:stretch>
          </p:blipFill>
          <p:spPr>
            <a:xfrm>
              <a:off x="2294056" y="5326042"/>
              <a:ext cx="906694" cy="705600"/>
            </a:xfrm>
            <a:prstGeom prst="rect">
              <a:avLst/>
            </a:prstGeom>
          </p:spPr>
        </p:pic>
        <p:sp>
          <p:nvSpPr>
            <p:cNvPr id="8" name="TextBox 7"/>
            <p:cNvSpPr txBox="1"/>
            <p:nvPr/>
          </p:nvSpPr>
          <p:spPr>
            <a:xfrm>
              <a:off x="2013751" y="6007924"/>
              <a:ext cx="146730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Primary</a:t>
              </a:r>
            </a:p>
          </p:txBody>
        </p:sp>
      </p:grpSp>
      <p:grpSp>
        <p:nvGrpSpPr>
          <p:cNvPr id="10" name="Group 9"/>
          <p:cNvGrpSpPr/>
          <p:nvPr/>
        </p:nvGrpSpPr>
        <p:grpSpPr>
          <a:xfrm>
            <a:off x="8961407" y="5315284"/>
            <a:ext cx="1822792" cy="1313110"/>
            <a:chOff x="1836007" y="5326042"/>
            <a:chExt cx="1822792" cy="1313110"/>
          </a:xfrm>
        </p:grpSpPr>
        <p:pic>
          <p:nvPicPr>
            <p:cNvPr id="11" name="Picture 10"/>
            <p:cNvPicPr>
              <a:picLocks noChangeAspect="1"/>
            </p:cNvPicPr>
            <p:nvPr/>
          </p:nvPicPr>
          <p:blipFill>
            <a:blip r:embed="rId3"/>
            <a:stretch>
              <a:fillRect/>
            </a:stretch>
          </p:blipFill>
          <p:spPr>
            <a:xfrm>
              <a:off x="2294056" y="5326042"/>
              <a:ext cx="906694" cy="705600"/>
            </a:xfrm>
            <a:prstGeom prst="rect">
              <a:avLst/>
            </a:prstGeom>
          </p:spPr>
        </p:pic>
        <p:sp>
          <p:nvSpPr>
            <p:cNvPr id="12" name="TextBox 11"/>
            <p:cNvSpPr txBox="1"/>
            <p:nvPr/>
          </p:nvSpPr>
          <p:spPr>
            <a:xfrm>
              <a:off x="1836007" y="6011288"/>
              <a:ext cx="182279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Secondary</a:t>
              </a:r>
            </a:p>
          </p:txBody>
        </p:sp>
      </p:grpSp>
      <p:sp>
        <p:nvSpPr>
          <p:cNvPr id="24" name="Arc 23"/>
          <p:cNvSpPr/>
          <p:nvPr/>
        </p:nvSpPr>
        <p:spPr>
          <a:xfrm>
            <a:off x="2973039" y="3771580"/>
            <a:ext cx="6514703" cy="1306906"/>
          </a:xfrm>
          <a:prstGeom prst="arc">
            <a:avLst>
              <a:gd name="adj1" fmla="val 11041188"/>
              <a:gd name="adj2" fmla="val 2137052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5" name="Freeform 4"/>
          <p:cNvSpPr>
            <a:spLocks noEditPoints="1"/>
          </p:cNvSpPr>
          <p:nvPr/>
        </p:nvSpPr>
        <p:spPr bwMode="black">
          <a:xfrm>
            <a:off x="2810320" y="4117617"/>
            <a:ext cx="370036" cy="325755"/>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rgbClr val="FFFFFF"/>
          </a:solidFill>
          <a:ln>
            <a:noFill/>
          </a:ln>
          <a:extLst/>
        </p:spPr>
        <p:txBody>
          <a:bodyPr vert="horz" wrap="square" lIns="93278" tIns="46639" rIns="93278" bIns="46639"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pic>
        <p:nvPicPr>
          <p:cNvPr id="25" name="Picture 24"/>
          <p:cNvPicPr>
            <a:picLocks noChangeAspect="1"/>
          </p:cNvPicPr>
          <p:nvPr/>
        </p:nvPicPr>
        <p:blipFill>
          <a:blip r:embed="rId2"/>
          <a:stretch>
            <a:fillRect/>
          </a:stretch>
        </p:blipFill>
        <p:spPr>
          <a:xfrm>
            <a:off x="2291494" y="3278800"/>
            <a:ext cx="554091" cy="772800"/>
          </a:xfrm>
          <a:prstGeom prst="rect">
            <a:avLst/>
          </a:prstGeom>
        </p:spPr>
      </p:pic>
      <p:pic>
        <p:nvPicPr>
          <p:cNvPr id="26" name="Picture 25"/>
          <p:cNvPicPr>
            <a:picLocks noChangeAspect="1"/>
          </p:cNvPicPr>
          <p:nvPr/>
        </p:nvPicPr>
        <p:blipFill>
          <a:blip r:embed="rId2"/>
          <a:stretch>
            <a:fillRect/>
          </a:stretch>
        </p:blipFill>
        <p:spPr>
          <a:xfrm>
            <a:off x="9596023" y="3278800"/>
            <a:ext cx="554091" cy="772800"/>
          </a:xfrm>
          <a:prstGeom prst="rect">
            <a:avLst/>
          </a:prstGeom>
        </p:spPr>
      </p:pic>
      <p:sp>
        <p:nvSpPr>
          <p:cNvPr id="27" name="Arc 26"/>
          <p:cNvSpPr/>
          <p:nvPr/>
        </p:nvSpPr>
        <p:spPr>
          <a:xfrm>
            <a:off x="2973305" y="2921868"/>
            <a:ext cx="6514703" cy="1306906"/>
          </a:xfrm>
          <a:prstGeom prst="arc">
            <a:avLst>
              <a:gd name="adj1" fmla="val 11041188"/>
              <a:gd name="adj2" fmla="val 2137052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8" name="Freeform 27"/>
          <p:cNvSpPr>
            <a:spLocks noEditPoints="1"/>
          </p:cNvSpPr>
          <p:nvPr/>
        </p:nvSpPr>
        <p:spPr bwMode="black">
          <a:xfrm>
            <a:off x="2810586" y="3267905"/>
            <a:ext cx="370036" cy="325755"/>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rgbClr val="FFFFFF"/>
          </a:solidFill>
          <a:ln>
            <a:noFill/>
          </a:ln>
          <a:extLst/>
        </p:spPr>
        <p:txBody>
          <a:bodyPr vert="horz" wrap="square" lIns="93278" tIns="46639" rIns="93278" bIns="46639"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pic>
        <p:nvPicPr>
          <p:cNvPr id="29" name="Picture 28"/>
          <p:cNvPicPr>
            <a:picLocks noChangeAspect="1"/>
          </p:cNvPicPr>
          <p:nvPr/>
        </p:nvPicPr>
        <p:blipFill>
          <a:blip r:embed="rId2"/>
          <a:stretch>
            <a:fillRect/>
          </a:stretch>
        </p:blipFill>
        <p:spPr>
          <a:xfrm>
            <a:off x="2286360" y="2391170"/>
            <a:ext cx="554091" cy="772800"/>
          </a:xfrm>
          <a:prstGeom prst="rect">
            <a:avLst/>
          </a:prstGeom>
        </p:spPr>
      </p:pic>
      <p:pic>
        <p:nvPicPr>
          <p:cNvPr id="30" name="Picture 29"/>
          <p:cNvPicPr>
            <a:picLocks noChangeAspect="1"/>
          </p:cNvPicPr>
          <p:nvPr/>
        </p:nvPicPr>
        <p:blipFill>
          <a:blip r:embed="rId2"/>
          <a:stretch>
            <a:fillRect/>
          </a:stretch>
        </p:blipFill>
        <p:spPr>
          <a:xfrm>
            <a:off x="9590889" y="2391170"/>
            <a:ext cx="554091" cy="772800"/>
          </a:xfrm>
          <a:prstGeom prst="rect">
            <a:avLst/>
          </a:prstGeom>
        </p:spPr>
      </p:pic>
      <p:sp>
        <p:nvSpPr>
          <p:cNvPr id="31" name="Arc 30"/>
          <p:cNvSpPr/>
          <p:nvPr/>
        </p:nvSpPr>
        <p:spPr>
          <a:xfrm>
            <a:off x="2968171" y="2034238"/>
            <a:ext cx="6514703" cy="1306906"/>
          </a:xfrm>
          <a:prstGeom prst="arc">
            <a:avLst>
              <a:gd name="adj1" fmla="val 11041188"/>
              <a:gd name="adj2" fmla="val 2137052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2" name="Freeform 31"/>
          <p:cNvSpPr>
            <a:spLocks noEditPoints="1"/>
          </p:cNvSpPr>
          <p:nvPr/>
        </p:nvSpPr>
        <p:spPr bwMode="black">
          <a:xfrm>
            <a:off x="2805452" y="2380275"/>
            <a:ext cx="370036" cy="325755"/>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rgbClr val="FFFFFF"/>
          </a:solidFill>
          <a:ln>
            <a:noFill/>
          </a:ln>
          <a:extLst/>
        </p:spPr>
        <p:txBody>
          <a:bodyPr vert="horz" wrap="square" lIns="93278" tIns="46639" rIns="93278" bIns="46639"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Tree>
    <p:extLst>
      <p:ext uri="{BB962C8B-B14F-4D97-AF65-F5344CB8AC3E}">
        <p14:creationId xmlns:p14="http://schemas.microsoft.com/office/powerpoint/2010/main" val="566254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repeatCount="indefinite" accel="50000" decel="50000" fill="hold" grpId="0" nodeType="clickEffect">
                                  <p:stCondLst>
                                    <p:cond delay="0"/>
                                  </p:stCondLst>
                                  <p:childTnLst>
                                    <p:animMotion origin="layout" path="M 4.53153E-6 -2.87335E-6 L 0.13837 -0.05946 C 0.16747 -0.07308 0.21074 -0.08034 0.25606 -0.08034 C 0.30776 -0.08034 0.34911 -0.07308 0.37822 -0.05946 L 0.51672 -2.87335E-6 " pathEditMode="relative" rAng="0" ptsTypes="AAAAA">
                                      <p:cBhvr>
                                        <p:cTn id="6" dur="2500" fill="hold"/>
                                        <p:tgtEl>
                                          <p:spTgt spid="5"/>
                                        </p:tgtEl>
                                        <p:attrNameLst>
                                          <p:attrName>ppt_x</p:attrName>
                                          <p:attrName>ppt_y</p:attrName>
                                        </p:attrNameLst>
                                      </p:cBhvr>
                                      <p:rCtr x="25836" y="-4017"/>
                                    </p:animMotion>
                                  </p:childTnLst>
                                </p:cTn>
                              </p:par>
                              <p:par>
                                <p:cTn id="7" presetID="22" presetClass="entr" presetSubtype="8" fill="hold" grpId="0" nodeType="withEffect">
                                  <p:stCondLst>
                                    <p:cond delay="500"/>
                                  </p:stCondLst>
                                  <p:childTnLst>
                                    <p:set>
                                      <p:cBhvr>
                                        <p:cTn id="8" dur="1" fill="hold">
                                          <p:stCondLst>
                                            <p:cond delay="0"/>
                                          </p:stCondLst>
                                        </p:cTn>
                                        <p:tgtEl>
                                          <p:spTgt spid="24"/>
                                        </p:tgtEl>
                                        <p:attrNameLst>
                                          <p:attrName>style.visibility</p:attrName>
                                        </p:attrNameLst>
                                      </p:cBhvr>
                                      <p:to>
                                        <p:strVal val="visible"/>
                                      </p:to>
                                    </p:set>
                                    <p:animEffect transition="in" filter="wipe(left)">
                                      <p:cBhvr>
                                        <p:cTn id="9" dur="175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path" presetSubtype="0" repeatCount="indefinite" accel="50000" decel="50000" fill="hold" grpId="0" nodeType="clickEffect">
                                  <p:stCondLst>
                                    <p:cond delay="750"/>
                                  </p:stCondLst>
                                  <p:childTnLst>
                                    <p:animMotion origin="layout" path="M -3.11718E-6 2.45574E-6 L 0.13837 -0.05947 C 0.16748 -0.07308 0.21075 -0.08035 0.25607 -0.08035 C 0.30776 -0.08035 0.34912 -0.07308 0.37823 -0.05947 L 0.51673 2.45574E-6 " pathEditMode="relative" rAng="0" ptsTypes="AAAAA">
                                      <p:cBhvr>
                                        <p:cTn id="13" dur="2500" fill="hold"/>
                                        <p:tgtEl>
                                          <p:spTgt spid="28"/>
                                        </p:tgtEl>
                                        <p:attrNameLst>
                                          <p:attrName>ppt_x</p:attrName>
                                          <p:attrName>ppt_y</p:attrName>
                                        </p:attrNameLst>
                                      </p:cBhvr>
                                      <p:rCtr x="25836" y="-4017"/>
                                    </p:animMotion>
                                  </p:childTnLst>
                                </p:cTn>
                              </p:par>
                              <p:par>
                                <p:cTn id="14" presetID="22" presetClass="entr" presetSubtype="8" fill="hold" grpId="0" nodeType="withEffect">
                                  <p:stCondLst>
                                    <p:cond delay="125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175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path" presetSubtype="0" repeatCount="indefinite" accel="50000" decel="50000" fill="hold" grpId="0" nodeType="clickEffect">
                                  <p:stCondLst>
                                    <p:cond delay="1500"/>
                                  </p:stCondLst>
                                  <p:childTnLst>
                                    <p:animMotion origin="layout" path="M -2.52234E-6 4.90241E-6 L 0.13837 -0.05947 C 0.16748 -0.07309 0.21075 -0.08035 0.25607 -0.08035 C 0.30776 -0.08035 0.34912 -0.07309 0.37823 -0.05947 L 0.51672 4.90241E-6 " pathEditMode="relative" rAng="0" ptsTypes="AAAAA">
                                      <p:cBhvr>
                                        <p:cTn id="20" dur="2500" fill="hold"/>
                                        <p:tgtEl>
                                          <p:spTgt spid="32"/>
                                        </p:tgtEl>
                                        <p:attrNameLst>
                                          <p:attrName>ppt_x</p:attrName>
                                          <p:attrName>ppt_y</p:attrName>
                                        </p:attrNameLst>
                                      </p:cBhvr>
                                      <p:rCtr x="25836" y="-4017"/>
                                    </p:animMotion>
                                  </p:childTnLst>
                                </p:cTn>
                              </p:par>
                              <p:par>
                                <p:cTn id="21" presetID="22" presetClass="entr" presetSubtype="8" fill="hold" grpId="0" nodeType="withEffect">
                                  <p:stCondLst>
                                    <p:cond delay="200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1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27" grpId="0" animBg="1"/>
      <p:bldP spid="28" grpId="0" animBg="1"/>
      <p:bldP spid="31" grpId="0" animBg="1"/>
      <p:bldP spid="3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9286211" y="2217116"/>
            <a:ext cx="1163445" cy="2926048"/>
          </a:xfrm>
          <a:prstGeom prst="rect">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 name="Rectangle 12"/>
          <p:cNvSpPr/>
          <p:nvPr/>
        </p:nvSpPr>
        <p:spPr bwMode="auto">
          <a:xfrm>
            <a:off x="2012043" y="2217116"/>
            <a:ext cx="1163445" cy="2926048"/>
          </a:xfrm>
          <a:prstGeom prst="rect">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What is a Replication Group?</a:t>
            </a:r>
            <a:endParaRPr lang="en-US" dirty="0"/>
          </a:p>
        </p:txBody>
      </p:sp>
      <p:sp>
        <p:nvSpPr>
          <p:cNvPr id="3" name="Text Placeholder 2"/>
          <p:cNvSpPr>
            <a:spLocks noGrp="1"/>
          </p:cNvSpPr>
          <p:nvPr>
            <p:ph type="body" sz="quarter" idx="11"/>
          </p:nvPr>
        </p:nvSpPr>
        <p:spPr/>
        <p:txBody>
          <a:bodyPr/>
          <a:lstStyle/>
          <a:p>
            <a:endParaRPr lang="en-US" dirty="0"/>
          </a:p>
        </p:txBody>
      </p:sp>
      <p:pic>
        <p:nvPicPr>
          <p:cNvPr id="4" name="Picture 3"/>
          <p:cNvPicPr>
            <a:picLocks noChangeAspect="1"/>
          </p:cNvPicPr>
          <p:nvPr/>
        </p:nvPicPr>
        <p:blipFill>
          <a:blip r:embed="rId2"/>
          <a:stretch>
            <a:fillRect/>
          </a:stretch>
        </p:blipFill>
        <p:spPr>
          <a:xfrm>
            <a:off x="2291228" y="4128512"/>
            <a:ext cx="554091" cy="772800"/>
          </a:xfrm>
          <a:prstGeom prst="rect">
            <a:avLst/>
          </a:prstGeom>
        </p:spPr>
      </p:pic>
      <p:pic>
        <p:nvPicPr>
          <p:cNvPr id="6" name="Picture 5"/>
          <p:cNvPicPr>
            <a:picLocks noChangeAspect="1"/>
          </p:cNvPicPr>
          <p:nvPr/>
        </p:nvPicPr>
        <p:blipFill>
          <a:blip r:embed="rId2"/>
          <a:stretch>
            <a:fillRect/>
          </a:stretch>
        </p:blipFill>
        <p:spPr>
          <a:xfrm>
            <a:off x="9595757" y="4128512"/>
            <a:ext cx="554091" cy="772800"/>
          </a:xfrm>
          <a:prstGeom prst="rect">
            <a:avLst/>
          </a:prstGeom>
        </p:spPr>
      </p:pic>
      <p:grpSp>
        <p:nvGrpSpPr>
          <p:cNvPr id="9" name="Group 8"/>
          <p:cNvGrpSpPr/>
          <p:nvPr/>
        </p:nvGrpSpPr>
        <p:grpSpPr>
          <a:xfrm>
            <a:off x="1834622" y="5329406"/>
            <a:ext cx="1467304" cy="1309746"/>
            <a:chOff x="2013751" y="5326042"/>
            <a:chExt cx="1467304" cy="1309746"/>
          </a:xfrm>
        </p:grpSpPr>
        <p:pic>
          <p:nvPicPr>
            <p:cNvPr id="7" name="Picture 6"/>
            <p:cNvPicPr>
              <a:picLocks noChangeAspect="1"/>
            </p:cNvPicPr>
            <p:nvPr/>
          </p:nvPicPr>
          <p:blipFill>
            <a:blip r:embed="rId3"/>
            <a:stretch>
              <a:fillRect/>
            </a:stretch>
          </p:blipFill>
          <p:spPr>
            <a:xfrm>
              <a:off x="2294056" y="5326042"/>
              <a:ext cx="906694" cy="705600"/>
            </a:xfrm>
            <a:prstGeom prst="rect">
              <a:avLst/>
            </a:prstGeom>
          </p:spPr>
        </p:pic>
        <p:sp>
          <p:nvSpPr>
            <p:cNvPr id="8" name="TextBox 7"/>
            <p:cNvSpPr txBox="1"/>
            <p:nvPr/>
          </p:nvSpPr>
          <p:spPr>
            <a:xfrm>
              <a:off x="2013751" y="6007924"/>
              <a:ext cx="146730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Primary</a:t>
              </a:r>
            </a:p>
          </p:txBody>
        </p:sp>
      </p:grpSp>
      <p:grpSp>
        <p:nvGrpSpPr>
          <p:cNvPr id="10" name="Group 9"/>
          <p:cNvGrpSpPr/>
          <p:nvPr/>
        </p:nvGrpSpPr>
        <p:grpSpPr>
          <a:xfrm>
            <a:off x="8961407" y="5315284"/>
            <a:ext cx="1822792" cy="1313110"/>
            <a:chOff x="1836007" y="5326042"/>
            <a:chExt cx="1822792" cy="1313110"/>
          </a:xfrm>
        </p:grpSpPr>
        <p:pic>
          <p:nvPicPr>
            <p:cNvPr id="11" name="Picture 10"/>
            <p:cNvPicPr>
              <a:picLocks noChangeAspect="1"/>
            </p:cNvPicPr>
            <p:nvPr/>
          </p:nvPicPr>
          <p:blipFill>
            <a:blip r:embed="rId3"/>
            <a:stretch>
              <a:fillRect/>
            </a:stretch>
          </p:blipFill>
          <p:spPr>
            <a:xfrm>
              <a:off x="2294056" y="5326042"/>
              <a:ext cx="906694" cy="705600"/>
            </a:xfrm>
            <a:prstGeom prst="rect">
              <a:avLst/>
            </a:prstGeom>
          </p:spPr>
        </p:pic>
        <p:sp>
          <p:nvSpPr>
            <p:cNvPr id="12" name="TextBox 11"/>
            <p:cNvSpPr txBox="1"/>
            <p:nvPr/>
          </p:nvSpPr>
          <p:spPr>
            <a:xfrm>
              <a:off x="1836007" y="6011288"/>
              <a:ext cx="182279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Secondary</a:t>
              </a:r>
            </a:p>
          </p:txBody>
        </p:sp>
      </p:grpSp>
      <p:sp>
        <p:nvSpPr>
          <p:cNvPr id="24" name="Arc 23"/>
          <p:cNvSpPr/>
          <p:nvPr/>
        </p:nvSpPr>
        <p:spPr>
          <a:xfrm>
            <a:off x="2973039" y="3771580"/>
            <a:ext cx="6514703" cy="1306906"/>
          </a:xfrm>
          <a:prstGeom prst="arc">
            <a:avLst>
              <a:gd name="adj1" fmla="val 11041188"/>
              <a:gd name="adj2" fmla="val 2137052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5" name="Freeform 4"/>
          <p:cNvSpPr>
            <a:spLocks noEditPoints="1"/>
          </p:cNvSpPr>
          <p:nvPr/>
        </p:nvSpPr>
        <p:spPr bwMode="black">
          <a:xfrm>
            <a:off x="2810320" y="4117617"/>
            <a:ext cx="370036" cy="325755"/>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rgbClr val="FFFFFF"/>
          </a:solidFill>
          <a:ln>
            <a:noFill/>
          </a:ln>
          <a:extLst/>
        </p:spPr>
        <p:txBody>
          <a:bodyPr vert="horz" wrap="square" lIns="93278" tIns="46639" rIns="93278" bIns="46639"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pic>
        <p:nvPicPr>
          <p:cNvPr id="25" name="Picture 24"/>
          <p:cNvPicPr>
            <a:picLocks noChangeAspect="1"/>
          </p:cNvPicPr>
          <p:nvPr/>
        </p:nvPicPr>
        <p:blipFill>
          <a:blip r:embed="rId2"/>
          <a:stretch>
            <a:fillRect/>
          </a:stretch>
        </p:blipFill>
        <p:spPr>
          <a:xfrm>
            <a:off x="2291494" y="3278800"/>
            <a:ext cx="554091" cy="772800"/>
          </a:xfrm>
          <a:prstGeom prst="rect">
            <a:avLst/>
          </a:prstGeom>
        </p:spPr>
      </p:pic>
      <p:pic>
        <p:nvPicPr>
          <p:cNvPr id="26" name="Picture 25"/>
          <p:cNvPicPr>
            <a:picLocks noChangeAspect="1"/>
          </p:cNvPicPr>
          <p:nvPr/>
        </p:nvPicPr>
        <p:blipFill>
          <a:blip r:embed="rId2"/>
          <a:stretch>
            <a:fillRect/>
          </a:stretch>
        </p:blipFill>
        <p:spPr>
          <a:xfrm>
            <a:off x="9596023" y="3278800"/>
            <a:ext cx="554091" cy="772800"/>
          </a:xfrm>
          <a:prstGeom prst="rect">
            <a:avLst/>
          </a:prstGeom>
        </p:spPr>
      </p:pic>
      <p:sp>
        <p:nvSpPr>
          <p:cNvPr id="27" name="Arc 26"/>
          <p:cNvSpPr/>
          <p:nvPr/>
        </p:nvSpPr>
        <p:spPr>
          <a:xfrm>
            <a:off x="2973305" y="2921868"/>
            <a:ext cx="6514703" cy="1306906"/>
          </a:xfrm>
          <a:prstGeom prst="arc">
            <a:avLst>
              <a:gd name="adj1" fmla="val 11041188"/>
              <a:gd name="adj2" fmla="val 2137052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8" name="Freeform 27"/>
          <p:cNvSpPr>
            <a:spLocks noEditPoints="1"/>
          </p:cNvSpPr>
          <p:nvPr/>
        </p:nvSpPr>
        <p:spPr bwMode="black">
          <a:xfrm>
            <a:off x="2810586" y="3267905"/>
            <a:ext cx="370036" cy="325755"/>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rgbClr val="FFFFFF"/>
          </a:solidFill>
          <a:ln>
            <a:noFill/>
          </a:ln>
          <a:extLst/>
        </p:spPr>
        <p:txBody>
          <a:bodyPr vert="horz" wrap="square" lIns="93278" tIns="46639" rIns="93278" bIns="46639"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pic>
        <p:nvPicPr>
          <p:cNvPr id="29" name="Picture 28"/>
          <p:cNvPicPr>
            <a:picLocks noChangeAspect="1"/>
          </p:cNvPicPr>
          <p:nvPr/>
        </p:nvPicPr>
        <p:blipFill>
          <a:blip r:embed="rId2"/>
          <a:stretch>
            <a:fillRect/>
          </a:stretch>
        </p:blipFill>
        <p:spPr>
          <a:xfrm>
            <a:off x="2286360" y="2391170"/>
            <a:ext cx="554091" cy="772800"/>
          </a:xfrm>
          <a:prstGeom prst="rect">
            <a:avLst/>
          </a:prstGeom>
        </p:spPr>
      </p:pic>
      <p:pic>
        <p:nvPicPr>
          <p:cNvPr id="30" name="Picture 29"/>
          <p:cNvPicPr>
            <a:picLocks noChangeAspect="1"/>
          </p:cNvPicPr>
          <p:nvPr/>
        </p:nvPicPr>
        <p:blipFill>
          <a:blip r:embed="rId2"/>
          <a:stretch>
            <a:fillRect/>
          </a:stretch>
        </p:blipFill>
        <p:spPr>
          <a:xfrm>
            <a:off x="9590889" y="2391170"/>
            <a:ext cx="554091" cy="772800"/>
          </a:xfrm>
          <a:prstGeom prst="rect">
            <a:avLst/>
          </a:prstGeom>
        </p:spPr>
      </p:pic>
      <p:sp>
        <p:nvSpPr>
          <p:cNvPr id="31" name="Arc 30"/>
          <p:cNvSpPr/>
          <p:nvPr/>
        </p:nvSpPr>
        <p:spPr>
          <a:xfrm>
            <a:off x="2968171" y="2034238"/>
            <a:ext cx="6514703" cy="1306906"/>
          </a:xfrm>
          <a:prstGeom prst="arc">
            <a:avLst>
              <a:gd name="adj1" fmla="val 11041188"/>
              <a:gd name="adj2" fmla="val 2137052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2" name="Freeform 31"/>
          <p:cNvSpPr>
            <a:spLocks noEditPoints="1"/>
          </p:cNvSpPr>
          <p:nvPr/>
        </p:nvSpPr>
        <p:spPr bwMode="black">
          <a:xfrm>
            <a:off x="2805452" y="2380275"/>
            <a:ext cx="370036" cy="325755"/>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rgbClr val="FFFFFF"/>
          </a:solidFill>
          <a:ln>
            <a:noFill/>
          </a:ln>
          <a:extLst/>
        </p:spPr>
        <p:txBody>
          <a:bodyPr vert="horz" wrap="square" lIns="93278" tIns="46639" rIns="93278" bIns="46639"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Tree>
    <p:extLst>
      <p:ext uri="{BB962C8B-B14F-4D97-AF65-F5344CB8AC3E}">
        <p14:creationId xmlns:p14="http://schemas.microsoft.com/office/powerpoint/2010/main" val="3209902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repeatCount="indefinite" accel="50000" decel="50000" fill="hold" grpId="0" nodeType="clickEffect">
                                  <p:stCondLst>
                                    <p:cond delay="0"/>
                                  </p:stCondLst>
                                  <p:childTnLst>
                                    <p:animMotion origin="layout" path="M 4.53153E-6 -2.87335E-6 L 0.13837 -0.05946 C 0.16747 -0.07308 0.21074 -0.08034 0.25606 -0.08034 C 0.30776 -0.08034 0.34911 -0.07308 0.37822 -0.05946 L 0.51672 -2.87335E-6 " pathEditMode="relative" rAng="0" ptsTypes="AAAAA">
                                      <p:cBhvr>
                                        <p:cTn id="6" dur="2500" fill="hold"/>
                                        <p:tgtEl>
                                          <p:spTgt spid="5"/>
                                        </p:tgtEl>
                                        <p:attrNameLst>
                                          <p:attrName>ppt_x</p:attrName>
                                          <p:attrName>ppt_y</p:attrName>
                                        </p:attrNameLst>
                                      </p:cBhvr>
                                      <p:rCtr x="25836" y="-4017"/>
                                    </p:animMotion>
                                  </p:childTnLst>
                                </p:cTn>
                              </p:par>
                              <p:par>
                                <p:cTn id="7" presetID="22" presetClass="entr" presetSubtype="8" fill="hold" grpId="0" nodeType="withEffect">
                                  <p:stCondLst>
                                    <p:cond delay="500"/>
                                  </p:stCondLst>
                                  <p:childTnLst>
                                    <p:set>
                                      <p:cBhvr>
                                        <p:cTn id="8" dur="1" fill="hold">
                                          <p:stCondLst>
                                            <p:cond delay="0"/>
                                          </p:stCondLst>
                                        </p:cTn>
                                        <p:tgtEl>
                                          <p:spTgt spid="24"/>
                                        </p:tgtEl>
                                        <p:attrNameLst>
                                          <p:attrName>style.visibility</p:attrName>
                                        </p:attrNameLst>
                                      </p:cBhvr>
                                      <p:to>
                                        <p:strVal val="visible"/>
                                      </p:to>
                                    </p:set>
                                    <p:animEffect transition="in" filter="wipe(left)">
                                      <p:cBhvr>
                                        <p:cTn id="9" dur="1750"/>
                                        <p:tgtEl>
                                          <p:spTgt spid="24"/>
                                        </p:tgtEl>
                                      </p:cBhvr>
                                    </p:animEffect>
                                  </p:childTnLst>
                                </p:cTn>
                              </p:par>
                              <p:par>
                                <p:cTn id="10" presetID="37" presetClass="path" presetSubtype="0" repeatCount="indefinite" accel="50000" decel="50000" fill="hold" grpId="0" nodeType="withEffect">
                                  <p:stCondLst>
                                    <p:cond delay="0"/>
                                  </p:stCondLst>
                                  <p:childTnLst>
                                    <p:animMotion origin="layout" path="M -3.11718E-6 2.45574E-6 L 0.13837 -0.05947 C 0.16748 -0.07308 0.21075 -0.08035 0.25607 -0.08035 C 0.30776 -0.08035 0.34912 -0.07308 0.37823 -0.05947 L 0.51673 2.45574E-6 " pathEditMode="relative" rAng="0" ptsTypes="AAAAA">
                                      <p:cBhvr>
                                        <p:cTn id="11" dur="2500" fill="hold"/>
                                        <p:tgtEl>
                                          <p:spTgt spid="28"/>
                                        </p:tgtEl>
                                        <p:attrNameLst>
                                          <p:attrName>ppt_x</p:attrName>
                                          <p:attrName>ppt_y</p:attrName>
                                        </p:attrNameLst>
                                      </p:cBhvr>
                                      <p:rCtr x="25836" y="-4017"/>
                                    </p:animMotion>
                                  </p:childTnLst>
                                </p:cTn>
                              </p:par>
                              <p:par>
                                <p:cTn id="12" presetID="22" presetClass="entr" presetSubtype="8" fill="hold" grpId="0" nodeType="withEffect">
                                  <p:stCondLst>
                                    <p:cond delay="50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1750"/>
                                        <p:tgtEl>
                                          <p:spTgt spid="27"/>
                                        </p:tgtEl>
                                      </p:cBhvr>
                                    </p:animEffect>
                                  </p:childTnLst>
                                </p:cTn>
                              </p:par>
                              <p:par>
                                <p:cTn id="15" presetID="37" presetClass="path" presetSubtype="0" repeatCount="indefinite" accel="50000" decel="50000" fill="hold" grpId="0" nodeType="withEffect">
                                  <p:stCondLst>
                                    <p:cond delay="0"/>
                                  </p:stCondLst>
                                  <p:childTnLst>
                                    <p:animMotion origin="layout" path="M -2.52234E-6 4.90241E-6 L 0.13837 -0.05947 C 0.16748 -0.07309 0.21075 -0.08035 0.25607 -0.08035 C 0.30776 -0.08035 0.34912 -0.07309 0.37823 -0.05947 L 0.51672 4.90241E-6 " pathEditMode="relative" rAng="0" ptsTypes="AAAAA">
                                      <p:cBhvr>
                                        <p:cTn id="16" dur="2500" fill="hold"/>
                                        <p:tgtEl>
                                          <p:spTgt spid="32"/>
                                        </p:tgtEl>
                                        <p:attrNameLst>
                                          <p:attrName>ppt_x</p:attrName>
                                          <p:attrName>ppt_y</p:attrName>
                                        </p:attrNameLst>
                                      </p:cBhvr>
                                      <p:rCtr x="25836" y="-4017"/>
                                    </p:animMotion>
                                  </p:childTnLst>
                                </p:cTn>
                              </p:par>
                              <p:par>
                                <p:cTn id="17" presetID="22" presetClass="entr" presetSubtype="8" fill="hold" grpId="0" nodeType="withEffect">
                                  <p:stCondLst>
                                    <p:cond delay="50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1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27" grpId="0" animBg="1"/>
      <p:bldP spid="28" grpId="0" animBg="1"/>
      <p:bldP spid="31"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Session Objectives and Takeaways</a:t>
            </a:r>
          </a:p>
        </p:txBody>
      </p:sp>
      <p:sp>
        <p:nvSpPr>
          <p:cNvPr id="6" name="Text Placeholder 5"/>
          <p:cNvSpPr>
            <a:spLocks noGrp="1"/>
          </p:cNvSpPr>
          <p:nvPr>
            <p:ph type="body" sz="quarter" idx="11"/>
          </p:nvPr>
        </p:nvSpPr>
        <p:spPr>
          <a:xfrm>
            <a:off x="274639" y="1212849"/>
            <a:ext cx="11889564" cy="1169551"/>
          </a:xfrm>
        </p:spPr>
        <p:txBody>
          <a:bodyPr/>
          <a:lstStyle/>
          <a:p>
            <a:pPr marL="342900" indent="-342900">
              <a:buClr>
                <a:schemeClr val="tx2"/>
              </a:buClr>
              <a:buBlip>
                <a:blip r:embed="rId3"/>
              </a:buBlip>
            </a:pPr>
            <a:endParaRPr lang="en-US" sz="3200" dirty="0">
              <a:solidFill>
                <a:srgbClr val="00BCF2"/>
              </a:solidFill>
            </a:endParaRPr>
          </a:p>
          <a:p>
            <a:pPr>
              <a:buClr>
                <a:schemeClr val="tx2"/>
              </a:buClr>
            </a:pPr>
            <a:endParaRPr lang="en-US" sz="3200" dirty="0">
              <a:solidFill>
                <a:srgbClr val="00BCF2"/>
              </a:solidFill>
            </a:endParaRPr>
          </a:p>
        </p:txBody>
      </p:sp>
      <p:sp>
        <p:nvSpPr>
          <p:cNvPr id="5" name="Text Placeholder 4"/>
          <p:cNvSpPr txBox="1">
            <a:spLocks/>
          </p:cNvSpPr>
          <p:nvPr/>
        </p:nvSpPr>
        <p:spPr>
          <a:xfrm>
            <a:off x="274639" y="1211262"/>
            <a:ext cx="11889564" cy="4795159"/>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1"/>
                    </a:gs>
                    <a:gs pos="100000">
                      <a:schemeClr val="tx1"/>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sz="3600" dirty="0" smtClean="0">
                <a:gradFill>
                  <a:gsLst>
                    <a:gs pos="2920">
                      <a:srgbClr val="FFFFFF"/>
                    </a:gs>
                    <a:gs pos="100000">
                      <a:srgbClr val="FFFFFF"/>
                    </a:gs>
                  </a:gsLst>
                  <a:lin ang="5400000" scaled="0"/>
                </a:gradFill>
              </a:rPr>
              <a:t>Session Objective(s): </a:t>
            </a:r>
          </a:p>
          <a:p>
            <a:pPr>
              <a:buClr>
                <a:srgbClr val="68217A"/>
              </a:buClr>
            </a:pPr>
            <a:r>
              <a:rPr lang="en-US" sz="2800" dirty="0" smtClean="0">
                <a:solidFill>
                  <a:srgbClr val="00BCF2"/>
                </a:solidFill>
              </a:rPr>
              <a:t>Lap around Microsoft’s Business Continuity Solutions</a:t>
            </a:r>
          </a:p>
          <a:p>
            <a:pPr>
              <a:buClr>
                <a:srgbClr val="68217A"/>
              </a:buClr>
            </a:pPr>
            <a:r>
              <a:rPr lang="en-US" sz="2800" dirty="0" smtClean="0">
                <a:solidFill>
                  <a:srgbClr val="00BCF2"/>
                </a:solidFill>
              </a:rPr>
              <a:t>Explain benefits of supporting SAN based replication technology with Azure Site Recovery and VMM</a:t>
            </a:r>
          </a:p>
          <a:p>
            <a:pPr>
              <a:buClr>
                <a:srgbClr val="68217A"/>
              </a:buClr>
            </a:pPr>
            <a:r>
              <a:rPr lang="en-US" sz="2800" dirty="0" smtClean="0">
                <a:solidFill>
                  <a:srgbClr val="00BCF2"/>
                </a:solidFill>
              </a:rPr>
              <a:t>Perform Hyper-V VM protection and recovery with storage partner solutions </a:t>
            </a:r>
          </a:p>
          <a:p>
            <a:pPr>
              <a:buClr>
                <a:srgbClr val="68217A"/>
              </a:buClr>
            </a:pPr>
            <a:r>
              <a:rPr lang="en-US" sz="2800" dirty="0">
                <a:solidFill>
                  <a:srgbClr val="00BCF2"/>
                </a:solidFill>
              </a:rPr>
              <a:t>Explain the standards based </a:t>
            </a:r>
            <a:r>
              <a:rPr lang="en-US" sz="2800" dirty="0" smtClean="0">
                <a:solidFill>
                  <a:srgbClr val="00BCF2"/>
                </a:solidFill>
              </a:rPr>
              <a:t>work </a:t>
            </a:r>
            <a:r>
              <a:rPr lang="en-US" sz="2800" dirty="0">
                <a:solidFill>
                  <a:srgbClr val="00BCF2"/>
                </a:solidFill>
              </a:rPr>
              <a:t>that enables this </a:t>
            </a:r>
            <a:r>
              <a:rPr lang="en-US" sz="2800" dirty="0" smtClean="0">
                <a:solidFill>
                  <a:srgbClr val="00BCF2"/>
                </a:solidFill>
              </a:rPr>
              <a:t>solution</a:t>
            </a:r>
            <a:endParaRPr lang="en-US" sz="2800" dirty="0">
              <a:solidFill>
                <a:srgbClr val="00BCF2"/>
              </a:solidFill>
            </a:endParaRPr>
          </a:p>
          <a:p>
            <a:pPr>
              <a:buClr>
                <a:srgbClr val="FFFFFF"/>
              </a:buClr>
            </a:pPr>
            <a:endParaRPr lang="en-US" sz="3600" dirty="0" smtClean="0">
              <a:gradFill>
                <a:gsLst>
                  <a:gs pos="2920">
                    <a:srgbClr val="FFFFFF"/>
                  </a:gs>
                  <a:gs pos="100000">
                    <a:srgbClr val="FFFFFF"/>
                  </a:gs>
                </a:gsLst>
                <a:lin ang="5400000" scaled="0"/>
              </a:gradFill>
            </a:endParaRPr>
          </a:p>
          <a:p>
            <a:pPr>
              <a:buClr>
                <a:srgbClr val="FFFFFF"/>
              </a:buClr>
            </a:pPr>
            <a:r>
              <a:rPr lang="en-US" sz="3600" dirty="0" smtClean="0">
                <a:gradFill>
                  <a:gsLst>
                    <a:gs pos="2920">
                      <a:srgbClr val="FFFFFF"/>
                    </a:gs>
                    <a:gs pos="100000">
                      <a:srgbClr val="FFFFFF"/>
                    </a:gs>
                  </a:gsLst>
                  <a:lin ang="5400000" scaled="0"/>
                </a:gradFill>
              </a:rPr>
              <a:t>TAP Signup </a:t>
            </a:r>
          </a:p>
          <a:p>
            <a:pPr>
              <a:buClr>
                <a:srgbClr val="FFFFFF"/>
              </a:buClr>
            </a:pPr>
            <a:r>
              <a:rPr lang="en-US" sz="3600" dirty="0" smtClean="0">
                <a:gradFill>
                  <a:gsLst>
                    <a:gs pos="2920">
                      <a:srgbClr val="FFFFFF"/>
                    </a:gs>
                    <a:gs pos="100000">
                      <a:srgbClr val="FFFFFF"/>
                    </a:gs>
                  </a:gsLst>
                  <a:lin ang="5400000" scaled="0"/>
                </a:gradFill>
              </a:rPr>
              <a:t>Portal and Download Links </a:t>
            </a:r>
            <a:endParaRPr lang="en-US" sz="3600" dirty="0">
              <a:gradFill>
                <a:gsLst>
                  <a:gs pos="2920">
                    <a:srgbClr val="FFFFFF"/>
                  </a:gs>
                  <a:gs pos="100000">
                    <a:srgbClr val="FFFFFF"/>
                  </a:gs>
                </a:gsLst>
                <a:lin ang="5400000" scaled="0"/>
              </a:gradFill>
            </a:endParaRPr>
          </a:p>
        </p:txBody>
      </p:sp>
    </p:spTree>
    <p:extLst>
      <p:ext uri="{BB962C8B-B14F-4D97-AF65-F5344CB8AC3E}">
        <p14:creationId xmlns:p14="http://schemas.microsoft.com/office/powerpoint/2010/main" val="787044688"/>
      </p:ext>
    </p:extLst>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Storage Replication</a:t>
            </a:r>
            <a:endParaRPr lang="en-US" dirty="0"/>
          </a:p>
        </p:txBody>
      </p:sp>
      <p:sp>
        <p:nvSpPr>
          <p:cNvPr id="3" name="Text Placeholder 2"/>
          <p:cNvSpPr>
            <a:spLocks noGrp="1"/>
          </p:cNvSpPr>
          <p:nvPr>
            <p:ph type="body" sz="quarter" idx="11"/>
          </p:nvPr>
        </p:nvSpPr>
        <p:spPr>
          <a:xfrm>
            <a:off x="274639" y="1212849"/>
            <a:ext cx="11889564" cy="738664"/>
          </a:xfrm>
        </p:spPr>
        <p:txBody>
          <a:bodyPr/>
          <a:lstStyle/>
          <a:p>
            <a:r>
              <a:rPr lang="en-US" b="1" dirty="0" smtClean="0"/>
              <a:t>Automated </a:t>
            </a:r>
            <a:r>
              <a:rPr lang="en-US" dirty="0" smtClean="0"/>
              <a:t>Storage Pairing (RG </a:t>
            </a:r>
            <a:r>
              <a:rPr lang="en-US" dirty="0" smtClean="0">
                <a:sym typeface="Wingdings" panose="05000000000000000000" pitchFamily="2" charset="2"/>
              </a:rPr>
              <a:t> Storage Pool)</a:t>
            </a:r>
            <a:endParaRPr lang="en-US" dirty="0"/>
          </a:p>
        </p:txBody>
      </p:sp>
      <p:grpSp>
        <p:nvGrpSpPr>
          <p:cNvPr id="8" name="Group 7"/>
          <p:cNvGrpSpPr/>
          <p:nvPr/>
        </p:nvGrpSpPr>
        <p:grpSpPr>
          <a:xfrm>
            <a:off x="1834622" y="5329406"/>
            <a:ext cx="1467304" cy="1309746"/>
            <a:chOff x="2013751" y="5326042"/>
            <a:chExt cx="1467304" cy="1309746"/>
          </a:xfrm>
        </p:grpSpPr>
        <p:pic>
          <p:nvPicPr>
            <p:cNvPr id="9" name="Picture 8"/>
            <p:cNvPicPr>
              <a:picLocks noChangeAspect="1"/>
            </p:cNvPicPr>
            <p:nvPr/>
          </p:nvPicPr>
          <p:blipFill>
            <a:blip r:embed="rId2"/>
            <a:stretch>
              <a:fillRect/>
            </a:stretch>
          </p:blipFill>
          <p:spPr>
            <a:xfrm>
              <a:off x="2294056" y="5326042"/>
              <a:ext cx="906694" cy="705600"/>
            </a:xfrm>
            <a:prstGeom prst="rect">
              <a:avLst/>
            </a:prstGeom>
          </p:spPr>
        </p:pic>
        <p:sp>
          <p:nvSpPr>
            <p:cNvPr id="10" name="TextBox 9"/>
            <p:cNvSpPr txBox="1"/>
            <p:nvPr/>
          </p:nvSpPr>
          <p:spPr>
            <a:xfrm>
              <a:off x="2013751" y="6007924"/>
              <a:ext cx="146730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Primary</a:t>
              </a:r>
            </a:p>
          </p:txBody>
        </p:sp>
      </p:grpSp>
      <p:grpSp>
        <p:nvGrpSpPr>
          <p:cNvPr id="11" name="Group 10"/>
          <p:cNvGrpSpPr/>
          <p:nvPr/>
        </p:nvGrpSpPr>
        <p:grpSpPr>
          <a:xfrm>
            <a:off x="8961407" y="5315284"/>
            <a:ext cx="1822792" cy="1313110"/>
            <a:chOff x="1836007" y="5326042"/>
            <a:chExt cx="1822792" cy="1313110"/>
          </a:xfrm>
        </p:grpSpPr>
        <p:pic>
          <p:nvPicPr>
            <p:cNvPr id="12" name="Picture 11"/>
            <p:cNvPicPr>
              <a:picLocks noChangeAspect="1"/>
            </p:cNvPicPr>
            <p:nvPr/>
          </p:nvPicPr>
          <p:blipFill>
            <a:blip r:embed="rId2"/>
            <a:stretch>
              <a:fillRect/>
            </a:stretch>
          </p:blipFill>
          <p:spPr>
            <a:xfrm>
              <a:off x="2294056" y="5326042"/>
              <a:ext cx="906694" cy="705600"/>
            </a:xfrm>
            <a:prstGeom prst="rect">
              <a:avLst/>
            </a:prstGeom>
          </p:spPr>
        </p:pic>
        <p:sp>
          <p:nvSpPr>
            <p:cNvPr id="13" name="TextBox 12"/>
            <p:cNvSpPr txBox="1"/>
            <p:nvPr/>
          </p:nvSpPr>
          <p:spPr>
            <a:xfrm>
              <a:off x="1836007" y="6011288"/>
              <a:ext cx="182279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Secondary</a:t>
              </a:r>
            </a:p>
          </p:txBody>
        </p:sp>
      </p:grpSp>
      <p:sp>
        <p:nvSpPr>
          <p:cNvPr id="24" name="Rectangle 23"/>
          <p:cNvSpPr/>
          <p:nvPr/>
        </p:nvSpPr>
        <p:spPr bwMode="auto">
          <a:xfrm>
            <a:off x="3566506" y="5392085"/>
            <a:ext cx="1163445" cy="551998"/>
          </a:xfrm>
          <a:prstGeom prst="rect">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RG</a:t>
            </a:r>
            <a:endParaRPr lang="en-US" sz="2000" dirty="0">
              <a:gradFill>
                <a:gsLst>
                  <a:gs pos="0">
                    <a:srgbClr val="FFFFFF"/>
                  </a:gs>
                  <a:gs pos="100000">
                    <a:srgbClr val="FFFFFF"/>
                  </a:gs>
                </a:gsLst>
                <a:lin ang="5400000" scaled="0"/>
              </a:gradFill>
            </a:endParaRPr>
          </a:p>
        </p:txBody>
      </p:sp>
      <p:sp>
        <p:nvSpPr>
          <p:cNvPr id="25" name="Rectangle 24"/>
          <p:cNvSpPr/>
          <p:nvPr/>
        </p:nvSpPr>
        <p:spPr bwMode="auto">
          <a:xfrm>
            <a:off x="7711126" y="5392085"/>
            <a:ext cx="1163445" cy="551998"/>
          </a:xfrm>
          <a:prstGeom prst="rect">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RG</a:t>
            </a:r>
            <a:endParaRPr lang="en-US" sz="2000" dirty="0">
              <a:gradFill>
                <a:gsLst>
                  <a:gs pos="0">
                    <a:srgbClr val="FFFFFF"/>
                  </a:gs>
                  <a:gs pos="100000">
                    <a:srgbClr val="FFFFFF"/>
                  </a:gs>
                </a:gsLst>
                <a:lin ang="5400000" scaled="0"/>
              </a:gradFill>
            </a:endParaRPr>
          </a:p>
        </p:txBody>
      </p:sp>
      <p:grpSp>
        <p:nvGrpSpPr>
          <p:cNvPr id="31" name="Group 30"/>
          <p:cNvGrpSpPr/>
          <p:nvPr/>
        </p:nvGrpSpPr>
        <p:grpSpPr>
          <a:xfrm>
            <a:off x="1989183" y="2217116"/>
            <a:ext cx="1163445" cy="2926048"/>
            <a:chOff x="2012043" y="2217116"/>
            <a:chExt cx="1163445" cy="2926048"/>
          </a:xfrm>
        </p:grpSpPr>
        <p:sp>
          <p:nvSpPr>
            <p:cNvPr id="5" name="Rectangle 4"/>
            <p:cNvSpPr/>
            <p:nvPr/>
          </p:nvSpPr>
          <p:spPr bwMode="auto">
            <a:xfrm>
              <a:off x="2012043" y="2217116"/>
              <a:ext cx="1163445" cy="2926048"/>
            </a:xfrm>
            <a:prstGeom prst="rect">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6" name="Picture 5"/>
            <p:cNvPicPr>
              <a:picLocks noChangeAspect="1"/>
            </p:cNvPicPr>
            <p:nvPr/>
          </p:nvPicPr>
          <p:blipFill>
            <a:blip r:embed="rId3"/>
            <a:stretch>
              <a:fillRect/>
            </a:stretch>
          </p:blipFill>
          <p:spPr>
            <a:xfrm>
              <a:off x="2291228" y="4128512"/>
              <a:ext cx="554091" cy="772800"/>
            </a:xfrm>
            <a:prstGeom prst="rect">
              <a:avLst/>
            </a:prstGeom>
          </p:spPr>
        </p:pic>
        <p:pic>
          <p:nvPicPr>
            <p:cNvPr id="16" name="Picture 15"/>
            <p:cNvPicPr>
              <a:picLocks noChangeAspect="1"/>
            </p:cNvPicPr>
            <p:nvPr/>
          </p:nvPicPr>
          <p:blipFill>
            <a:blip r:embed="rId3"/>
            <a:stretch>
              <a:fillRect/>
            </a:stretch>
          </p:blipFill>
          <p:spPr>
            <a:xfrm>
              <a:off x="2291494" y="3278800"/>
              <a:ext cx="554091" cy="772800"/>
            </a:xfrm>
            <a:prstGeom prst="rect">
              <a:avLst/>
            </a:prstGeom>
          </p:spPr>
        </p:pic>
        <p:pic>
          <p:nvPicPr>
            <p:cNvPr id="20" name="Picture 19"/>
            <p:cNvPicPr>
              <a:picLocks noChangeAspect="1"/>
            </p:cNvPicPr>
            <p:nvPr/>
          </p:nvPicPr>
          <p:blipFill>
            <a:blip r:embed="rId3"/>
            <a:stretch>
              <a:fillRect/>
            </a:stretch>
          </p:blipFill>
          <p:spPr>
            <a:xfrm>
              <a:off x="2286360" y="2391170"/>
              <a:ext cx="554091" cy="772800"/>
            </a:xfrm>
            <a:prstGeom prst="rect">
              <a:avLst/>
            </a:prstGeom>
          </p:spPr>
        </p:pic>
        <p:sp>
          <p:nvSpPr>
            <p:cNvPr id="28" name="TextBox 27"/>
            <p:cNvSpPr txBox="1"/>
            <p:nvPr/>
          </p:nvSpPr>
          <p:spPr>
            <a:xfrm>
              <a:off x="2291495" y="2674311"/>
              <a:ext cx="5435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L1</a:t>
              </a:r>
            </a:p>
          </p:txBody>
        </p:sp>
        <p:sp>
          <p:nvSpPr>
            <p:cNvPr id="29" name="TextBox 28"/>
            <p:cNvSpPr txBox="1"/>
            <p:nvPr/>
          </p:nvSpPr>
          <p:spPr>
            <a:xfrm>
              <a:off x="2295884" y="3567564"/>
              <a:ext cx="5435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L2</a:t>
              </a:r>
            </a:p>
          </p:txBody>
        </p:sp>
        <p:sp>
          <p:nvSpPr>
            <p:cNvPr id="30" name="TextBox 29"/>
            <p:cNvSpPr txBox="1"/>
            <p:nvPr/>
          </p:nvSpPr>
          <p:spPr>
            <a:xfrm>
              <a:off x="2295884" y="4411652"/>
              <a:ext cx="5435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L3</a:t>
              </a:r>
            </a:p>
          </p:txBody>
        </p:sp>
      </p:grpSp>
      <p:sp>
        <p:nvSpPr>
          <p:cNvPr id="4" name="Rectangle 3"/>
          <p:cNvSpPr/>
          <p:nvPr/>
        </p:nvSpPr>
        <p:spPr bwMode="auto">
          <a:xfrm>
            <a:off x="9309071" y="2217116"/>
            <a:ext cx="1163445" cy="2926048"/>
          </a:xfrm>
          <a:prstGeom prst="rect">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14" name="Group 13"/>
          <p:cNvGrpSpPr/>
          <p:nvPr/>
        </p:nvGrpSpPr>
        <p:grpSpPr>
          <a:xfrm>
            <a:off x="9581198" y="2391170"/>
            <a:ext cx="614735" cy="772800"/>
            <a:chOff x="9581198" y="2391170"/>
            <a:chExt cx="614735" cy="772800"/>
          </a:xfrm>
        </p:grpSpPr>
        <p:pic>
          <p:nvPicPr>
            <p:cNvPr id="21" name="Picture 20"/>
            <p:cNvPicPr>
              <a:picLocks noChangeAspect="1"/>
            </p:cNvPicPr>
            <p:nvPr/>
          </p:nvPicPr>
          <p:blipFill>
            <a:blip r:embed="rId3"/>
            <a:stretch>
              <a:fillRect/>
            </a:stretch>
          </p:blipFill>
          <p:spPr>
            <a:xfrm>
              <a:off x="9613749" y="2391170"/>
              <a:ext cx="554091" cy="772800"/>
            </a:xfrm>
            <a:prstGeom prst="rect">
              <a:avLst/>
            </a:prstGeom>
          </p:spPr>
        </p:pic>
        <p:sp>
          <p:nvSpPr>
            <p:cNvPr id="32" name="TextBox 31"/>
            <p:cNvSpPr txBox="1"/>
            <p:nvPr/>
          </p:nvSpPr>
          <p:spPr>
            <a:xfrm>
              <a:off x="9581198" y="2674311"/>
              <a:ext cx="61473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L1’</a:t>
              </a:r>
            </a:p>
          </p:txBody>
        </p:sp>
      </p:grpSp>
      <p:grpSp>
        <p:nvGrpSpPr>
          <p:cNvPr id="15" name="Group 14"/>
          <p:cNvGrpSpPr/>
          <p:nvPr/>
        </p:nvGrpSpPr>
        <p:grpSpPr>
          <a:xfrm>
            <a:off x="9585587" y="3278800"/>
            <a:ext cx="614735" cy="772800"/>
            <a:chOff x="9585587" y="3278800"/>
            <a:chExt cx="614735" cy="772800"/>
          </a:xfrm>
        </p:grpSpPr>
        <p:pic>
          <p:nvPicPr>
            <p:cNvPr id="17" name="Picture 16"/>
            <p:cNvPicPr>
              <a:picLocks noChangeAspect="1"/>
            </p:cNvPicPr>
            <p:nvPr/>
          </p:nvPicPr>
          <p:blipFill>
            <a:blip r:embed="rId3"/>
            <a:stretch>
              <a:fillRect/>
            </a:stretch>
          </p:blipFill>
          <p:spPr>
            <a:xfrm>
              <a:off x="9618883" y="3278800"/>
              <a:ext cx="554091" cy="772800"/>
            </a:xfrm>
            <a:prstGeom prst="rect">
              <a:avLst/>
            </a:prstGeom>
          </p:spPr>
        </p:pic>
        <p:sp>
          <p:nvSpPr>
            <p:cNvPr id="33" name="TextBox 32"/>
            <p:cNvSpPr txBox="1"/>
            <p:nvPr/>
          </p:nvSpPr>
          <p:spPr>
            <a:xfrm>
              <a:off x="9585587" y="3567564"/>
              <a:ext cx="61473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L2’</a:t>
              </a:r>
            </a:p>
          </p:txBody>
        </p:sp>
      </p:grpSp>
      <p:grpSp>
        <p:nvGrpSpPr>
          <p:cNvPr id="18" name="Group 17"/>
          <p:cNvGrpSpPr/>
          <p:nvPr/>
        </p:nvGrpSpPr>
        <p:grpSpPr>
          <a:xfrm>
            <a:off x="9585587" y="4128512"/>
            <a:ext cx="614735" cy="772800"/>
            <a:chOff x="9585587" y="4128512"/>
            <a:chExt cx="614735" cy="772800"/>
          </a:xfrm>
        </p:grpSpPr>
        <p:pic>
          <p:nvPicPr>
            <p:cNvPr id="7" name="Picture 6"/>
            <p:cNvPicPr>
              <a:picLocks noChangeAspect="1"/>
            </p:cNvPicPr>
            <p:nvPr/>
          </p:nvPicPr>
          <p:blipFill>
            <a:blip r:embed="rId3"/>
            <a:stretch>
              <a:fillRect/>
            </a:stretch>
          </p:blipFill>
          <p:spPr>
            <a:xfrm>
              <a:off x="9618617" y="4128512"/>
              <a:ext cx="554091" cy="772800"/>
            </a:xfrm>
            <a:prstGeom prst="rect">
              <a:avLst/>
            </a:prstGeom>
          </p:spPr>
        </p:pic>
        <p:sp>
          <p:nvSpPr>
            <p:cNvPr id="34" name="TextBox 33"/>
            <p:cNvSpPr txBox="1"/>
            <p:nvPr/>
          </p:nvSpPr>
          <p:spPr>
            <a:xfrm>
              <a:off x="9585587" y="4411652"/>
              <a:ext cx="61473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L3’</a:t>
              </a:r>
            </a:p>
          </p:txBody>
        </p:sp>
      </p:grpSp>
      <p:sp>
        <p:nvSpPr>
          <p:cNvPr id="36" name="Arc 35"/>
          <p:cNvSpPr/>
          <p:nvPr/>
        </p:nvSpPr>
        <p:spPr>
          <a:xfrm>
            <a:off x="2973039" y="3771580"/>
            <a:ext cx="6514703" cy="1306906"/>
          </a:xfrm>
          <a:prstGeom prst="arc">
            <a:avLst>
              <a:gd name="adj1" fmla="val 11041188"/>
              <a:gd name="adj2" fmla="val 2137052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7" name="Freeform 36"/>
          <p:cNvSpPr>
            <a:spLocks noEditPoints="1"/>
          </p:cNvSpPr>
          <p:nvPr/>
        </p:nvSpPr>
        <p:spPr bwMode="black">
          <a:xfrm>
            <a:off x="2810320" y="4117617"/>
            <a:ext cx="370036" cy="325755"/>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rgbClr val="FFFFFF"/>
          </a:solidFill>
          <a:ln>
            <a:noFill/>
          </a:ln>
          <a:extLst/>
        </p:spPr>
        <p:txBody>
          <a:bodyPr vert="horz" wrap="square" lIns="93278" tIns="46639" rIns="93278" bIns="46639"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8" name="Arc 37"/>
          <p:cNvSpPr/>
          <p:nvPr/>
        </p:nvSpPr>
        <p:spPr>
          <a:xfrm>
            <a:off x="2973305" y="2921868"/>
            <a:ext cx="6514703" cy="1306906"/>
          </a:xfrm>
          <a:prstGeom prst="arc">
            <a:avLst>
              <a:gd name="adj1" fmla="val 11041188"/>
              <a:gd name="adj2" fmla="val 2137052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9" name="Freeform 38"/>
          <p:cNvSpPr>
            <a:spLocks noEditPoints="1"/>
          </p:cNvSpPr>
          <p:nvPr/>
        </p:nvSpPr>
        <p:spPr bwMode="black">
          <a:xfrm>
            <a:off x="2810586" y="3267905"/>
            <a:ext cx="370036" cy="325755"/>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rgbClr val="FFFFFF"/>
          </a:solidFill>
          <a:ln>
            <a:noFill/>
          </a:ln>
          <a:extLst/>
        </p:spPr>
        <p:txBody>
          <a:bodyPr vert="horz" wrap="square" lIns="93278" tIns="46639" rIns="93278" bIns="46639"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0" name="Arc 39"/>
          <p:cNvSpPr/>
          <p:nvPr/>
        </p:nvSpPr>
        <p:spPr>
          <a:xfrm>
            <a:off x="2968171" y="2034238"/>
            <a:ext cx="6514703" cy="1306906"/>
          </a:xfrm>
          <a:prstGeom prst="arc">
            <a:avLst>
              <a:gd name="adj1" fmla="val 11041188"/>
              <a:gd name="adj2" fmla="val 2137052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41" name="Freeform 40"/>
          <p:cNvSpPr>
            <a:spLocks noEditPoints="1"/>
          </p:cNvSpPr>
          <p:nvPr/>
        </p:nvSpPr>
        <p:spPr bwMode="black">
          <a:xfrm>
            <a:off x="2805452" y="2380275"/>
            <a:ext cx="370036" cy="325755"/>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rgbClr val="FFFFFF"/>
          </a:solidFill>
          <a:ln>
            <a:noFill/>
          </a:ln>
          <a:extLst/>
        </p:spPr>
        <p:txBody>
          <a:bodyPr vert="horz" wrap="square" lIns="93278" tIns="46639" rIns="93278" bIns="46639"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2" name="Right Arrow 41"/>
          <p:cNvSpPr/>
          <p:nvPr/>
        </p:nvSpPr>
        <p:spPr bwMode="auto">
          <a:xfrm>
            <a:off x="4819180" y="5554662"/>
            <a:ext cx="2821457" cy="274317"/>
          </a:xfrm>
          <a:prstGeom prst="rightArrow">
            <a:avLst/>
          </a:prstGeom>
          <a:solidFill>
            <a:schemeClr val="accent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Enable Replication</a:t>
            </a:r>
            <a:endParaRPr lang="en-US" sz="1200" dirty="0">
              <a:gradFill>
                <a:gsLst>
                  <a:gs pos="0">
                    <a:srgbClr val="FFFFFF"/>
                  </a:gs>
                  <a:gs pos="100000">
                    <a:srgbClr val="FFFFFF"/>
                  </a:gs>
                </a:gsLst>
                <a:lin ang="5400000" scaled="0"/>
              </a:gradFill>
            </a:endParaRPr>
          </a:p>
        </p:txBody>
      </p:sp>
      <p:sp>
        <p:nvSpPr>
          <p:cNvPr id="26" name="Right Arrow 25"/>
          <p:cNvSpPr/>
          <p:nvPr/>
        </p:nvSpPr>
        <p:spPr bwMode="auto">
          <a:xfrm>
            <a:off x="4826003" y="5545047"/>
            <a:ext cx="2821457" cy="274317"/>
          </a:xfrm>
          <a:prstGeom prst="rightArrow">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Pair Storage</a:t>
            </a:r>
            <a:endParaRPr lang="en-US" sz="12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877225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26"/>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childTnLst>
                          </p:cTn>
                        </p:par>
                        <p:par>
                          <p:cTn id="39" fill="hold">
                            <p:stCondLst>
                              <p:cond delay="500"/>
                            </p:stCondLst>
                            <p:childTnLst>
                              <p:par>
                                <p:cTn id="40" presetID="37" presetClass="path" presetSubtype="0" repeatCount="indefinite" accel="50000" decel="50000" fill="hold" grpId="0" nodeType="afterEffect">
                                  <p:stCondLst>
                                    <p:cond delay="0"/>
                                  </p:stCondLst>
                                  <p:childTnLst>
                                    <p:animMotion origin="layout" path="M 4.53153E-6 -2.87335E-6 L 0.13837 -0.05946 C 0.16747 -0.07308 0.21074 -0.08034 0.25606 -0.08034 C 0.30776 -0.08034 0.34911 -0.07308 0.37822 -0.05946 L 0.51672 -2.87335E-6 " pathEditMode="relative" rAng="0" ptsTypes="AAAAA">
                                      <p:cBhvr>
                                        <p:cTn id="41" dur="2500" fill="hold"/>
                                        <p:tgtEl>
                                          <p:spTgt spid="37"/>
                                        </p:tgtEl>
                                        <p:attrNameLst>
                                          <p:attrName>ppt_x</p:attrName>
                                          <p:attrName>ppt_y</p:attrName>
                                        </p:attrNameLst>
                                      </p:cBhvr>
                                      <p:rCtr x="25836" y="-4017"/>
                                    </p:animMotion>
                                  </p:childTnLst>
                                </p:cTn>
                              </p:par>
                              <p:par>
                                <p:cTn id="42" presetID="22" presetClass="entr" presetSubtype="8" fill="hold" grpId="0" nodeType="withEffect">
                                  <p:stCondLst>
                                    <p:cond delay="50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1750"/>
                                        <p:tgtEl>
                                          <p:spTgt spid="36"/>
                                        </p:tgtEl>
                                      </p:cBhvr>
                                    </p:animEffect>
                                  </p:childTnLst>
                                </p:cTn>
                              </p:par>
                              <p:par>
                                <p:cTn id="45" presetID="37" presetClass="path" presetSubtype="0" repeatCount="indefinite" accel="50000" decel="50000" fill="hold" grpId="0" nodeType="withEffect">
                                  <p:stCondLst>
                                    <p:cond delay="0"/>
                                  </p:stCondLst>
                                  <p:childTnLst>
                                    <p:animMotion origin="layout" path="M -3.11718E-6 2.45574E-6 L 0.13837 -0.05947 C 0.16748 -0.07308 0.21075 -0.08035 0.25607 -0.08035 C 0.30776 -0.08035 0.34912 -0.07308 0.37823 -0.05947 L 0.51673 2.45574E-6 " pathEditMode="relative" rAng="0" ptsTypes="AAAAA">
                                      <p:cBhvr>
                                        <p:cTn id="46" dur="2500" fill="hold"/>
                                        <p:tgtEl>
                                          <p:spTgt spid="39"/>
                                        </p:tgtEl>
                                        <p:attrNameLst>
                                          <p:attrName>ppt_x</p:attrName>
                                          <p:attrName>ppt_y</p:attrName>
                                        </p:attrNameLst>
                                      </p:cBhvr>
                                      <p:rCtr x="25836" y="-4017"/>
                                    </p:animMotion>
                                  </p:childTnLst>
                                </p:cTn>
                              </p:par>
                              <p:par>
                                <p:cTn id="47" presetID="22" presetClass="entr" presetSubtype="8" fill="hold" grpId="0" nodeType="withEffect">
                                  <p:stCondLst>
                                    <p:cond delay="500"/>
                                  </p:stCondLst>
                                  <p:childTnLst>
                                    <p:set>
                                      <p:cBhvr>
                                        <p:cTn id="48" dur="1" fill="hold">
                                          <p:stCondLst>
                                            <p:cond delay="0"/>
                                          </p:stCondLst>
                                        </p:cTn>
                                        <p:tgtEl>
                                          <p:spTgt spid="38"/>
                                        </p:tgtEl>
                                        <p:attrNameLst>
                                          <p:attrName>style.visibility</p:attrName>
                                        </p:attrNameLst>
                                      </p:cBhvr>
                                      <p:to>
                                        <p:strVal val="visible"/>
                                      </p:to>
                                    </p:set>
                                    <p:animEffect transition="in" filter="wipe(left)">
                                      <p:cBhvr>
                                        <p:cTn id="49" dur="1750"/>
                                        <p:tgtEl>
                                          <p:spTgt spid="38"/>
                                        </p:tgtEl>
                                      </p:cBhvr>
                                    </p:animEffect>
                                  </p:childTnLst>
                                </p:cTn>
                              </p:par>
                              <p:par>
                                <p:cTn id="50" presetID="37" presetClass="path" presetSubtype="0" repeatCount="indefinite" accel="50000" decel="50000" fill="hold" grpId="0" nodeType="withEffect">
                                  <p:stCondLst>
                                    <p:cond delay="0"/>
                                  </p:stCondLst>
                                  <p:childTnLst>
                                    <p:animMotion origin="layout" path="M -2.52234E-6 4.90241E-6 L 0.13837 -0.05947 C 0.16748 -0.07309 0.21075 -0.08035 0.25607 -0.08035 C 0.30776 -0.08035 0.34912 -0.07309 0.37823 -0.05947 L 0.51672 4.90241E-6 " pathEditMode="relative" rAng="0" ptsTypes="AAAAA">
                                      <p:cBhvr>
                                        <p:cTn id="51" dur="2500" fill="hold"/>
                                        <p:tgtEl>
                                          <p:spTgt spid="41"/>
                                        </p:tgtEl>
                                        <p:attrNameLst>
                                          <p:attrName>ppt_x</p:attrName>
                                          <p:attrName>ppt_y</p:attrName>
                                        </p:attrNameLst>
                                      </p:cBhvr>
                                      <p:rCtr x="25836" y="-4017"/>
                                    </p:animMotion>
                                  </p:childTnLst>
                                </p:cTn>
                              </p:par>
                              <p:par>
                                <p:cTn id="52" presetID="22" presetClass="entr" presetSubtype="8" fill="hold" grpId="0" nodeType="withEffect">
                                  <p:stCondLst>
                                    <p:cond delay="50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1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36" grpId="0" animBg="1"/>
      <p:bldP spid="37" grpId="0" animBg="1"/>
      <p:bldP spid="37" grpId="1" animBg="1"/>
      <p:bldP spid="38" grpId="0" animBg="1"/>
      <p:bldP spid="39" grpId="0" animBg="1"/>
      <p:bldP spid="39" grpId="1" animBg="1"/>
      <p:bldP spid="40" grpId="0" animBg="1"/>
      <p:bldP spid="41" grpId="0" animBg="1"/>
      <p:bldP spid="41" grpId="1" animBg="1"/>
      <p:bldP spid="42" grpId="0" animBg="1"/>
      <p:bldP spid="26" grpId="0" animBg="1"/>
      <p:bldP spid="2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Storage Replication</a:t>
            </a:r>
            <a:endParaRPr lang="en-US" dirty="0"/>
          </a:p>
        </p:txBody>
      </p:sp>
      <p:sp>
        <p:nvSpPr>
          <p:cNvPr id="3" name="Text Placeholder 2"/>
          <p:cNvSpPr>
            <a:spLocks noGrp="1"/>
          </p:cNvSpPr>
          <p:nvPr>
            <p:ph type="body" sz="quarter" idx="11"/>
          </p:nvPr>
        </p:nvSpPr>
        <p:spPr>
          <a:xfrm>
            <a:off x="274639" y="1212849"/>
            <a:ext cx="11889564" cy="738664"/>
          </a:xfrm>
        </p:spPr>
        <p:txBody>
          <a:bodyPr/>
          <a:lstStyle/>
          <a:p>
            <a:r>
              <a:rPr lang="en-US" dirty="0" smtClean="0"/>
              <a:t>Manual Storage Pairing (RG </a:t>
            </a:r>
            <a:r>
              <a:rPr lang="en-US" dirty="0" smtClean="0">
                <a:sym typeface="Wingdings" panose="05000000000000000000" pitchFamily="2" charset="2"/>
              </a:rPr>
              <a:t> RG)</a:t>
            </a:r>
            <a:endParaRPr lang="en-US" dirty="0"/>
          </a:p>
        </p:txBody>
      </p:sp>
      <p:grpSp>
        <p:nvGrpSpPr>
          <p:cNvPr id="8" name="Group 7"/>
          <p:cNvGrpSpPr/>
          <p:nvPr/>
        </p:nvGrpSpPr>
        <p:grpSpPr>
          <a:xfrm>
            <a:off x="1834622" y="5329406"/>
            <a:ext cx="1467304" cy="1309746"/>
            <a:chOff x="2013751" y="5326042"/>
            <a:chExt cx="1467304" cy="1309746"/>
          </a:xfrm>
        </p:grpSpPr>
        <p:pic>
          <p:nvPicPr>
            <p:cNvPr id="9" name="Picture 8"/>
            <p:cNvPicPr>
              <a:picLocks noChangeAspect="1"/>
            </p:cNvPicPr>
            <p:nvPr/>
          </p:nvPicPr>
          <p:blipFill>
            <a:blip r:embed="rId2"/>
            <a:stretch>
              <a:fillRect/>
            </a:stretch>
          </p:blipFill>
          <p:spPr>
            <a:xfrm>
              <a:off x="2294056" y="5326042"/>
              <a:ext cx="906694" cy="705600"/>
            </a:xfrm>
            <a:prstGeom prst="rect">
              <a:avLst/>
            </a:prstGeom>
          </p:spPr>
        </p:pic>
        <p:sp>
          <p:nvSpPr>
            <p:cNvPr id="10" name="TextBox 9"/>
            <p:cNvSpPr txBox="1"/>
            <p:nvPr/>
          </p:nvSpPr>
          <p:spPr>
            <a:xfrm>
              <a:off x="2013751" y="6007924"/>
              <a:ext cx="146730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Primary</a:t>
              </a:r>
            </a:p>
          </p:txBody>
        </p:sp>
      </p:grpSp>
      <p:grpSp>
        <p:nvGrpSpPr>
          <p:cNvPr id="11" name="Group 10"/>
          <p:cNvGrpSpPr/>
          <p:nvPr/>
        </p:nvGrpSpPr>
        <p:grpSpPr>
          <a:xfrm>
            <a:off x="8961407" y="5315284"/>
            <a:ext cx="1822792" cy="1313110"/>
            <a:chOff x="1836007" y="5326042"/>
            <a:chExt cx="1822792" cy="1313110"/>
          </a:xfrm>
        </p:grpSpPr>
        <p:pic>
          <p:nvPicPr>
            <p:cNvPr id="12" name="Picture 11"/>
            <p:cNvPicPr>
              <a:picLocks noChangeAspect="1"/>
            </p:cNvPicPr>
            <p:nvPr/>
          </p:nvPicPr>
          <p:blipFill>
            <a:blip r:embed="rId2"/>
            <a:stretch>
              <a:fillRect/>
            </a:stretch>
          </p:blipFill>
          <p:spPr>
            <a:xfrm>
              <a:off x="2294056" y="5326042"/>
              <a:ext cx="906694" cy="705600"/>
            </a:xfrm>
            <a:prstGeom prst="rect">
              <a:avLst/>
            </a:prstGeom>
          </p:spPr>
        </p:pic>
        <p:sp>
          <p:nvSpPr>
            <p:cNvPr id="13" name="TextBox 12"/>
            <p:cNvSpPr txBox="1"/>
            <p:nvPr/>
          </p:nvSpPr>
          <p:spPr>
            <a:xfrm>
              <a:off x="1836007" y="6011288"/>
              <a:ext cx="182279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Secondary</a:t>
              </a:r>
            </a:p>
          </p:txBody>
        </p:sp>
      </p:grpSp>
      <p:sp>
        <p:nvSpPr>
          <p:cNvPr id="24" name="Rectangle 23"/>
          <p:cNvSpPr/>
          <p:nvPr/>
        </p:nvSpPr>
        <p:spPr bwMode="auto">
          <a:xfrm>
            <a:off x="3566506" y="5392085"/>
            <a:ext cx="1163445" cy="551998"/>
          </a:xfrm>
          <a:prstGeom prst="rect">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RG</a:t>
            </a:r>
            <a:endParaRPr lang="en-US" sz="2000" dirty="0">
              <a:gradFill>
                <a:gsLst>
                  <a:gs pos="0">
                    <a:srgbClr val="FFFFFF"/>
                  </a:gs>
                  <a:gs pos="100000">
                    <a:srgbClr val="FFFFFF"/>
                  </a:gs>
                </a:gsLst>
                <a:lin ang="5400000" scaled="0"/>
              </a:gradFill>
            </a:endParaRPr>
          </a:p>
        </p:txBody>
      </p:sp>
      <p:sp>
        <p:nvSpPr>
          <p:cNvPr id="25" name="Rectangle 24"/>
          <p:cNvSpPr/>
          <p:nvPr/>
        </p:nvSpPr>
        <p:spPr bwMode="auto">
          <a:xfrm>
            <a:off x="7711126" y="5392085"/>
            <a:ext cx="1163445" cy="551998"/>
          </a:xfrm>
          <a:prstGeom prst="rect">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RG</a:t>
            </a:r>
            <a:endParaRPr lang="en-US" sz="2000" dirty="0">
              <a:gradFill>
                <a:gsLst>
                  <a:gs pos="0">
                    <a:srgbClr val="FFFFFF"/>
                  </a:gs>
                  <a:gs pos="100000">
                    <a:srgbClr val="FFFFFF"/>
                  </a:gs>
                </a:gsLst>
                <a:lin ang="5400000" scaled="0"/>
              </a:gradFill>
            </a:endParaRPr>
          </a:p>
        </p:txBody>
      </p:sp>
      <p:sp>
        <p:nvSpPr>
          <p:cNvPr id="26" name="Right Arrow 25"/>
          <p:cNvSpPr/>
          <p:nvPr/>
        </p:nvSpPr>
        <p:spPr bwMode="auto">
          <a:xfrm>
            <a:off x="4826003" y="5545047"/>
            <a:ext cx="2821457" cy="274317"/>
          </a:xfrm>
          <a:prstGeom prst="rightArrow">
            <a:avLst/>
          </a:prstGeom>
          <a:gradFill flip="none" rotWithShape="1">
            <a:gsLst>
              <a:gs pos="78000">
                <a:schemeClr val="accent2"/>
              </a:gs>
              <a:gs pos="13000">
                <a:schemeClr val="accent1"/>
              </a:gs>
              <a:gs pos="0">
                <a:schemeClr val="accent1">
                  <a:lumMod val="45000"/>
                  <a:lumOff val="55000"/>
                </a:schemeClr>
              </a:gs>
              <a:gs pos="0">
                <a:schemeClr val="accent1"/>
              </a:gs>
            </a:gsLst>
            <a:lin ang="0" scaled="1"/>
            <a:tileRect/>
          </a:gra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Pair Storage + Enable Replication</a:t>
            </a:r>
          </a:p>
        </p:txBody>
      </p:sp>
      <p:grpSp>
        <p:nvGrpSpPr>
          <p:cNvPr id="31" name="Group 30"/>
          <p:cNvGrpSpPr/>
          <p:nvPr/>
        </p:nvGrpSpPr>
        <p:grpSpPr>
          <a:xfrm>
            <a:off x="1989183" y="2217116"/>
            <a:ext cx="1163445" cy="2926048"/>
            <a:chOff x="2012043" y="2217116"/>
            <a:chExt cx="1163445" cy="2926048"/>
          </a:xfrm>
        </p:grpSpPr>
        <p:sp>
          <p:nvSpPr>
            <p:cNvPr id="5" name="Rectangle 4"/>
            <p:cNvSpPr/>
            <p:nvPr/>
          </p:nvSpPr>
          <p:spPr bwMode="auto">
            <a:xfrm>
              <a:off x="2012043" y="2217116"/>
              <a:ext cx="1163445" cy="2926048"/>
            </a:xfrm>
            <a:prstGeom prst="rect">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6" name="Picture 5"/>
            <p:cNvPicPr>
              <a:picLocks noChangeAspect="1"/>
            </p:cNvPicPr>
            <p:nvPr/>
          </p:nvPicPr>
          <p:blipFill>
            <a:blip r:embed="rId3"/>
            <a:stretch>
              <a:fillRect/>
            </a:stretch>
          </p:blipFill>
          <p:spPr>
            <a:xfrm>
              <a:off x="2291228" y="4128512"/>
              <a:ext cx="554091" cy="772800"/>
            </a:xfrm>
            <a:prstGeom prst="rect">
              <a:avLst/>
            </a:prstGeom>
          </p:spPr>
        </p:pic>
        <p:pic>
          <p:nvPicPr>
            <p:cNvPr id="16" name="Picture 15"/>
            <p:cNvPicPr>
              <a:picLocks noChangeAspect="1"/>
            </p:cNvPicPr>
            <p:nvPr/>
          </p:nvPicPr>
          <p:blipFill>
            <a:blip r:embed="rId3"/>
            <a:stretch>
              <a:fillRect/>
            </a:stretch>
          </p:blipFill>
          <p:spPr>
            <a:xfrm>
              <a:off x="2291494" y="3278800"/>
              <a:ext cx="554091" cy="772800"/>
            </a:xfrm>
            <a:prstGeom prst="rect">
              <a:avLst/>
            </a:prstGeom>
          </p:spPr>
        </p:pic>
        <p:pic>
          <p:nvPicPr>
            <p:cNvPr id="20" name="Picture 19"/>
            <p:cNvPicPr>
              <a:picLocks noChangeAspect="1"/>
            </p:cNvPicPr>
            <p:nvPr/>
          </p:nvPicPr>
          <p:blipFill>
            <a:blip r:embed="rId3"/>
            <a:stretch>
              <a:fillRect/>
            </a:stretch>
          </p:blipFill>
          <p:spPr>
            <a:xfrm>
              <a:off x="2286360" y="2391170"/>
              <a:ext cx="554091" cy="772800"/>
            </a:xfrm>
            <a:prstGeom prst="rect">
              <a:avLst/>
            </a:prstGeom>
          </p:spPr>
        </p:pic>
        <p:sp>
          <p:nvSpPr>
            <p:cNvPr id="28" name="TextBox 27"/>
            <p:cNvSpPr txBox="1"/>
            <p:nvPr/>
          </p:nvSpPr>
          <p:spPr>
            <a:xfrm>
              <a:off x="2291495" y="2674311"/>
              <a:ext cx="5435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L1</a:t>
              </a:r>
            </a:p>
          </p:txBody>
        </p:sp>
        <p:sp>
          <p:nvSpPr>
            <p:cNvPr id="29" name="TextBox 28"/>
            <p:cNvSpPr txBox="1"/>
            <p:nvPr/>
          </p:nvSpPr>
          <p:spPr>
            <a:xfrm>
              <a:off x="2295884" y="3567564"/>
              <a:ext cx="5435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L2</a:t>
              </a:r>
            </a:p>
          </p:txBody>
        </p:sp>
        <p:sp>
          <p:nvSpPr>
            <p:cNvPr id="30" name="TextBox 29"/>
            <p:cNvSpPr txBox="1"/>
            <p:nvPr/>
          </p:nvSpPr>
          <p:spPr>
            <a:xfrm>
              <a:off x="2295884" y="4411652"/>
              <a:ext cx="5435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L3</a:t>
              </a:r>
            </a:p>
          </p:txBody>
        </p:sp>
      </p:grpSp>
      <p:sp>
        <p:nvSpPr>
          <p:cNvPr id="4" name="Rectangle 3"/>
          <p:cNvSpPr/>
          <p:nvPr/>
        </p:nvSpPr>
        <p:spPr bwMode="auto">
          <a:xfrm>
            <a:off x="9309071" y="2217116"/>
            <a:ext cx="1163445" cy="2926048"/>
          </a:xfrm>
          <a:prstGeom prst="rect">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14" name="Group 13"/>
          <p:cNvGrpSpPr/>
          <p:nvPr/>
        </p:nvGrpSpPr>
        <p:grpSpPr>
          <a:xfrm>
            <a:off x="9581198" y="2391170"/>
            <a:ext cx="614735" cy="772800"/>
            <a:chOff x="9581198" y="2391170"/>
            <a:chExt cx="614735" cy="772800"/>
          </a:xfrm>
        </p:grpSpPr>
        <p:pic>
          <p:nvPicPr>
            <p:cNvPr id="21" name="Picture 20"/>
            <p:cNvPicPr>
              <a:picLocks noChangeAspect="1"/>
            </p:cNvPicPr>
            <p:nvPr/>
          </p:nvPicPr>
          <p:blipFill>
            <a:blip r:embed="rId3"/>
            <a:stretch>
              <a:fillRect/>
            </a:stretch>
          </p:blipFill>
          <p:spPr>
            <a:xfrm>
              <a:off x="9613749" y="2391170"/>
              <a:ext cx="554091" cy="772800"/>
            </a:xfrm>
            <a:prstGeom prst="rect">
              <a:avLst/>
            </a:prstGeom>
          </p:spPr>
        </p:pic>
        <p:sp>
          <p:nvSpPr>
            <p:cNvPr id="32" name="TextBox 31"/>
            <p:cNvSpPr txBox="1"/>
            <p:nvPr/>
          </p:nvSpPr>
          <p:spPr>
            <a:xfrm>
              <a:off x="9581198" y="2674311"/>
              <a:ext cx="61473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L1’</a:t>
              </a:r>
            </a:p>
          </p:txBody>
        </p:sp>
      </p:grpSp>
      <p:grpSp>
        <p:nvGrpSpPr>
          <p:cNvPr id="15" name="Group 14"/>
          <p:cNvGrpSpPr/>
          <p:nvPr/>
        </p:nvGrpSpPr>
        <p:grpSpPr>
          <a:xfrm>
            <a:off x="9585587" y="3278800"/>
            <a:ext cx="614735" cy="772800"/>
            <a:chOff x="9585587" y="3278800"/>
            <a:chExt cx="614735" cy="772800"/>
          </a:xfrm>
        </p:grpSpPr>
        <p:pic>
          <p:nvPicPr>
            <p:cNvPr id="17" name="Picture 16"/>
            <p:cNvPicPr>
              <a:picLocks noChangeAspect="1"/>
            </p:cNvPicPr>
            <p:nvPr/>
          </p:nvPicPr>
          <p:blipFill>
            <a:blip r:embed="rId3"/>
            <a:stretch>
              <a:fillRect/>
            </a:stretch>
          </p:blipFill>
          <p:spPr>
            <a:xfrm>
              <a:off x="9618883" y="3278800"/>
              <a:ext cx="554091" cy="772800"/>
            </a:xfrm>
            <a:prstGeom prst="rect">
              <a:avLst/>
            </a:prstGeom>
          </p:spPr>
        </p:pic>
        <p:sp>
          <p:nvSpPr>
            <p:cNvPr id="33" name="TextBox 32"/>
            <p:cNvSpPr txBox="1"/>
            <p:nvPr/>
          </p:nvSpPr>
          <p:spPr>
            <a:xfrm>
              <a:off x="9585587" y="3567564"/>
              <a:ext cx="61473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L2’</a:t>
              </a:r>
            </a:p>
          </p:txBody>
        </p:sp>
      </p:grpSp>
      <p:grpSp>
        <p:nvGrpSpPr>
          <p:cNvPr id="18" name="Group 17"/>
          <p:cNvGrpSpPr/>
          <p:nvPr/>
        </p:nvGrpSpPr>
        <p:grpSpPr>
          <a:xfrm>
            <a:off x="9585587" y="4128512"/>
            <a:ext cx="614735" cy="772800"/>
            <a:chOff x="9585587" y="4128512"/>
            <a:chExt cx="614735" cy="772800"/>
          </a:xfrm>
        </p:grpSpPr>
        <p:pic>
          <p:nvPicPr>
            <p:cNvPr id="7" name="Picture 6"/>
            <p:cNvPicPr>
              <a:picLocks noChangeAspect="1"/>
            </p:cNvPicPr>
            <p:nvPr/>
          </p:nvPicPr>
          <p:blipFill>
            <a:blip r:embed="rId3"/>
            <a:stretch>
              <a:fillRect/>
            </a:stretch>
          </p:blipFill>
          <p:spPr>
            <a:xfrm>
              <a:off x="9618617" y="4128512"/>
              <a:ext cx="554091" cy="772800"/>
            </a:xfrm>
            <a:prstGeom prst="rect">
              <a:avLst/>
            </a:prstGeom>
          </p:spPr>
        </p:pic>
        <p:sp>
          <p:nvSpPr>
            <p:cNvPr id="34" name="TextBox 33"/>
            <p:cNvSpPr txBox="1"/>
            <p:nvPr/>
          </p:nvSpPr>
          <p:spPr>
            <a:xfrm>
              <a:off x="9585587" y="4411652"/>
              <a:ext cx="61473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L3’</a:t>
              </a:r>
            </a:p>
          </p:txBody>
        </p:sp>
      </p:grpSp>
      <p:sp>
        <p:nvSpPr>
          <p:cNvPr id="36" name="Arc 35"/>
          <p:cNvSpPr/>
          <p:nvPr/>
        </p:nvSpPr>
        <p:spPr>
          <a:xfrm>
            <a:off x="2973039" y="3771580"/>
            <a:ext cx="6514703" cy="1306906"/>
          </a:xfrm>
          <a:prstGeom prst="arc">
            <a:avLst>
              <a:gd name="adj1" fmla="val 11041188"/>
              <a:gd name="adj2" fmla="val 2137052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7" name="Freeform 36"/>
          <p:cNvSpPr>
            <a:spLocks noEditPoints="1"/>
          </p:cNvSpPr>
          <p:nvPr/>
        </p:nvSpPr>
        <p:spPr bwMode="black">
          <a:xfrm>
            <a:off x="2810320" y="4117617"/>
            <a:ext cx="370036" cy="325755"/>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rgbClr val="FFFFFF"/>
          </a:solidFill>
          <a:ln>
            <a:noFill/>
          </a:ln>
          <a:extLst/>
        </p:spPr>
        <p:txBody>
          <a:bodyPr vert="horz" wrap="square" lIns="93278" tIns="46639" rIns="93278" bIns="46639"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8" name="Arc 37"/>
          <p:cNvSpPr/>
          <p:nvPr/>
        </p:nvSpPr>
        <p:spPr>
          <a:xfrm>
            <a:off x="2973305" y="2921868"/>
            <a:ext cx="6514703" cy="1306906"/>
          </a:xfrm>
          <a:prstGeom prst="arc">
            <a:avLst>
              <a:gd name="adj1" fmla="val 11041188"/>
              <a:gd name="adj2" fmla="val 2137052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9" name="Freeform 38"/>
          <p:cNvSpPr>
            <a:spLocks noEditPoints="1"/>
          </p:cNvSpPr>
          <p:nvPr/>
        </p:nvSpPr>
        <p:spPr bwMode="black">
          <a:xfrm>
            <a:off x="2810586" y="3267905"/>
            <a:ext cx="370036" cy="325755"/>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rgbClr val="FFFFFF"/>
          </a:solidFill>
          <a:ln>
            <a:noFill/>
          </a:ln>
          <a:extLst/>
        </p:spPr>
        <p:txBody>
          <a:bodyPr vert="horz" wrap="square" lIns="93278" tIns="46639" rIns="93278" bIns="46639"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40" name="Arc 39"/>
          <p:cNvSpPr/>
          <p:nvPr/>
        </p:nvSpPr>
        <p:spPr>
          <a:xfrm>
            <a:off x="2968171" y="2034238"/>
            <a:ext cx="6514703" cy="1306906"/>
          </a:xfrm>
          <a:prstGeom prst="arc">
            <a:avLst>
              <a:gd name="adj1" fmla="val 11041188"/>
              <a:gd name="adj2" fmla="val 2137052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41" name="Freeform 40"/>
          <p:cNvSpPr>
            <a:spLocks noEditPoints="1"/>
          </p:cNvSpPr>
          <p:nvPr/>
        </p:nvSpPr>
        <p:spPr bwMode="black">
          <a:xfrm>
            <a:off x="2805452" y="2380275"/>
            <a:ext cx="370036" cy="325755"/>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rgbClr val="FFFFFF"/>
          </a:solidFill>
          <a:ln>
            <a:noFill/>
          </a:ln>
          <a:extLst/>
        </p:spPr>
        <p:txBody>
          <a:bodyPr vert="horz" wrap="square" lIns="93278" tIns="46639" rIns="93278" bIns="46639"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Tree>
    <p:extLst>
      <p:ext uri="{BB962C8B-B14F-4D97-AF65-F5344CB8AC3E}">
        <p14:creationId xmlns:p14="http://schemas.microsoft.com/office/powerpoint/2010/main" val="13227242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par>
                          <p:cTn id="38" fill="hold">
                            <p:stCondLst>
                              <p:cond delay="500"/>
                            </p:stCondLst>
                            <p:childTnLst>
                              <p:par>
                                <p:cTn id="39" presetID="37" presetClass="path" presetSubtype="0" repeatCount="indefinite" accel="50000" decel="50000" fill="hold" grpId="0" nodeType="afterEffect">
                                  <p:stCondLst>
                                    <p:cond delay="0"/>
                                  </p:stCondLst>
                                  <p:childTnLst>
                                    <p:animMotion origin="layout" path="M 4.53153E-6 -2.87335E-6 L 0.13837 -0.05946 C 0.16747 -0.07308 0.21074 -0.08034 0.25606 -0.08034 C 0.30776 -0.08034 0.34911 -0.07308 0.37822 -0.05946 L 0.51672 -2.87335E-6 " pathEditMode="relative" rAng="0" ptsTypes="AAAAA">
                                      <p:cBhvr>
                                        <p:cTn id="40" dur="2500" fill="hold"/>
                                        <p:tgtEl>
                                          <p:spTgt spid="37"/>
                                        </p:tgtEl>
                                        <p:attrNameLst>
                                          <p:attrName>ppt_x</p:attrName>
                                          <p:attrName>ppt_y</p:attrName>
                                        </p:attrNameLst>
                                      </p:cBhvr>
                                      <p:rCtr x="25836" y="-4017"/>
                                    </p:animMotion>
                                  </p:childTnLst>
                                </p:cTn>
                              </p:par>
                              <p:par>
                                <p:cTn id="41" presetID="22" presetClass="entr" presetSubtype="8" fill="hold" grpId="0" nodeType="withEffect">
                                  <p:stCondLst>
                                    <p:cond delay="500"/>
                                  </p:stCondLst>
                                  <p:childTnLst>
                                    <p:set>
                                      <p:cBhvr>
                                        <p:cTn id="42" dur="1" fill="hold">
                                          <p:stCondLst>
                                            <p:cond delay="0"/>
                                          </p:stCondLst>
                                        </p:cTn>
                                        <p:tgtEl>
                                          <p:spTgt spid="36"/>
                                        </p:tgtEl>
                                        <p:attrNameLst>
                                          <p:attrName>style.visibility</p:attrName>
                                        </p:attrNameLst>
                                      </p:cBhvr>
                                      <p:to>
                                        <p:strVal val="visible"/>
                                      </p:to>
                                    </p:set>
                                    <p:animEffect transition="in" filter="wipe(left)">
                                      <p:cBhvr>
                                        <p:cTn id="43" dur="1750"/>
                                        <p:tgtEl>
                                          <p:spTgt spid="36"/>
                                        </p:tgtEl>
                                      </p:cBhvr>
                                    </p:animEffect>
                                  </p:childTnLst>
                                </p:cTn>
                              </p:par>
                              <p:par>
                                <p:cTn id="44" presetID="37" presetClass="path" presetSubtype="0" repeatCount="indefinite" accel="50000" decel="50000" fill="hold" grpId="0" nodeType="withEffect">
                                  <p:stCondLst>
                                    <p:cond delay="0"/>
                                  </p:stCondLst>
                                  <p:childTnLst>
                                    <p:animMotion origin="layout" path="M -3.11718E-6 2.45574E-6 L 0.13837 -0.05947 C 0.16748 -0.07308 0.21075 -0.08035 0.25607 -0.08035 C 0.30776 -0.08035 0.34912 -0.07308 0.37823 -0.05947 L 0.51673 2.45574E-6 " pathEditMode="relative" rAng="0" ptsTypes="AAAAA">
                                      <p:cBhvr>
                                        <p:cTn id="45" dur="2500" fill="hold"/>
                                        <p:tgtEl>
                                          <p:spTgt spid="39"/>
                                        </p:tgtEl>
                                        <p:attrNameLst>
                                          <p:attrName>ppt_x</p:attrName>
                                          <p:attrName>ppt_y</p:attrName>
                                        </p:attrNameLst>
                                      </p:cBhvr>
                                      <p:rCtr x="25836" y="-4017"/>
                                    </p:animMotion>
                                  </p:childTnLst>
                                </p:cTn>
                              </p:par>
                              <p:par>
                                <p:cTn id="46" presetID="22" presetClass="entr" presetSubtype="8" fill="hold" grpId="0" nodeType="withEffect">
                                  <p:stCondLst>
                                    <p:cond delay="500"/>
                                  </p:stCondLst>
                                  <p:childTnLst>
                                    <p:set>
                                      <p:cBhvr>
                                        <p:cTn id="47" dur="1" fill="hold">
                                          <p:stCondLst>
                                            <p:cond delay="0"/>
                                          </p:stCondLst>
                                        </p:cTn>
                                        <p:tgtEl>
                                          <p:spTgt spid="38"/>
                                        </p:tgtEl>
                                        <p:attrNameLst>
                                          <p:attrName>style.visibility</p:attrName>
                                        </p:attrNameLst>
                                      </p:cBhvr>
                                      <p:to>
                                        <p:strVal val="visible"/>
                                      </p:to>
                                    </p:set>
                                    <p:animEffect transition="in" filter="wipe(left)">
                                      <p:cBhvr>
                                        <p:cTn id="48" dur="1750"/>
                                        <p:tgtEl>
                                          <p:spTgt spid="38"/>
                                        </p:tgtEl>
                                      </p:cBhvr>
                                    </p:animEffect>
                                  </p:childTnLst>
                                </p:cTn>
                              </p:par>
                              <p:par>
                                <p:cTn id="49" presetID="37" presetClass="path" presetSubtype="0" repeatCount="indefinite" accel="50000" decel="50000" fill="hold" grpId="0" nodeType="withEffect">
                                  <p:stCondLst>
                                    <p:cond delay="0"/>
                                  </p:stCondLst>
                                  <p:childTnLst>
                                    <p:animMotion origin="layout" path="M -2.52234E-6 4.90241E-6 L 0.13837 -0.05947 C 0.16748 -0.07309 0.21075 -0.08035 0.25607 -0.08035 C 0.30776 -0.08035 0.34912 -0.07309 0.37823 -0.05947 L 0.51672 4.90241E-6 " pathEditMode="relative" rAng="0" ptsTypes="AAAAA">
                                      <p:cBhvr>
                                        <p:cTn id="50" dur="2500" fill="hold"/>
                                        <p:tgtEl>
                                          <p:spTgt spid="41"/>
                                        </p:tgtEl>
                                        <p:attrNameLst>
                                          <p:attrName>ppt_x</p:attrName>
                                          <p:attrName>ppt_y</p:attrName>
                                        </p:attrNameLst>
                                      </p:cBhvr>
                                      <p:rCtr x="25836" y="-4017"/>
                                    </p:animMotion>
                                  </p:childTnLst>
                                </p:cTn>
                              </p:par>
                              <p:par>
                                <p:cTn id="51" presetID="22" presetClass="entr" presetSubtype="8" fill="hold" grpId="0" nodeType="withEffect">
                                  <p:stCondLst>
                                    <p:cond delay="50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1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4" grpId="0" animBg="1"/>
      <p:bldP spid="36" grpId="0" animBg="1"/>
      <p:bldP spid="37" grpId="0" animBg="1"/>
      <p:bldP spid="37" grpId="1" animBg="1"/>
      <p:bldP spid="38" grpId="0" animBg="1"/>
      <p:bldP spid="39" grpId="0" animBg="1"/>
      <p:bldP spid="39" grpId="1" animBg="1"/>
      <p:bldP spid="40" grpId="0" animBg="1"/>
      <p:bldP spid="41" grpId="0" animBg="1"/>
      <p:bldP spid="41"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rot="5400000">
            <a:off x="9309071" y="2582872"/>
            <a:ext cx="1163445" cy="2926048"/>
          </a:xfrm>
          <a:prstGeom prst="rect">
            <a:avLst/>
          </a:prstGeom>
          <a:solidFill>
            <a:schemeClr val="accent4"/>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a:t>Workload Deployment</a:t>
            </a:r>
          </a:p>
        </p:txBody>
      </p:sp>
      <p:sp>
        <p:nvSpPr>
          <p:cNvPr id="3" name="Text Placeholder 2"/>
          <p:cNvSpPr>
            <a:spLocks noGrp="1"/>
          </p:cNvSpPr>
          <p:nvPr>
            <p:ph type="body" sz="quarter" idx="11"/>
          </p:nvPr>
        </p:nvSpPr>
        <p:spPr>
          <a:xfrm>
            <a:off x="274639" y="1212849"/>
            <a:ext cx="11889564" cy="1415772"/>
          </a:xfrm>
        </p:spPr>
        <p:txBody>
          <a:bodyPr/>
          <a:lstStyle/>
          <a:p>
            <a:r>
              <a:rPr lang="en-US" dirty="0" smtClean="0"/>
              <a:t>Enable protection in hardware </a:t>
            </a:r>
            <a:r>
              <a:rPr lang="en-US" dirty="0"/>
              <a:t>p</a:t>
            </a:r>
            <a:r>
              <a:rPr lang="en-US" dirty="0" smtClean="0"/>
              <a:t>rofile</a:t>
            </a:r>
          </a:p>
          <a:p>
            <a:r>
              <a:rPr lang="en-US" dirty="0" smtClean="0"/>
              <a:t>Placement finds suitable cluster</a:t>
            </a:r>
          </a:p>
        </p:txBody>
      </p:sp>
      <p:grpSp>
        <p:nvGrpSpPr>
          <p:cNvPr id="8" name="Group 7"/>
          <p:cNvGrpSpPr/>
          <p:nvPr/>
        </p:nvGrpSpPr>
        <p:grpSpPr>
          <a:xfrm>
            <a:off x="1834622" y="5479320"/>
            <a:ext cx="1467304" cy="1309746"/>
            <a:chOff x="2013751" y="5326042"/>
            <a:chExt cx="1467304" cy="1309746"/>
          </a:xfrm>
        </p:grpSpPr>
        <p:pic>
          <p:nvPicPr>
            <p:cNvPr id="9" name="Picture 8"/>
            <p:cNvPicPr>
              <a:picLocks noChangeAspect="1"/>
            </p:cNvPicPr>
            <p:nvPr/>
          </p:nvPicPr>
          <p:blipFill>
            <a:blip r:embed="rId2"/>
            <a:stretch>
              <a:fillRect/>
            </a:stretch>
          </p:blipFill>
          <p:spPr>
            <a:xfrm>
              <a:off x="2294056" y="5326042"/>
              <a:ext cx="906694" cy="705600"/>
            </a:xfrm>
            <a:prstGeom prst="rect">
              <a:avLst/>
            </a:prstGeom>
          </p:spPr>
        </p:pic>
        <p:sp>
          <p:nvSpPr>
            <p:cNvPr id="10" name="TextBox 9"/>
            <p:cNvSpPr txBox="1"/>
            <p:nvPr/>
          </p:nvSpPr>
          <p:spPr>
            <a:xfrm>
              <a:off x="2013751" y="6007924"/>
              <a:ext cx="146730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Primary</a:t>
              </a:r>
            </a:p>
          </p:txBody>
        </p:sp>
      </p:grpSp>
      <p:grpSp>
        <p:nvGrpSpPr>
          <p:cNvPr id="11" name="Group 10"/>
          <p:cNvGrpSpPr/>
          <p:nvPr/>
        </p:nvGrpSpPr>
        <p:grpSpPr>
          <a:xfrm>
            <a:off x="8961407" y="5465198"/>
            <a:ext cx="1822792" cy="1313110"/>
            <a:chOff x="1836007" y="5326042"/>
            <a:chExt cx="1822792" cy="1313110"/>
          </a:xfrm>
        </p:grpSpPr>
        <p:pic>
          <p:nvPicPr>
            <p:cNvPr id="12" name="Picture 11"/>
            <p:cNvPicPr>
              <a:picLocks noChangeAspect="1"/>
            </p:cNvPicPr>
            <p:nvPr/>
          </p:nvPicPr>
          <p:blipFill>
            <a:blip r:embed="rId2"/>
            <a:stretch>
              <a:fillRect/>
            </a:stretch>
          </p:blipFill>
          <p:spPr>
            <a:xfrm>
              <a:off x="2294056" y="5326042"/>
              <a:ext cx="906694" cy="705600"/>
            </a:xfrm>
            <a:prstGeom prst="rect">
              <a:avLst/>
            </a:prstGeom>
          </p:spPr>
        </p:pic>
        <p:sp>
          <p:nvSpPr>
            <p:cNvPr id="13" name="TextBox 12"/>
            <p:cNvSpPr txBox="1"/>
            <p:nvPr/>
          </p:nvSpPr>
          <p:spPr>
            <a:xfrm>
              <a:off x="1836007" y="6011288"/>
              <a:ext cx="182279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Secondary</a:t>
              </a:r>
            </a:p>
          </p:txBody>
        </p:sp>
      </p:grpSp>
      <p:sp>
        <p:nvSpPr>
          <p:cNvPr id="24" name="Rectangle 23"/>
          <p:cNvSpPr/>
          <p:nvPr/>
        </p:nvSpPr>
        <p:spPr bwMode="auto">
          <a:xfrm>
            <a:off x="3566506" y="5541999"/>
            <a:ext cx="1163445" cy="551998"/>
          </a:xfrm>
          <a:prstGeom prst="rect">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RG</a:t>
            </a:r>
            <a:endParaRPr lang="en-US" sz="2000" dirty="0">
              <a:gradFill>
                <a:gsLst>
                  <a:gs pos="0">
                    <a:srgbClr val="FFFFFF"/>
                  </a:gs>
                  <a:gs pos="100000">
                    <a:srgbClr val="FFFFFF"/>
                  </a:gs>
                </a:gsLst>
                <a:lin ang="5400000" scaled="0"/>
              </a:gradFill>
            </a:endParaRPr>
          </a:p>
        </p:txBody>
      </p:sp>
      <p:sp>
        <p:nvSpPr>
          <p:cNvPr id="25" name="Rectangle 24"/>
          <p:cNvSpPr/>
          <p:nvPr/>
        </p:nvSpPr>
        <p:spPr bwMode="auto">
          <a:xfrm>
            <a:off x="7711126" y="5541999"/>
            <a:ext cx="1163445" cy="551998"/>
          </a:xfrm>
          <a:prstGeom prst="rect">
            <a:avLst/>
          </a:prstGeom>
          <a:solidFill>
            <a:schemeClr val="accent4"/>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solidFill>
                  <a:srgbClr val="FFFFFF"/>
                </a:solidFill>
              </a:rPr>
              <a:t>RG</a:t>
            </a:r>
          </a:p>
        </p:txBody>
      </p:sp>
      <p:sp>
        <p:nvSpPr>
          <p:cNvPr id="26" name="Right Arrow 25"/>
          <p:cNvSpPr/>
          <p:nvPr/>
        </p:nvSpPr>
        <p:spPr bwMode="auto">
          <a:xfrm>
            <a:off x="4826003" y="5694961"/>
            <a:ext cx="2821457" cy="274317"/>
          </a:xfrm>
          <a:prstGeom prst="rightArrow">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Replicating</a:t>
            </a:r>
            <a:endParaRPr lang="en-US" sz="1200" dirty="0">
              <a:gradFill>
                <a:gsLst>
                  <a:gs pos="0">
                    <a:srgbClr val="FFFFFF"/>
                  </a:gs>
                  <a:gs pos="100000">
                    <a:srgbClr val="FFFFFF"/>
                  </a:gs>
                </a:gsLst>
                <a:lin ang="5400000" scaled="0"/>
              </a:gradFill>
            </a:endParaRPr>
          </a:p>
        </p:txBody>
      </p:sp>
      <p:sp>
        <p:nvSpPr>
          <p:cNvPr id="5" name="Rectangle 4"/>
          <p:cNvSpPr/>
          <p:nvPr/>
        </p:nvSpPr>
        <p:spPr bwMode="auto">
          <a:xfrm rot="16200000">
            <a:off x="1989183" y="2582872"/>
            <a:ext cx="1163445" cy="2926048"/>
          </a:xfrm>
          <a:prstGeom prst="rect">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6" name="Picture 5"/>
          <p:cNvPicPr>
            <a:picLocks noChangeAspect="1"/>
          </p:cNvPicPr>
          <p:nvPr/>
        </p:nvPicPr>
        <p:blipFill>
          <a:blip r:embed="rId3"/>
          <a:stretch>
            <a:fillRect/>
          </a:stretch>
        </p:blipFill>
        <p:spPr>
          <a:xfrm>
            <a:off x="3173616" y="3642433"/>
            <a:ext cx="554091" cy="772800"/>
          </a:xfrm>
          <a:prstGeom prst="rect">
            <a:avLst/>
          </a:prstGeom>
        </p:spPr>
      </p:pic>
      <p:pic>
        <p:nvPicPr>
          <p:cNvPr id="16" name="Picture 15"/>
          <p:cNvPicPr>
            <a:picLocks noChangeAspect="1"/>
          </p:cNvPicPr>
          <p:nvPr/>
        </p:nvPicPr>
        <p:blipFill>
          <a:blip r:embed="rId3"/>
          <a:stretch>
            <a:fillRect/>
          </a:stretch>
        </p:blipFill>
        <p:spPr>
          <a:xfrm>
            <a:off x="2268634" y="3644556"/>
            <a:ext cx="554091" cy="772800"/>
          </a:xfrm>
          <a:prstGeom prst="rect">
            <a:avLst/>
          </a:prstGeom>
        </p:spPr>
      </p:pic>
      <p:pic>
        <p:nvPicPr>
          <p:cNvPr id="20" name="Picture 19"/>
          <p:cNvPicPr>
            <a:picLocks noChangeAspect="1"/>
          </p:cNvPicPr>
          <p:nvPr/>
        </p:nvPicPr>
        <p:blipFill>
          <a:blip r:embed="rId3"/>
          <a:stretch>
            <a:fillRect/>
          </a:stretch>
        </p:blipFill>
        <p:spPr>
          <a:xfrm>
            <a:off x="1359491" y="3644556"/>
            <a:ext cx="554091" cy="772800"/>
          </a:xfrm>
          <a:prstGeom prst="rect">
            <a:avLst/>
          </a:prstGeom>
        </p:spPr>
      </p:pic>
      <p:sp>
        <p:nvSpPr>
          <p:cNvPr id="28" name="TextBox 27"/>
          <p:cNvSpPr txBox="1"/>
          <p:nvPr/>
        </p:nvSpPr>
        <p:spPr>
          <a:xfrm>
            <a:off x="1364626" y="3927697"/>
            <a:ext cx="5435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L1</a:t>
            </a:r>
          </a:p>
        </p:txBody>
      </p:sp>
      <p:sp>
        <p:nvSpPr>
          <p:cNvPr id="29" name="TextBox 28"/>
          <p:cNvSpPr txBox="1"/>
          <p:nvPr/>
        </p:nvSpPr>
        <p:spPr>
          <a:xfrm>
            <a:off x="2273024" y="3933320"/>
            <a:ext cx="5435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L2</a:t>
            </a:r>
          </a:p>
        </p:txBody>
      </p:sp>
      <p:sp>
        <p:nvSpPr>
          <p:cNvPr id="30" name="TextBox 29"/>
          <p:cNvSpPr txBox="1"/>
          <p:nvPr/>
        </p:nvSpPr>
        <p:spPr>
          <a:xfrm>
            <a:off x="3178272" y="3925573"/>
            <a:ext cx="5435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L3</a:t>
            </a:r>
          </a:p>
        </p:txBody>
      </p:sp>
      <p:pic>
        <p:nvPicPr>
          <p:cNvPr id="7" name="Picture 6"/>
          <p:cNvPicPr>
            <a:picLocks noChangeAspect="1"/>
          </p:cNvPicPr>
          <p:nvPr/>
        </p:nvPicPr>
        <p:blipFill>
          <a:blip r:embed="rId3">
            <a:grayscl/>
          </a:blip>
          <a:stretch>
            <a:fillRect/>
          </a:stretch>
        </p:blipFill>
        <p:spPr>
          <a:xfrm>
            <a:off x="10536129" y="3648575"/>
            <a:ext cx="554091" cy="772800"/>
          </a:xfrm>
          <a:prstGeom prst="rect">
            <a:avLst/>
          </a:prstGeom>
        </p:spPr>
      </p:pic>
      <p:pic>
        <p:nvPicPr>
          <p:cNvPr id="17" name="Picture 16"/>
          <p:cNvPicPr>
            <a:picLocks noChangeAspect="1"/>
          </p:cNvPicPr>
          <p:nvPr/>
        </p:nvPicPr>
        <p:blipFill>
          <a:blip r:embed="rId3">
            <a:grayscl/>
          </a:blip>
          <a:stretch>
            <a:fillRect/>
          </a:stretch>
        </p:blipFill>
        <p:spPr>
          <a:xfrm>
            <a:off x="9618883" y="3644556"/>
            <a:ext cx="554091" cy="772800"/>
          </a:xfrm>
          <a:prstGeom prst="rect">
            <a:avLst/>
          </a:prstGeom>
        </p:spPr>
      </p:pic>
      <p:pic>
        <p:nvPicPr>
          <p:cNvPr id="21" name="Picture 20"/>
          <p:cNvPicPr>
            <a:picLocks noChangeAspect="1"/>
          </p:cNvPicPr>
          <p:nvPr/>
        </p:nvPicPr>
        <p:blipFill>
          <a:blip r:embed="rId3">
            <a:grayscl/>
          </a:blip>
          <a:stretch>
            <a:fillRect/>
          </a:stretch>
        </p:blipFill>
        <p:spPr>
          <a:xfrm>
            <a:off x="8740777" y="3642433"/>
            <a:ext cx="554091" cy="772800"/>
          </a:xfrm>
          <a:prstGeom prst="rect">
            <a:avLst/>
          </a:prstGeom>
        </p:spPr>
      </p:pic>
      <p:sp>
        <p:nvSpPr>
          <p:cNvPr id="32" name="TextBox 31"/>
          <p:cNvSpPr txBox="1"/>
          <p:nvPr/>
        </p:nvSpPr>
        <p:spPr>
          <a:xfrm>
            <a:off x="8708226" y="3925574"/>
            <a:ext cx="61473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rgbClr val="FFFFFF"/>
                </a:solidFill>
              </a:rPr>
              <a:t>L1’</a:t>
            </a:r>
          </a:p>
        </p:txBody>
      </p:sp>
      <p:sp>
        <p:nvSpPr>
          <p:cNvPr id="33" name="TextBox 32"/>
          <p:cNvSpPr txBox="1"/>
          <p:nvPr/>
        </p:nvSpPr>
        <p:spPr>
          <a:xfrm>
            <a:off x="9585587" y="3933320"/>
            <a:ext cx="61473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rgbClr val="FFFFFF"/>
                </a:solidFill>
              </a:rPr>
              <a:t>L2’</a:t>
            </a:r>
          </a:p>
        </p:txBody>
      </p:sp>
      <p:sp>
        <p:nvSpPr>
          <p:cNvPr id="34" name="TextBox 33"/>
          <p:cNvSpPr txBox="1"/>
          <p:nvPr/>
        </p:nvSpPr>
        <p:spPr>
          <a:xfrm>
            <a:off x="10503099" y="3931715"/>
            <a:ext cx="61473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rgbClr val="FFFFFF"/>
                </a:solidFill>
              </a:rPr>
              <a:t>L3’</a:t>
            </a:r>
          </a:p>
        </p:txBody>
      </p:sp>
      <p:sp>
        <p:nvSpPr>
          <p:cNvPr id="36" name="Arc 35"/>
          <p:cNvSpPr/>
          <p:nvPr/>
        </p:nvSpPr>
        <p:spPr>
          <a:xfrm flipV="1">
            <a:off x="2469239" y="4009362"/>
            <a:ext cx="7589436" cy="1408119"/>
          </a:xfrm>
          <a:prstGeom prst="arc">
            <a:avLst>
              <a:gd name="adj1" fmla="val 11041188"/>
              <a:gd name="adj2" fmla="val 21305266"/>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41" name="Freeform 40"/>
          <p:cNvSpPr>
            <a:spLocks noEditPoints="1"/>
          </p:cNvSpPr>
          <p:nvPr/>
        </p:nvSpPr>
        <p:spPr bwMode="black">
          <a:xfrm>
            <a:off x="2426628" y="4415119"/>
            <a:ext cx="370036" cy="325755"/>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rgbClr val="FFFFFF"/>
          </a:solidFill>
          <a:ln>
            <a:noFill/>
          </a:ln>
          <a:extLst/>
        </p:spPr>
        <p:txBody>
          <a:bodyPr vert="horz" wrap="square" lIns="93278" tIns="46639" rIns="93278" bIns="46639"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grpSp>
        <p:nvGrpSpPr>
          <p:cNvPr id="49" name="Group 48"/>
          <p:cNvGrpSpPr/>
          <p:nvPr/>
        </p:nvGrpSpPr>
        <p:grpSpPr>
          <a:xfrm>
            <a:off x="1426633" y="2960184"/>
            <a:ext cx="2332073" cy="390734"/>
            <a:chOff x="1426633" y="2960184"/>
            <a:chExt cx="2332073" cy="390734"/>
          </a:xfrm>
          <a:solidFill>
            <a:srgbClr val="FFC000"/>
          </a:solidFill>
        </p:grpSpPr>
        <p:sp>
          <p:nvSpPr>
            <p:cNvPr id="50" name="Freeform 86"/>
            <p:cNvSpPr>
              <a:spLocks/>
            </p:cNvSpPr>
            <p:nvPr/>
          </p:nvSpPr>
          <p:spPr bwMode="black">
            <a:xfrm>
              <a:off x="1426633" y="2965068"/>
              <a:ext cx="407989" cy="385850"/>
            </a:xfrm>
            <a:custGeom>
              <a:avLst/>
              <a:gdLst>
                <a:gd name="T0" fmla="*/ 89 w 129"/>
                <a:gd name="T1" fmla="*/ 76 h 122"/>
                <a:gd name="T2" fmla="*/ 129 w 129"/>
                <a:gd name="T3" fmla="*/ 48 h 122"/>
                <a:gd name="T4" fmla="*/ 81 w 129"/>
                <a:gd name="T5" fmla="*/ 48 h 122"/>
                <a:gd name="T6" fmla="*/ 64 w 129"/>
                <a:gd name="T7" fmla="*/ 0 h 122"/>
                <a:gd name="T8" fmla="*/ 49 w 129"/>
                <a:gd name="T9" fmla="*/ 48 h 122"/>
                <a:gd name="T10" fmla="*/ 0 w 129"/>
                <a:gd name="T11" fmla="*/ 48 h 122"/>
                <a:gd name="T12" fmla="*/ 39 w 129"/>
                <a:gd name="T13" fmla="*/ 76 h 122"/>
                <a:gd name="T14" fmla="*/ 25 w 129"/>
                <a:gd name="T15" fmla="*/ 122 h 122"/>
                <a:gd name="T16" fmla="*/ 64 w 129"/>
                <a:gd name="T17" fmla="*/ 94 h 122"/>
                <a:gd name="T18" fmla="*/ 104 w 129"/>
                <a:gd name="T19" fmla="*/ 122 h 122"/>
                <a:gd name="T20" fmla="*/ 89 w 129"/>
                <a:gd name="T21" fmla="*/ 7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22">
                  <a:moveTo>
                    <a:pt x="89" y="76"/>
                  </a:moveTo>
                  <a:lnTo>
                    <a:pt x="129" y="48"/>
                  </a:lnTo>
                  <a:lnTo>
                    <a:pt x="81" y="48"/>
                  </a:lnTo>
                  <a:lnTo>
                    <a:pt x="64" y="0"/>
                  </a:lnTo>
                  <a:lnTo>
                    <a:pt x="49" y="48"/>
                  </a:lnTo>
                  <a:lnTo>
                    <a:pt x="0" y="48"/>
                  </a:lnTo>
                  <a:lnTo>
                    <a:pt x="39" y="76"/>
                  </a:lnTo>
                  <a:lnTo>
                    <a:pt x="25" y="122"/>
                  </a:lnTo>
                  <a:lnTo>
                    <a:pt x="64" y="94"/>
                  </a:lnTo>
                  <a:lnTo>
                    <a:pt x="104" y="122"/>
                  </a:lnTo>
                  <a:lnTo>
                    <a:pt x="89" y="76"/>
                  </a:lnTo>
                  <a:close/>
                </a:path>
              </a:pathLst>
            </a:custGeom>
            <a:grp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51" name="Freeform 86"/>
            <p:cNvSpPr>
              <a:spLocks/>
            </p:cNvSpPr>
            <p:nvPr/>
          </p:nvSpPr>
          <p:spPr bwMode="black">
            <a:xfrm>
              <a:off x="1908126" y="2965068"/>
              <a:ext cx="407989" cy="385850"/>
            </a:xfrm>
            <a:custGeom>
              <a:avLst/>
              <a:gdLst>
                <a:gd name="T0" fmla="*/ 89 w 129"/>
                <a:gd name="T1" fmla="*/ 76 h 122"/>
                <a:gd name="T2" fmla="*/ 129 w 129"/>
                <a:gd name="T3" fmla="*/ 48 h 122"/>
                <a:gd name="T4" fmla="*/ 81 w 129"/>
                <a:gd name="T5" fmla="*/ 48 h 122"/>
                <a:gd name="T6" fmla="*/ 64 w 129"/>
                <a:gd name="T7" fmla="*/ 0 h 122"/>
                <a:gd name="T8" fmla="*/ 49 w 129"/>
                <a:gd name="T9" fmla="*/ 48 h 122"/>
                <a:gd name="T10" fmla="*/ 0 w 129"/>
                <a:gd name="T11" fmla="*/ 48 h 122"/>
                <a:gd name="T12" fmla="*/ 39 w 129"/>
                <a:gd name="T13" fmla="*/ 76 h 122"/>
                <a:gd name="T14" fmla="*/ 25 w 129"/>
                <a:gd name="T15" fmla="*/ 122 h 122"/>
                <a:gd name="T16" fmla="*/ 64 w 129"/>
                <a:gd name="T17" fmla="*/ 94 h 122"/>
                <a:gd name="T18" fmla="*/ 104 w 129"/>
                <a:gd name="T19" fmla="*/ 122 h 122"/>
                <a:gd name="T20" fmla="*/ 89 w 129"/>
                <a:gd name="T21" fmla="*/ 7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22">
                  <a:moveTo>
                    <a:pt x="89" y="76"/>
                  </a:moveTo>
                  <a:lnTo>
                    <a:pt x="129" y="48"/>
                  </a:lnTo>
                  <a:lnTo>
                    <a:pt x="81" y="48"/>
                  </a:lnTo>
                  <a:lnTo>
                    <a:pt x="64" y="0"/>
                  </a:lnTo>
                  <a:lnTo>
                    <a:pt x="49" y="48"/>
                  </a:lnTo>
                  <a:lnTo>
                    <a:pt x="0" y="48"/>
                  </a:lnTo>
                  <a:lnTo>
                    <a:pt x="39" y="76"/>
                  </a:lnTo>
                  <a:lnTo>
                    <a:pt x="25" y="122"/>
                  </a:lnTo>
                  <a:lnTo>
                    <a:pt x="64" y="94"/>
                  </a:lnTo>
                  <a:lnTo>
                    <a:pt x="104" y="122"/>
                  </a:lnTo>
                  <a:lnTo>
                    <a:pt x="89" y="76"/>
                  </a:lnTo>
                  <a:close/>
                </a:path>
              </a:pathLst>
            </a:custGeom>
            <a:grp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52" name="Freeform 86"/>
            <p:cNvSpPr>
              <a:spLocks/>
            </p:cNvSpPr>
            <p:nvPr/>
          </p:nvSpPr>
          <p:spPr bwMode="black">
            <a:xfrm>
              <a:off x="2388675" y="2960184"/>
              <a:ext cx="407989" cy="385850"/>
            </a:xfrm>
            <a:custGeom>
              <a:avLst/>
              <a:gdLst>
                <a:gd name="T0" fmla="*/ 89 w 129"/>
                <a:gd name="T1" fmla="*/ 76 h 122"/>
                <a:gd name="T2" fmla="*/ 129 w 129"/>
                <a:gd name="T3" fmla="*/ 48 h 122"/>
                <a:gd name="T4" fmla="*/ 81 w 129"/>
                <a:gd name="T5" fmla="*/ 48 h 122"/>
                <a:gd name="T6" fmla="*/ 64 w 129"/>
                <a:gd name="T7" fmla="*/ 0 h 122"/>
                <a:gd name="T8" fmla="*/ 49 w 129"/>
                <a:gd name="T9" fmla="*/ 48 h 122"/>
                <a:gd name="T10" fmla="*/ 0 w 129"/>
                <a:gd name="T11" fmla="*/ 48 h 122"/>
                <a:gd name="T12" fmla="*/ 39 w 129"/>
                <a:gd name="T13" fmla="*/ 76 h 122"/>
                <a:gd name="T14" fmla="*/ 25 w 129"/>
                <a:gd name="T15" fmla="*/ 122 h 122"/>
                <a:gd name="T16" fmla="*/ 64 w 129"/>
                <a:gd name="T17" fmla="*/ 94 h 122"/>
                <a:gd name="T18" fmla="*/ 104 w 129"/>
                <a:gd name="T19" fmla="*/ 122 h 122"/>
                <a:gd name="T20" fmla="*/ 89 w 129"/>
                <a:gd name="T21" fmla="*/ 7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22">
                  <a:moveTo>
                    <a:pt x="89" y="76"/>
                  </a:moveTo>
                  <a:lnTo>
                    <a:pt x="129" y="48"/>
                  </a:lnTo>
                  <a:lnTo>
                    <a:pt x="81" y="48"/>
                  </a:lnTo>
                  <a:lnTo>
                    <a:pt x="64" y="0"/>
                  </a:lnTo>
                  <a:lnTo>
                    <a:pt x="49" y="48"/>
                  </a:lnTo>
                  <a:lnTo>
                    <a:pt x="0" y="48"/>
                  </a:lnTo>
                  <a:lnTo>
                    <a:pt x="39" y="76"/>
                  </a:lnTo>
                  <a:lnTo>
                    <a:pt x="25" y="122"/>
                  </a:lnTo>
                  <a:lnTo>
                    <a:pt x="64" y="94"/>
                  </a:lnTo>
                  <a:lnTo>
                    <a:pt x="104" y="122"/>
                  </a:lnTo>
                  <a:lnTo>
                    <a:pt x="89" y="76"/>
                  </a:lnTo>
                  <a:close/>
                </a:path>
              </a:pathLst>
            </a:custGeom>
            <a:grp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53" name="Freeform 86"/>
            <p:cNvSpPr>
              <a:spLocks/>
            </p:cNvSpPr>
            <p:nvPr/>
          </p:nvSpPr>
          <p:spPr bwMode="black">
            <a:xfrm>
              <a:off x="2870168" y="2965068"/>
              <a:ext cx="407989" cy="385850"/>
            </a:xfrm>
            <a:custGeom>
              <a:avLst/>
              <a:gdLst>
                <a:gd name="T0" fmla="*/ 89 w 129"/>
                <a:gd name="T1" fmla="*/ 76 h 122"/>
                <a:gd name="T2" fmla="*/ 129 w 129"/>
                <a:gd name="T3" fmla="*/ 48 h 122"/>
                <a:gd name="T4" fmla="*/ 81 w 129"/>
                <a:gd name="T5" fmla="*/ 48 h 122"/>
                <a:gd name="T6" fmla="*/ 64 w 129"/>
                <a:gd name="T7" fmla="*/ 0 h 122"/>
                <a:gd name="T8" fmla="*/ 49 w 129"/>
                <a:gd name="T9" fmla="*/ 48 h 122"/>
                <a:gd name="T10" fmla="*/ 0 w 129"/>
                <a:gd name="T11" fmla="*/ 48 h 122"/>
                <a:gd name="T12" fmla="*/ 39 w 129"/>
                <a:gd name="T13" fmla="*/ 76 h 122"/>
                <a:gd name="T14" fmla="*/ 25 w 129"/>
                <a:gd name="T15" fmla="*/ 122 h 122"/>
                <a:gd name="T16" fmla="*/ 64 w 129"/>
                <a:gd name="T17" fmla="*/ 94 h 122"/>
                <a:gd name="T18" fmla="*/ 104 w 129"/>
                <a:gd name="T19" fmla="*/ 122 h 122"/>
                <a:gd name="T20" fmla="*/ 89 w 129"/>
                <a:gd name="T21" fmla="*/ 7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22">
                  <a:moveTo>
                    <a:pt x="89" y="76"/>
                  </a:moveTo>
                  <a:lnTo>
                    <a:pt x="129" y="48"/>
                  </a:lnTo>
                  <a:lnTo>
                    <a:pt x="81" y="48"/>
                  </a:lnTo>
                  <a:lnTo>
                    <a:pt x="64" y="0"/>
                  </a:lnTo>
                  <a:lnTo>
                    <a:pt x="49" y="48"/>
                  </a:lnTo>
                  <a:lnTo>
                    <a:pt x="0" y="48"/>
                  </a:lnTo>
                  <a:lnTo>
                    <a:pt x="39" y="76"/>
                  </a:lnTo>
                  <a:lnTo>
                    <a:pt x="25" y="122"/>
                  </a:lnTo>
                  <a:lnTo>
                    <a:pt x="64" y="94"/>
                  </a:lnTo>
                  <a:lnTo>
                    <a:pt x="104" y="122"/>
                  </a:lnTo>
                  <a:lnTo>
                    <a:pt x="89" y="76"/>
                  </a:lnTo>
                  <a:close/>
                </a:path>
              </a:pathLst>
            </a:custGeom>
            <a:grp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54" name="Freeform 86"/>
            <p:cNvSpPr>
              <a:spLocks/>
            </p:cNvSpPr>
            <p:nvPr/>
          </p:nvSpPr>
          <p:spPr bwMode="black">
            <a:xfrm>
              <a:off x="3350717" y="2960184"/>
              <a:ext cx="407989" cy="385850"/>
            </a:xfrm>
            <a:custGeom>
              <a:avLst/>
              <a:gdLst>
                <a:gd name="T0" fmla="*/ 89 w 129"/>
                <a:gd name="T1" fmla="*/ 76 h 122"/>
                <a:gd name="T2" fmla="*/ 129 w 129"/>
                <a:gd name="T3" fmla="*/ 48 h 122"/>
                <a:gd name="T4" fmla="*/ 81 w 129"/>
                <a:gd name="T5" fmla="*/ 48 h 122"/>
                <a:gd name="T6" fmla="*/ 64 w 129"/>
                <a:gd name="T7" fmla="*/ 0 h 122"/>
                <a:gd name="T8" fmla="*/ 49 w 129"/>
                <a:gd name="T9" fmla="*/ 48 h 122"/>
                <a:gd name="T10" fmla="*/ 0 w 129"/>
                <a:gd name="T11" fmla="*/ 48 h 122"/>
                <a:gd name="T12" fmla="*/ 39 w 129"/>
                <a:gd name="T13" fmla="*/ 76 h 122"/>
                <a:gd name="T14" fmla="*/ 25 w 129"/>
                <a:gd name="T15" fmla="*/ 122 h 122"/>
                <a:gd name="T16" fmla="*/ 64 w 129"/>
                <a:gd name="T17" fmla="*/ 94 h 122"/>
                <a:gd name="T18" fmla="*/ 104 w 129"/>
                <a:gd name="T19" fmla="*/ 122 h 122"/>
                <a:gd name="T20" fmla="*/ 89 w 129"/>
                <a:gd name="T21" fmla="*/ 7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22">
                  <a:moveTo>
                    <a:pt x="89" y="76"/>
                  </a:moveTo>
                  <a:lnTo>
                    <a:pt x="129" y="48"/>
                  </a:lnTo>
                  <a:lnTo>
                    <a:pt x="81" y="48"/>
                  </a:lnTo>
                  <a:lnTo>
                    <a:pt x="64" y="0"/>
                  </a:lnTo>
                  <a:lnTo>
                    <a:pt x="49" y="48"/>
                  </a:lnTo>
                  <a:lnTo>
                    <a:pt x="0" y="48"/>
                  </a:lnTo>
                  <a:lnTo>
                    <a:pt x="39" y="76"/>
                  </a:lnTo>
                  <a:lnTo>
                    <a:pt x="25" y="122"/>
                  </a:lnTo>
                  <a:lnTo>
                    <a:pt x="64" y="94"/>
                  </a:lnTo>
                  <a:lnTo>
                    <a:pt x="104" y="122"/>
                  </a:lnTo>
                  <a:lnTo>
                    <a:pt x="89" y="76"/>
                  </a:lnTo>
                  <a:close/>
                </a:path>
              </a:pathLst>
            </a:custGeom>
            <a:grp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grpSp>
    </p:spTree>
    <p:extLst>
      <p:ext uri="{BB962C8B-B14F-4D97-AF65-F5344CB8AC3E}">
        <p14:creationId xmlns:p14="http://schemas.microsoft.com/office/powerpoint/2010/main" val="29588273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1750"/>
                                        <p:tgtEl>
                                          <p:spTgt spid="36"/>
                                        </p:tgtEl>
                                      </p:cBhvr>
                                    </p:animEffect>
                                  </p:childTnLst>
                                </p:cTn>
                              </p:par>
                              <p:par>
                                <p:cTn id="11" presetID="37" presetClass="path" presetSubtype="0" repeatCount="indefinite" accel="50000" decel="50000" fill="hold" grpId="0" nodeType="withEffect">
                                  <p:stCondLst>
                                    <p:cond delay="0"/>
                                  </p:stCondLst>
                                  <p:childTnLst>
                                    <p:animMotion origin="layout" path="M -2.12918E-6 0.02066 L 0.15637 0.10532 C 0.18931 0.12438 0.23819 0.13482 0.28938 0.13482 C 0.34784 0.13482 0.39456 0.12438 0.4275 0.10532 L 0.58399 0.02066 " pathEditMode="relative" rAng="0" ptsTypes="AAAAA">
                                      <p:cBhvr>
                                        <p:cTn id="12" dur="2500" fill="hold"/>
                                        <p:tgtEl>
                                          <p:spTgt spid="41"/>
                                        </p:tgtEl>
                                        <p:attrNameLst>
                                          <p:attrName>ppt_x</p:attrName>
                                          <p:attrName>ppt_y</p:attrName>
                                        </p:attrNameLst>
                                      </p:cBhvr>
                                      <p:rCtr x="29193" y="5697"/>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1" grpId="0" animBg="1"/>
      <p:bldP spid="41"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bwMode="auto">
          <a:xfrm rot="5400000">
            <a:off x="9309071" y="2582872"/>
            <a:ext cx="1163445" cy="2926048"/>
          </a:xfrm>
          <a:prstGeom prst="rect">
            <a:avLst/>
          </a:prstGeom>
          <a:solidFill>
            <a:schemeClr val="accent4"/>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Workload Deployment</a:t>
            </a:r>
            <a:endParaRPr lang="en-US" dirty="0"/>
          </a:p>
        </p:txBody>
      </p:sp>
      <p:sp>
        <p:nvSpPr>
          <p:cNvPr id="3" name="Text Placeholder 2"/>
          <p:cNvSpPr>
            <a:spLocks noGrp="1"/>
          </p:cNvSpPr>
          <p:nvPr>
            <p:ph type="body" sz="quarter" idx="11"/>
          </p:nvPr>
        </p:nvSpPr>
        <p:spPr>
          <a:xfrm>
            <a:off x="274639" y="1212849"/>
            <a:ext cx="11889564" cy="738664"/>
          </a:xfrm>
        </p:spPr>
        <p:txBody>
          <a:bodyPr/>
          <a:lstStyle/>
          <a:p>
            <a:r>
              <a:rPr lang="en-US" dirty="0" smtClean="0"/>
              <a:t>VM deployment to protected storage</a:t>
            </a:r>
            <a:endParaRPr lang="en-US" dirty="0"/>
          </a:p>
        </p:txBody>
      </p:sp>
      <p:grpSp>
        <p:nvGrpSpPr>
          <p:cNvPr id="4" name="Group 3"/>
          <p:cNvGrpSpPr/>
          <p:nvPr/>
        </p:nvGrpSpPr>
        <p:grpSpPr>
          <a:xfrm>
            <a:off x="1834622" y="5479320"/>
            <a:ext cx="1467304" cy="1309746"/>
            <a:chOff x="2013751" y="5326042"/>
            <a:chExt cx="1467304" cy="1309746"/>
          </a:xfrm>
        </p:grpSpPr>
        <p:pic>
          <p:nvPicPr>
            <p:cNvPr id="5" name="Picture 4"/>
            <p:cNvPicPr>
              <a:picLocks noChangeAspect="1"/>
            </p:cNvPicPr>
            <p:nvPr/>
          </p:nvPicPr>
          <p:blipFill>
            <a:blip r:embed="rId2"/>
            <a:stretch>
              <a:fillRect/>
            </a:stretch>
          </p:blipFill>
          <p:spPr>
            <a:xfrm>
              <a:off x="2294056" y="5326042"/>
              <a:ext cx="906694" cy="705600"/>
            </a:xfrm>
            <a:prstGeom prst="rect">
              <a:avLst/>
            </a:prstGeom>
          </p:spPr>
        </p:pic>
        <p:sp>
          <p:nvSpPr>
            <p:cNvPr id="6" name="TextBox 5"/>
            <p:cNvSpPr txBox="1"/>
            <p:nvPr/>
          </p:nvSpPr>
          <p:spPr>
            <a:xfrm>
              <a:off x="2013751" y="6007924"/>
              <a:ext cx="146730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Primary</a:t>
              </a:r>
            </a:p>
          </p:txBody>
        </p:sp>
      </p:grpSp>
      <p:grpSp>
        <p:nvGrpSpPr>
          <p:cNvPr id="7" name="Group 6"/>
          <p:cNvGrpSpPr/>
          <p:nvPr/>
        </p:nvGrpSpPr>
        <p:grpSpPr>
          <a:xfrm>
            <a:off x="8961407" y="5465198"/>
            <a:ext cx="1822792" cy="1313110"/>
            <a:chOff x="1836007" y="5326042"/>
            <a:chExt cx="1822792" cy="1313110"/>
          </a:xfrm>
        </p:grpSpPr>
        <p:pic>
          <p:nvPicPr>
            <p:cNvPr id="8" name="Picture 7"/>
            <p:cNvPicPr>
              <a:picLocks noChangeAspect="1"/>
            </p:cNvPicPr>
            <p:nvPr/>
          </p:nvPicPr>
          <p:blipFill>
            <a:blip r:embed="rId2"/>
            <a:stretch>
              <a:fillRect/>
            </a:stretch>
          </p:blipFill>
          <p:spPr>
            <a:xfrm>
              <a:off x="2294056" y="5326042"/>
              <a:ext cx="906694" cy="705600"/>
            </a:xfrm>
            <a:prstGeom prst="rect">
              <a:avLst/>
            </a:prstGeom>
          </p:spPr>
        </p:pic>
        <p:sp>
          <p:nvSpPr>
            <p:cNvPr id="9" name="TextBox 8"/>
            <p:cNvSpPr txBox="1"/>
            <p:nvPr/>
          </p:nvSpPr>
          <p:spPr>
            <a:xfrm>
              <a:off x="1836007" y="6011288"/>
              <a:ext cx="182279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Secondary</a:t>
              </a:r>
            </a:p>
          </p:txBody>
        </p:sp>
      </p:grpSp>
      <p:sp>
        <p:nvSpPr>
          <p:cNvPr id="10" name="Rectangle 9"/>
          <p:cNvSpPr/>
          <p:nvPr/>
        </p:nvSpPr>
        <p:spPr bwMode="auto">
          <a:xfrm>
            <a:off x="3566506" y="5541999"/>
            <a:ext cx="1163445" cy="551998"/>
          </a:xfrm>
          <a:prstGeom prst="rect">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RG</a:t>
            </a:r>
            <a:endParaRPr lang="en-US" sz="2000" dirty="0">
              <a:gradFill>
                <a:gsLst>
                  <a:gs pos="0">
                    <a:srgbClr val="FFFFFF"/>
                  </a:gs>
                  <a:gs pos="100000">
                    <a:srgbClr val="FFFFFF"/>
                  </a:gs>
                </a:gsLst>
                <a:lin ang="5400000" scaled="0"/>
              </a:gradFill>
            </a:endParaRPr>
          </a:p>
        </p:txBody>
      </p:sp>
      <p:sp>
        <p:nvSpPr>
          <p:cNvPr id="11" name="Rectangle 10"/>
          <p:cNvSpPr/>
          <p:nvPr/>
        </p:nvSpPr>
        <p:spPr bwMode="auto">
          <a:xfrm>
            <a:off x="7711126" y="5541999"/>
            <a:ext cx="1163445" cy="551998"/>
          </a:xfrm>
          <a:prstGeom prst="rect">
            <a:avLst/>
          </a:prstGeom>
          <a:solidFill>
            <a:schemeClr val="accent4"/>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solidFill>
                  <a:srgbClr val="FFFFFF"/>
                </a:solidFill>
              </a:rPr>
              <a:t>RG</a:t>
            </a:r>
          </a:p>
        </p:txBody>
      </p:sp>
      <p:sp>
        <p:nvSpPr>
          <p:cNvPr id="12" name="Right Arrow 11"/>
          <p:cNvSpPr/>
          <p:nvPr/>
        </p:nvSpPr>
        <p:spPr bwMode="auto">
          <a:xfrm>
            <a:off x="4826003" y="5694961"/>
            <a:ext cx="2821457" cy="274317"/>
          </a:xfrm>
          <a:prstGeom prst="rightArrow">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Replicating</a:t>
            </a:r>
            <a:endParaRPr lang="en-US" sz="1200" dirty="0">
              <a:gradFill>
                <a:gsLst>
                  <a:gs pos="0">
                    <a:srgbClr val="FFFFFF"/>
                  </a:gs>
                  <a:gs pos="100000">
                    <a:srgbClr val="FFFFFF"/>
                  </a:gs>
                </a:gsLst>
                <a:lin ang="5400000" scaled="0"/>
              </a:gradFill>
            </a:endParaRPr>
          </a:p>
        </p:txBody>
      </p:sp>
      <p:sp>
        <p:nvSpPr>
          <p:cNvPr id="13" name="Rectangle 12"/>
          <p:cNvSpPr/>
          <p:nvPr/>
        </p:nvSpPr>
        <p:spPr bwMode="auto">
          <a:xfrm rot="16200000">
            <a:off x="1989183" y="2582872"/>
            <a:ext cx="1163445" cy="2926048"/>
          </a:xfrm>
          <a:prstGeom prst="rect">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14" name="Picture 13"/>
          <p:cNvPicPr>
            <a:picLocks noChangeAspect="1"/>
          </p:cNvPicPr>
          <p:nvPr/>
        </p:nvPicPr>
        <p:blipFill>
          <a:blip r:embed="rId3"/>
          <a:stretch>
            <a:fillRect/>
          </a:stretch>
        </p:blipFill>
        <p:spPr>
          <a:xfrm>
            <a:off x="3173616" y="3642433"/>
            <a:ext cx="554091" cy="772800"/>
          </a:xfrm>
          <a:prstGeom prst="rect">
            <a:avLst/>
          </a:prstGeom>
        </p:spPr>
      </p:pic>
      <p:pic>
        <p:nvPicPr>
          <p:cNvPr id="15" name="Picture 14"/>
          <p:cNvPicPr>
            <a:picLocks noChangeAspect="1"/>
          </p:cNvPicPr>
          <p:nvPr/>
        </p:nvPicPr>
        <p:blipFill>
          <a:blip r:embed="rId3"/>
          <a:stretch>
            <a:fillRect/>
          </a:stretch>
        </p:blipFill>
        <p:spPr>
          <a:xfrm>
            <a:off x="2268634" y="3644556"/>
            <a:ext cx="554091" cy="772800"/>
          </a:xfrm>
          <a:prstGeom prst="rect">
            <a:avLst/>
          </a:prstGeom>
        </p:spPr>
      </p:pic>
      <p:pic>
        <p:nvPicPr>
          <p:cNvPr id="16" name="Picture 15"/>
          <p:cNvPicPr>
            <a:picLocks noChangeAspect="1"/>
          </p:cNvPicPr>
          <p:nvPr/>
        </p:nvPicPr>
        <p:blipFill>
          <a:blip r:embed="rId3"/>
          <a:stretch>
            <a:fillRect/>
          </a:stretch>
        </p:blipFill>
        <p:spPr>
          <a:xfrm>
            <a:off x="1359491" y="3644556"/>
            <a:ext cx="554091" cy="772800"/>
          </a:xfrm>
          <a:prstGeom prst="rect">
            <a:avLst/>
          </a:prstGeom>
        </p:spPr>
      </p:pic>
      <p:sp>
        <p:nvSpPr>
          <p:cNvPr id="17" name="TextBox 16"/>
          <p:cNvSpPr txBox="1"/>
          <p:nvPr/>
        </p:nvSpPr>
        <p:spPr>
          <a:xfrm>
            <a:off x="1364626" y="3927697"/>
            <a:ext cx="5435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L1</a:t>
            </a:r>
          </a:p>
        </p:txBody>
      </p:sp>
      <p:sp>
        <p:nvSpPr>
          <p:cNvPr id="18" name="TextBox 17"/>
          <p:cNvSpPr txBox="1"/>
          <p:nvPr/>
        </p:nvSpPr>
        <p:spPr>
          <a:xfrm>
            <a:off x="2273024" y="3933320"/>
            <a:ext cx="5435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L2</a:t>
            </a:r>
          </a:p>
        </p:txBody>
      </p:sp>
      <p:sp>
        <p:nvSpPr>
          <p:cNvPr id="19" name="TextBox 18"/>
          <p:cNvSpPr txBox="1"/>
          <p:nvPr/>
        </p:nvSpPr>
        <p:spPr>
          <a:xfrm>
            <a:off x="3178272" y="3925573"/>
            <a:ext cx="5435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L3</a:t>
            </a:r>
          </a:p>
        </p:txBody>
      </p:sp>
      <p:sp>
        <p:nvSpPr>
          <p:cNvPr id="27" name="Arc 26"/>
          <p:cNvSpPr/>
          <p:nvPr/>
        </p:nvSpPr>
        <p:spPr>
          <a:xfrm flipV="1">
            <a:off x="2469239" y="4009362"/>
            <a:ext cx="7589436" cy="1408119"/>
          </a:xfrm>
          <a:prstGeom prst="arc">
            <a:avLst>
              <a:gd name="adj1" fmla="val 11041188"/>
              <a:gd name="adj2" fmla="val 21305266"/>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8" name="Freeform 27"/>
          <p:cNvSpPr>
            <a:spLocks noEditPoints="1"/>
          </p:cNvSpPr>
          <p:nvPr/>
        </p:nvSpPr>
        <p:spPr bwMode="black">
          <a:xfrm>
            <a:off x="2426628" y="4415119"/>
            <a:ext cx="370036" cy="325755"/>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rgbClr val="FFFFFF"/>
          </a:solidFill>
          <a:ln>
            <a:noFill/>
          </a:ln>
          <a:extLst/>
        </p:spPr>
        <p:txBody>
          <a:bodyPr vert="horz" wrap="square" lIns="93278" tIns="46639" rIns="93278" bIns="46639"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pic>
        <p:nvPicPr>
          <p:cNvPr id="41" name="Picture 40"/>
          <p:cNvPicPr>
            <a:picLocks noChangeAspect="1"/>
          </p:cNvPicPr>
          <p:nvPr/>
        </p:nvPicPr>
        <p:blipFill>
          <a:blip r:embed="rId4"/>
          <a:stretch>
            <a:fillRect/>
          </a:stretch>
        </p:blipFill>
        <p:spPr>
          <a:xfrm>
            <a:off x="2187973" y="2594235"/>
            <a:ext cx="713602" cy="613200"/>
          </a:xfrm>
          <a:prstGeom prst="rect">
            <a:avLst/>
          </a:prstGeom>
        </p:spPr>
      </p:pic>
      <p:pic>
        <p:nvPicPr>
          <p:cNvPr id="42" name="Picture 41"/>
          <p:cNvPicPr>
            <a:picLocks noChangeAspect="1"/>
          </p:cNvPicPr>
          <p:nvPr/>
        </p:nvPicPr>
        <p:blipFill>
          <a:blip r:embed="rId4">
            <a:lum bright="40000" contrast="40000"/>
          </a:blip>
          <a:stretch>
            <a:fillRect/>
          </a:stretch>
        </p:blipFill>
        <p:spPr>
          <a:xfrm>
            <a:off x="9516002" y="2604993"/>
            <a:ext cx="713602" cy="613200"/>
          </a:xfrm>
          <a:prstGeom prst="rect">
            <a:avLst/>
          </a:prstGeom>
        </p:spPr>
      </p:pic>
      <p:sp>
        <p:nvSpPr>
          <p:cNvPr id="43" name="Freeform 95"/>
          <p:cNvSpPr>
            <a:spLocks/>
          </p:cNvSpPr>
          <p:nvPr/>
        </p:nvSpPr>
        <p:spPr bwMode="black">
          <a:xfrm>
            <a:off x="1006214" y="1928014"/>
            <a:ext cx="1493199" cy="922829"/>
          </a:xfrm>
          <a:custGeom>
            <a:avLst/>
            <a:gdLst>
              <a:gd name="T0" fmla="*/ 59 w 67"/>
              <a:gd name="T1" fmla="*/ 0 h 67"/>
              <a:gd name="T2" fmla="*/ 9 w 67"/>
              <a:gd name="T3" fmla="*/ 0 h 67"/>
              <a:gd name="T4" fmla="*/ 0 w 67"/>
              <a:gd name="T5" fmla="*/ 9 h 67"/>
              <a:gd name="T6" fmla="*/ 0 w 67"/>
              <a:gd name="T7" fmla="*/ 41 h 67"/>
              <a:gd name="T8" fmla="*/ 9 w 67"/>
              <a:gd name="T9" fmla="*/ 50 h 67"/>
              <a:gd name="T10" fmla="*/ 21 w 67"/>
              <a:gd name="T11" fmla="*/ 50 h 67"/>
              <a:gd name="T12" fmla="*/ 47 w 67"/>
              <a:gd name="T13" fmla="*/ 67 h 67"/>
              <a:gd name="T14" fmla="*/ 41 w 67"/>
              <a:gd name="T15" fmla="*/ 50 h 67"/>
              <a:gd name="T16" fmla="*/ 59 w 67"/>
              <a:gd name="T17" fmla="*/ 50 h 67"/>
              <a:gd name="T18" fmla="*/ 67 w 67"/>
              <a:gd name="T19" fmla="*/ 41 h 67"/>
              <a:gd name="T20" fmla="*/ 67 w 67"/>
              <a:gd name="T21" fmla="*/ 9 h 67"/>
              <a:gd name="T22" fmla="*/ 59 w 67"/>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7">
                <a:moveTo>
                  <a:pt x="59"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59" y="50"/>
                  <a:pt x="59" y="50"/>
                  <a:pt x="59" y="50"/>
                </a:cubicBezTo>
                <a:cubicBezTo>
                  <a:pt x="63" y="50"/>
                  <a:pt x="67" y="46"/>
                  <a:pt x="67" y="41"/>
                </a:cubicBezTo>
                <a:cubicBezTo>
                  <a:pt x="67" y="9"/>
                  <a:pt x="67" y="9"/>
                  <a:pt x="67" y="9"/>
                </a:cubicBezTo>
                <a:cubicBezTo>
                  <a:pt x="67" y="4"/>
                  <a:pt x="63" y="0"/>
                  <a:pt x="59" y="0"/>
                </a:cubicBezTo>
              </a:path>
            </a:pathLst>
          </a:custGeom>
          <a:solidFill>
            <a:schemeClr val="tx1"/>
          </a:solidFill>
          <a:ln>
            <a:noFill/>
          </a:ln>
          <a:extLst/>
        </p:spPr>
        <p:txBody>
          <a:bodyPr vert="horz" wrap="square" lIns="93278" tIns="46639" rIns="93278" bIns="46639" numCol="1" anchor="t" anchorCtr="0" compatLnSpc="1">
            <a:prstTxWarp prst="textNoShape">
              <a:avLst/>
            </a:prstTxWarp>
          </a:bodyPr>
          <a:lstStyle/>
          <a:p>
            <a:r>
              <a:rPr lang="en-US" sz="1200" dirty="0" smtClean="0">
                <a:solidFill>
                  <a:srgbClr val="000000"/>
                </a:solidFill>
              </a:rPr>
              <a:t>VM deployed CSVs VM configuration registered</a:t>
            </a:r>
            <a:endParaRPr lang="en-US" sz="1200" dirty="0">
              <a:solidFill>
                <a:srgbClr val="000000"/>
              </a:solidFill>
            </a:endParaRPr>
          </a:p>
        </p:txBody>
      </p:sp>
      <p:sp>
        <p:nvSpPr>
          <p:cNvPr id="44" name="Freeform 95"/>
          <p:cNvSpPr>
            <a:spLocks/>
          </p:cNvSpPr>
          <p:nvPr/>
        </p:nvSpPr>
        <p:spPr bwMode="black">
          <a:xfrm>
            <a:off x="7589822" y="1928014"/>
            <a:ext cx="2224712" cy="922829"/>
          </a:xfrm>
          <a:custGeom>
            <a:avLst/>
            <a:gdLst>
              <a:gd name="T0" fmla="*/ 59 w 67"/>
              <a:gd name="T1" fmla="*/ 0 h 67"/>
              <a:gd name="T2" fmla="*/ 9 w 67"/>
              <a:gd name="T3" fmla="*/ 0 h 67"/>
              <a:gd name="T4" fmla="*/ 0 w 67"/>
              <a:gd name="T5" fmla="*/ 9 h 67"/>
              <a:gd name="T6" fmla="*/ 0 w 67"/>
              <a:gd name="T7" fmla="*/ 41 h 67"/>
              <a:gd name="T8" fmla="*/ 9 w 67"/>
              <a:gd name="T9" fmla="*/ 50 h 67"/>
              <a:gd name="T10" fmla="*/ 21 w 67"/>
              <a:gd name="T11" fmla="*/ 50 h 67"/>
              <a:gd name="T12" fmla="*/ 47 w 67"/>
              <a:gd name="T13" fmla="*/ 67 h 67"/>
              <a:gd name="T14" fmla="*/ 41 w 67"/>
              <a:gd name="T15" fmla="*/ 50 h 67"/>
              <a:gd name="T16" fmla="*/ 59 w 67"/>
              <a:gd name="T17" fmla="*/ 50 h 67"/>
              <a:gd name="T18" fmla="*/ 67 w 67"/>
              <a:gd name="T19" fmla="*/ 41 h 67"/>
              <a:gd name="T20" fmla="*/ 67 w 67"/>
              <a:gd name="T21" fmla="*/ 9 h 67"/>
              <a:gd name="T22" fmla="*/ 59 w 67"/>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7">
                <a:moveTo>
                  <a:pt x="59"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59" y="50"/>
                  <a:pt x="59" y="50"/>
                  <a:pt x="59" y="50"/>
                </a:cubicBezTo>
                <a:cubicBezTo>
                  <a:pt x="63" y="50"/>
                  <a:pt x="67" y="46"/>
                  <a:pt x="67" y="41"/>
                </a:cubicBezTo>
                <a:cubicBezTo>
                  <a:pt x="67" y="9"/>
                  <a:pt x="67" y="9"/>
                  <a:pt x="67" y="9"/>
                </a:cubicBezTo>
                <a:cubicBezTo>
                  <a:pt x="67" y="4"/>
                  <a:pt x="63" y="0"/>
                  <a:pt x="59" y="0"/>
                </a:cubicBezTo>
              </a:path>
            </a:pathLst>
          </a:custGeom>
          <a:solidFill>
            <a:schemeClr val="tx1"/>
          </a:solidFill>
          <a:ln>
            <a:noFill/>
          </a:ln>
          <a:extLst/>
        </p:spPr>
        <p:txBody>
          <a:bodyPr vert="horz" wrap="square" lIns="93278" tIns="46639" rIns="93278" bIns="46639" numCol="1" anchor="t" anchorCtr="0" compatLnSpc="1">
            <a:prstTxWarp prst="textNoShape">
              <a:avLst/>
            </a:prstTxWarp>
          </a:bodyPr>
          <a:lstStyle/>
          <a:p>
            <a:r>
              <a:rPr lang="en-US" sz="1200" dirty="0" smtClean="0">
                <a:solidFill>
                  <a:srgbClr val="000000"/>
                </a:solidFill>
              </a:rPr>
              <a:t>CSVs not exposed to servers</a:t>
            </a:r>
            <a:endParaRPr lang="en-US" sz="1200" dirty="0">
              <a:solidFill>
                <a:srgbClr val="000000"/>
              </a:solidFill>
            </a:endParaRPr>
          </a:p>
          <a:p>
            <a:r>
              <a:rPr lang="en-US" sz="1200" dirty="0" smtClean="0">
                <a:solidFill>
                  <a:srgbClr val="000000"/>
                </a:solidFill>
              </a:rPr>
              <a:t>VM exists in VMM database Capacity reserved for failover</a:t>
            </a:r>
            <a:endParaRPr lang="en-US" sz="1200" dirty="0">
              <a:solidFill>
                <a:srgbClr val="000000"/>
              </a:solidFill>
            </a:endParaRPr>
          </a:p>
        </p:txBody>
      </p:sp>
      <p:sp>
        <p:nvSpPr>
          <p:cNvPr id="45" name="Down Arrow 44"/>
          <p:cNvSpPr/>
          <p:nvPr/>
        </p:nvSpPr>
        <p:spPr bwMode="auto">
          <a:xfrm>
            <a:off x="2396376" y="3190095"/>
            <a:ext cx="296795" cy="274317"/>
          </a:xfrm>
          <a:prstGeom prst="downArrow">
            <a:avLst/>
          </a:prstGeom>
          <a:solidFill>
            <a:schemeClr val="accent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35" name="Picture 34"/>
          <p:cNvPicPr>
            <a:picLocks noChangeAspect="1"/>
          </p:cNvPicPr>
          <p:nvPr/>
        </p:nvPicPr>
        <p:blipFill>
          <a:blip r:embed="rId3">
            <a:grayscl/>
          </a:blip>
          <a:stretch>
            <a:fillRect/>
          </a:stretch>
        </p:blipFill>
        <p:spPr>
          <a:xfrm>
            <a:off x="10536129" y="3648575"/>
            <a:ext cx="554091" cy="772800"/>
          </a:xfrm>
          <a:prstGeom prst="rect">
            <a:avLst/>
          </a:prstGeom>
        </p:spPr>
      </p:pic>
      <p:pic>
        <p:nvPicPr>
          <p:cNvPr id="36" name="Picture 35"/>
          <p:cNvPicPr>
            <a:picLocks noChangeAspect="1"/>
          </p:cNvPicPr>
          <p:nvPr/>
        </p:nvPicPr>
        <p:blipFill>
          <a:blip r:embed="rId3">
            <a:grayscl/>
          </a:blip>
          <a:stretch>
            <a:fillRect/>
          </a:stretch>
        </p:blipFill>
        <p:spPr>
          <a:xfrm>
            <a:off x="9618883" y="3644556"/>
            <a:ext cx="554091" cy="772800"/>
          </a:xfrm>
          <a:prstGeom prst="rect">
            <a:avLst/>
          </a:prstGeom>
        </p:spPr>
      </p:pic>
      <p:pic>
        <p:nvPicPr>
          <p:cNvPr id="37" name="Picture 36"/>
          <p:cNvPicPr>
            <a:picLocks noChangeAspect="1"/>
          </p:cNvPicPr>
          <p:nvPr/>
        </p:nvPicPr>
        <p:blipFill>
          <a:blip r:embed="rId3">
            <a:grayscl/>
          </a:blip>
          <a:stretch>
            <a:fillRect/>
          </a:stretch>
        </p:blipFill>
        <p:spPr>
          <a:xfrm>
            <a:off x="8740777" y="3642433"/>
            <a:ext cx="554091" cy="772800"/>
          </a:xfrm>
          <a:prstGeom prst="rect">
            <a:avLst/>
          </a:prstGeom>
        </p:spPr>
      </p:pic>
      <p:sp>
        <p:nvSpPr>
          <p:cNvPr id="38" name="TextBox 37"/>
          <p:cNvSpPr txBox="1"/>
          <p:nvPr/>
        </p:nvSpPr>
        <p:spPr>
          <a:xfrm>
            <a:off x="8708226" y="3925574"/>
            <a:ext cx="61473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rgbClr val="FFFFFF"/>
                </a:solidFill>
              </a:rPr>
              <a:t>L1’</a:t>
            </a:r>
          </a:p>
        </p:txBody>
      </p:sp>
      <p:sp>
        <p:nvSpPr>
          <p:cNvPr id="39" name="TextBox 38"/>
          <p:cNvSpPr txBox="1"/>
          <p:nvPr/>
        </p:nvSpPr>
        <p:spPr>
          <a:xfrm>
            <a:off x="9585587" y="3933320"/>
            <a:ext cx="61473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rgbClr val="FFFFFF"/>
                </a:solidFill>
              </a:rPr>
              <a:t>L2’</a:t>
            </a:r>
          </a:p>
        </p:txBody>
      </p:sp>
      <p:sp>
        <p:nvSpPr>
          <p:cNvPr id="40" name="TextBox 39"/>
          <p:cNvSpPr txBox="1"/>
          <p:nvPr/>
        </p:nvSpPr>
        <p:spPr>
          <a:xfrm>
            <a:off x="10503099" y="3931715"/>
            <a:ext cx="61473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rgbClr val="FFFFFF"/>
                </a:solidFill>
              </a:rPr>
              <a:t>L3’</a:t>
            </a:r>
          </a:p>
        </p:txBody>
      </p:sp>
    </p:spTree>
    <p:extLst>
      <p:ext uri="{BB962C8B-B14F-4D97-AF65-F5344CB8AC3E}">
        <p14:creationId xmlns:p14="http://schemas.microsoft.com/office/powerpoint/2010/main" val="734792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37" presetClass="path" presetSubtype="0" repeatCount="indefinite" accel="50000" decel="50000" fill="hold" grpId="0" nodeType="withEffect">
                                  <p:stCondLst>
                                    <p:cond delay="0"/>
                                  </p:stCondLst>
                                  <p:childTnLst>
                                    <p:animMotion origin="layout" path="M -2.12918E-6 0.02066 L 0.15637 0.10532 C 0.18931 0.12438 0.23819 0.13482 0.28938 0.13482 C 0.34784 0.13482 0.39456 0.12438 0.4275 0.10532 L 0.58399 0.02066 " pathEditMode="relative" rAng="0" ptsTypes="AAAAA">
                                      <p:cBhvr>
                                        <p:cTn id="9" dur="2500" fill="hold"/>
                                        <p:tgtEl>
                                          <p:spTgt spid="28"/>
                                        </p:tgtEl>
                                        <p:attrNameLst>
                                          <p:attrName>ppt_x</p:attrName>
                                          <p:attrName>ppt_y</p:attrName>
                                        </p:attrNameLst>
                                      </p:cBhvr>
                                      <p:rCtr x="29193" y="5697"/>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500"/>
                                        <p:tgtEl>
                                          <p:spTgt spid="4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43" grpId="0" animBg="1"/>
      <p:bldP spid="44" grpId="0" animBg="1"/>
      <p:bldP spid="4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bwMode="auto">
          <a:xfrm rot="5400000">
            <a:off x="9309071" y="2582872"/>
            <a:ext cx="1163445" cy="2926048"/>
          </a:xfrm>
          <a:prstGeom prst="rect">
            <a:avLst/>
          </a:prstGeom>
          <a:solidFill>
            <a:schemeClr val="accent4"/>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a:t>Workload Migration</a:t>
            </a:r>
          </a:p>
        </p:txBody>
      </p:sp>
      <p:sp>
        <p:nvSpPr>
          <p:cNvPr id="3" name="Text Placeholder 2"/>
          <p:cNvSpPr>
            <a:spLocks noGrp="1"/>
          </p:cNvSpPr>
          <p:nvPr>
            <p:ph type="body" sz="quarter" idx="11"/>
          </p:nvPr>
        </p:nvSpPr>
        <p:spPr>
          <a:xfrm>
            <a:off x="274639" y="1058862"/>
            <a:ext cx="11889564" cy="1520416"/>
          </a:xfrm>
        </p:spPr>
        <p:txBody>
          <a:bodyPr/>
          <a:lstStyle/>
          <a:p>
            <a:r>
              <a:rPr lang="en-US" sz="2800" dirty="0" smtClean="0"/>
              <a:t>Enable protection in migration wizard</a:t>
            </a:r>
          </a:p>
          <a:p>
            <a:r>
              <a:rPr lang="en-US" sz="2800" dirty="0" smtClean="0"/>
              <a:t>Placement finds suitable cluster</a:t>
            </a:r>
          </a:p>
          <a:p>
            <a:r>
              <a:rPr lang="en-US" sz="2800" dirty="0"/>
              <a:t>Create Recovery Plans for storage protected </a:t>
            </a:r>
            <a:r>
              <a:rPr lang="en-US" sz="2800" dirty="0" smtClean="0"/>
              <a:t>VMs</a:t>
            </a:r>
            <a:endParaRPr lang="en-US" sz="2800" dirty="0"/>
          </a:p>
        </p:txBody>
      </p:sp>
      <p:grpSp>
        <p:nvGrpSpPr>
          <p:cNvPr id="8" name="Group 7"/>
          <p:cNvGrpSpPr/>
          <p:nvPr/>
        </p:nvGrpSpPr>
        <p:grpSpPr>
          <a:xfrm>
            <a:off x="3231469" y="5479320"/>
            <a:ext cx="1467304" cy="1309746"/>
            <a:chOff x="2013751" y="5326042"/>
            <a:chExt cx="1467304" cy="1309746"/>
          </a:xfrm>
        </p:grpSpPr>
        <p:pic>
          <p:nvPicPr>
            <p:cNvPr id="9" name="Picture 8"/>
            <p:cNvPicPr>
              <a:picLocks noChangeAspect="1"/>
            </p:cNvPicPr>
            <p:nvPr/>
          </p:nvPicPr>
          <p:blipFill>
            <a:blip r:embed="rId3"/>
            <a:stretch>
              <a:fillRect/>
            </a:stretch>
          </p:blipFill>
          <p:spPr>
            <a:xfrm>
              <a:off x="2294056" y="5326042"/>
              <a:ext cx="906694" cy="705600"/>
            </a:xfrm>
            <a:prstGeom prst="rect">
              <a:avLst/>
            </a:prstGeom>
          </p:spPr>
        </p:pic>
        <p:sp>
          <p:nvSpPr>
            <p:cNvPr id="10" name="TextBox 9"/>
            <p:cNvSpPr txBox="1"/>
            <p:nvPr/>
          </p:nvSpPr>
          <p:spPr>
            <a:xfrm>
              <a:off x="2013751" y="6007924"/>
              <a:ext cx="146730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Primary</a:t>
              </a:r>
            </a:p>
          </p:txBody>
        </p:sp>
      </p:grpSp>
      <p:grpSp>
        <p:nvGrpSpPr>
          <p:cNvPr id="11" name="Group 10"/>
          <p:cNvGrpSpPr/>
          <p:nvPr/>
        </p:nvGrpSpPr>
        <p:grpSpPr>
          <a:xfrm>
            <a:off x="8961407" y="5465198"/>
            <a:ext cx="1822792" cy="1313110"/>
            <a:chOff x="1836007" y="5326042"/>
            <a:chExt cx="1822792" cy="1313110"/>
          </a:xfrm>
        </p:grpSpPr>
        <p:pic>
          <p:nvPicPr>
            <p:cNvPr id="12" name="Picture 11"/>
            <p:cNvPicPr>
              <a:picLocks noChangeAspect="1"/>
            </p:cNvPicPr>
            <p:nvPr/>
          </p:nvPicPr>
          <p:blipFill>
            <a:blip r:embed="rId3"/>
            <a:stretch>
              <a:fillRect/>
            </a:stretch>
          </p:blipFill>
          <p:spPr>
            <a:xfrm>
              <a:off x="2294056" y="5326042"/>
              <a:ext cx="906694" cy="705600"/>
            </a:xfrm>
            <a:prstGeom prst="rect">
              <a:avLst/>
            </a:prstGeom>
          </p:spPr>
        </p:pic>
        <p:sp>
          <p:nvSpPr>
            <p:cNvPr id="13" name="TextBox 12"/>
            <p:cNvSpPr txBox="1"/>
            <p:nvPr/>
          </p:nvSpPr>
          <p:spPr>
            <a:xfrm>
              <a:off x="1836007" y="6011288"/>
              <a:ext cx="182279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Secondary</a:t>
              </a:r>
            </a:p>
          </p:txBody>
        </p:sp>
      </p:grpSp>
      <p:sp>
        <p:nvSpPr>
          <p:cNvPr id="24" name="Rectangle 23"/>
          <p:cNvSpPr/>
          <p:nvPr/>
        </p:nvSpPr>
        <p:spPr bwMode="auto">
          <a:xfrm>
            <a:off x="4963353" y="5541999"/>
            <a:ext cx="1163445" cy="551998"/>
          </a:xfrm>
          <a:prstGeom prst="rect">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RG</a:t>
            </a:r>
            <a:endParaRPr lang="en-US" sz="2000" dirty="0">
              <a:gradFill>
                <a:gsLst>
                  <a:gs pos="0">
                    <a:srgbClr val="FFFFFF"/>
                  </a:gs>
                  <a:gs pos="100000">
                    <a:srgbClr val="FFFFFF"/>
                  </a:gs>
                </a:gsLst>
                <a:lin ang="5400000" scaled="0"/>
              </a:gradFill>
            </a:endParaRPr>
          </a:p>
        </p:txBody>
      </p:sp>
      <p:sp>
        <p:nvSpPr>
          <p:cNvPr id="25" name="Rectangle 24"/>
          <p:cNvSpPr/>
          <p:nvPr/>
        </p:nvSpPr>
        <p:spPr bwMode="auto">
          <a:xfrm>
            <a:off x="7711126" y="5541999"/>
            <a:ext cx="1163445" cy="551998"/>
          </a:xfrm>
          <a:prstGeom prst="rect">
            <a:avLst/>
          </a:prstGeom>
          <a:solidFill>
            <a:schemeClr val="accent4"/>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solidFill>
                  <a:srgbClr val="FFFFFF"/>
                </a:solidFill>
              </a:rPr>
              <a:t>RG</a:t>
            </a:r>
          </a:p>
        </p:txBody>
      </p:sp>
      <p:sp>
        <p:nvSpPr>
          <p:cNvPr id="26" name="Right Arrow 25"/>
          <p:cNvSpPr/>
          <p:nvPr/>
        </p:nvSpPr>
        <p:spPr bwMode="auto">
          <a:xfrm>
            <a:off x="6218236" y="5694961"/>
            <a:ext cx="1429223" cy="274317"/>
          </a:xfrm>
          <a:prstGeom prst="rightArrow">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Replicating</a:t>
            </a:r>
            <a:endParaRPr lang="en-US" sz="1200" dirty="0">
              <a:gradFill>
                <a:gsLst>
                  <a:gs pos="0">
                    <a:srgbClr val="FFFFFF"/>
                  </a:gs>
                  <a:gs pos="100000">
                    <a:srgbClr val="FFFFFF"/>
                  </a:gs>
                </a:gsLst>
                <a:lin ang="5400000" scaled="0"/>
              </a:gradFill>
            </a:endParaRPr>
          </a:p>
        </p:txBody>
      </p:sp>
      <p:sp>
        <p:nvSpPr>
          <p:cNvPr id="5" name="Rectangle 4"/>
          <p:cNvSpPr/>
          <p:nvPr/>
        </p:nvSpPr>
        <p:spPr bwMode="auto">
          <a:xfrm rot="16200000">
            <a:off x="3386030" y="2582872"/>
            <a:ext cx="1163445" cy="2926048"/>
          </a:xfrm>
          <a:prstGeom prst="rect">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6" name="Picture 5"/>
          <p:cNvPicPr>
            <a:picLocks noChangeAspect="1"/>
          </p:cNvPicPr>
          <p:nvPr/>
        </p:nvPicPr>
        <p:blipFill>
          <a:blip r:embed="rId4"/>
          <a:stretch>
            <a:fillRect/>
          </a:stretch>
        </p:blipFill>
        <p:spPr>
          <a:xfrm>
            <a:off x="4570463" y="3642433"/>
            <a:ext cx="554091" cy="772800"/>
          </a:xfrm>
          <a:prstGeom prst="rect">
            <a:avLst/>
          </a:prstGeom>
        </p:spPr>
      </p:pic>
      <p:pic>
        <p:nvPicPr>
          <p:cNvPr id="16" name="Picture 15"/>
          <p:cNvPicPr>
            <a:picLocks noChangeAspect="1"/>
          </p:cNvPicPr>
          <p:nvPr/>
        </p:nvPicPr>
        <p:blipFill>
          <a:blip r:embed="rId4"/>
          <a:stretch>
            <a:fillRect/>
          </a:stretch>
        </p:blipFill>
        <p:spPr>
          <a:xfrm>
            <a:off x="3665481" y="3644556"/>
            <a:ext cx="554091" cy="772800"/>
          </a:xfrm>
          <a:prstGeom prst="rect">
            <a:avLst/>
          </a:prstGeom>
        </p:spPr>
      </p:pic>
      <p:pic>
        <p:nvPicPr>
          <p:cNvPr id="20" name="Picture 19"/>
          <p:cNvPicPr>
            <a:picLocks noChangeAspect="1"/>
          </p:cNvPicPr>
          <p:nvPr/>
        </p:nvPicPr>
        <p:blipFill>
          <a:blip r:embed="rId4"/>
          <a:stretch>
            <a:fillRect/>
          </a:stretch>
        </p:blipFill>
        <p:spPr>
          <a:xfrm>
            <a:off x="2756338" y="3644556"/>
            <a:ext cx="554091" cy="772800"/>
          </a:xfrm>
          <a:prstGeom prst="rect">
            <a:avLst/>
          </a:prstGeom>
        </p:spPr>
      </p:pic>
      <p:sp>
        <p:nvSpPr>
          <p:cNvPr id="28" name="TextBox 27"/>
          <p:cNvSpPr txBox="1"/>
          <p:nvPr/>
        </p:nvSpPr>
        <p:spPr>
          <a:xfrm>
            <a:off x="2761473" y="3927697"/>
            <a:ext cx="5435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L1</a:t>
            </a:r>
          </a:p>
        </p:txBody>
      </p:sp>
      <p:sp>
        <p:nvSpPr>
          <p:cNvPr id="29" name="TextBox 28"/>
          <p:cNvSpPr txBox="1"/>
          <p:nvPr/>
        </p:nvSpPr>
        <p:spPr>
          <a:xfrm>
            <a:off x="3669871" y="3933320"/>
            <a:ext cx="5435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L2</a:t>
            </a:r>
          </a:p>
        </p:txBody>
      </p:sp>
      <p:sp>
        <p:nvSpPr>
          <p:cNvPr id="30" name="TextBox 29"/>
          <p:cNvSpPr txBox="1"/>
          <p:nvPr/>
        </p:nvSpPr>
        <p:spPr>
          <a:xfrm>
            <a:off x="4575119" y="3925573"/>
            <a:ext cx="5435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L3</a:t>
            </a:r>
          </a:p>
        </p:txBody>
      </p:sp>
      <p:sp>
        <p:nvSpPr>
          <p:cNvPr id="36" name="Arc 35"/>
          <p:cNvSpPr/>
          <p:nvPr/>
        </p:nvSpPr>
        <p:spPr>
          <a:xfrm flipV="1">
            <a:off x="4023701" y="3863018"/>
            <a:ext cx="6034974" cy="1408119"/>
          </a:xfrm>
          <a:prstGeom prst="arc">
            <a:avLst>
              <a:gd name="adj1" fmla="val 11041188"/>
              <a:gd name="adj2" fmla="val 21305266"/>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41" name="Freeform 40"/>
          <p:cNvSpPr>
            <a:spLocks noEditPoints="1"/>
          </p:cNvSpPr>
          <p:nvPr/>
        </p:nvSpPr>
        <p:spPr bwMode="black">
          <a:xfrm>
            <a:off x="3823475" y="4415119"/>
            <a:ext cx="370036" cy="325755"/>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rgbClr val="FFFFFF"/>
          </a:solidFill>
          <a:ln>
            <a:noFill/>
          </a:ln>
          <a:extLst/>
        </p:spPr>
        <p:txBody>
          <a:bodyPr vert="horz" wrap="square" lIns="93278" tIns="46639" rIns="93278" bIns="46639"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pic>
        <p:nvPicPr>
          <p:cNvPr id="35" name="Picture 34"/>
          <p:cNvPicPr>
            <a:picLocks noChangeAspect="1"/>
          </p:cNvPicPr>
          <p:nvPr/>
        </p:nvPicPr>
        <p:blipFill>
          <a:blip r:embed="rId5"/>
          <a:stretch>
            <a:fillRect/>
          </a:stretch>
        </p:blipFill>
        <p:spPr>
          <a:xfrm>
            <a:off x="932685" y="2594235"/>
            <a:ext cx="713602" cy="613200"/>
          </a:xfrm>
          <a:prstGeom prst="rect">
            <a:avLst/>
          </a:prstGeom>
        </p:spPr>
      </p:pic>
      <p:pic>
        <p:nvPicPr>
          <p:cNvPr id="37" name="Picture 36"/>
          <p:cNvPicPr>
            <a:picLocks noChangeAspect="1"/>
          </p:cNvPicPr>
          <p:nvPr/>
        </p:nvPicPr>
        <p:blipFill>
          <a:blip r:embed="rId4"/>
          <a:stretch>
            <a:fillRect/>
          </a:stretch>
        </p:blipFill>
        <p:spPr>
          <a:xfrm>
            <a:off x="1012440" y="3659496"/>
            <a:ext cx="554091" cy="772800"/>
          </a:xfrm>
          <a:prstGeom prst="rect">
            <a:avLst/>
          </a:prstGeom>
        </p:spPr>
      </p:pic>
      <p:pic>
        <p:nvPicPr>
          <p:cNvPr id="38" name="Picture 37"/>
          <p:cNvPicPr>
            <a:picLocks noChangeAspect="1"/>
          </p:cNvPicPr>
          <p:nvPr/>
        </p:nvPicPr>
        <p:blipFill>
          <a:blip r:embed="rId5">
            <a:lum bright="40000" contrast="40000"/>
          </a:blip>
          <a:stretch>
            <a:fillRect/>
          </a:stretch>
        </p:blipFill>
        <p:spPr>
          <a:xfrm>
            <a:off x="9516002" y="2604993"/>
            <a:ext cx="713602" cy="613200"/>
          </a:xfrm>
          <a:prstGeom prst="rect">
            <a:avLst/>
          </a:prstGeom>
        </p:spPr>
      </p:pic>
      <p:sp>
        <p:nvSpPr>
          <p:cNvPr id="39" name="Down Arrow 38"/>
          <p:cNvSpPr/>
          <p:nvPr/>
        </p:nvSpPr>
        <p:spPr bwMode="auto">
          <a:xfrm>
            <a:off x="3833585" y="3190095"/>
            <a:ext cx="296795" cy="274317"/>
          </a:xfrm>
          <a:prstGeom prst="downArrow">
            <a:avLst/>
          </a:prstGeom>
          <a:solidFill>
            <a:schemeClr val="accent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0" name="Down Arrow 39"/>
          <p:cNvSpPr/>
          <p:nvPr/>
        </p:nvSpPr>
        <p:spPr bwMode="auto">
          <a:xfrm>
            <a:off x="1141087" y="3153109"/>
            <a:ext cx="296795" cy="274317"/>
          </a:xfrm>
          <a:prstGeom prst="downArrow">
            <a:avLst/>
          </a:prstGeom>
          <a:solidFill>
            <a:schemeClr val="accent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43" name="Picture 42"/>
          <p:cNvPicPr>
            <a:picLocks noChangeAspect="1"/>
          </p:cNvPicPr>
          <p:nvPr/>
        </p:nvPicPr>
        <p:blipFill>
          <a:blip r:embed="rId4">
            <a:grayscl/>
          </a:blip>
          <a:stretch>
            <a:fillRect/>
          </a:stretch>
        </p:blipFill>
        <p:spPr>
          <a:xfrm>
            <a:off x="10536129" y="3648575"/>
            <a:ext cx="554091" cy="772800"/>
          </a:xfrm>
          <a:prstGeom prst="rect">
            <a:avLst/>
          </a:prstGeom>
        </p:spPr>
      </p:pic>
      <p:pic>
        <p:nvPicPr>
          <p:cNvPr id="44" name="Picture 43"/>
          <p:cNvPicPr>
            <a:picLocks noChangeAspect="1"/>
          </p:cNvPicPr>
          <p:nvPr/>
        </p:nvPicPr>
        <p:blipFill>
          <a:blip r:embed="rId4">
            <a:grayscl/>
          </a:blip>
          <a:stretch>
            <a:fillRect/>
          </a:stretch>
        </p:blipFill>
        <p:spPr>
          <a:xfrm>
            <a:off x="9618883" y="3644556"/>
            <a:ext cx="554091" cy="772800"/>
          </a:xfrm>
          <a:prstGeom prst="rect">
            <a:avLst/>
          </a:prstGeom>
        </p:spPr>
      </p:pic>
      <p:pic>
        <p:nvPicPr>
          <p:cNvPr id="45" name="Picture 44"/>
          <p:cNvPicPr>
            <a:picLocks noChangeAspect="1"/>
          </p:cNvPicPr>
          <p:nvPr/>
        </p:nvPicPr>
        <p:blipFill>
          <a:blip r:embed="rId4">
            <a:grayscl/>
          </a:blip>
          <a:stretch>
            <a:fillRect/>
          </a:stretch>
        </p:blipFill>
        <p:spPr>
          <a:xfrm>
            <a:off x="8740777" y="3642433"/>
            <a:ext cx="554091" cy="772800"/>
          </a:xfrm>
          <a:prstGeom prst="rect">
            <a:avLst/>
          </a:prstGeom>
        </p:spPr>
      </p:pic>
      <p:sp>
        <p:nvSpPr>
          <p:cNvPr id="46" name="TextBox 45"/>
          <p:cNvSpPr txBox="1"/>
          <p:nvPr/>
        </p:nvSpPr>
        <p:spPr>
          <a:xfrm>
            <a:off x="8708226" y="3925574"/>
            <a:ext cx="61473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rgbClr val="FFFFFF"/>
                </a:solidFill>
              </a:rPr>
              <a:t>L1’</a:t>
            </a:r>
          </a:p>
        </p:txBody>
      </p:sp>
      <p:sp>
        <p:nvSpPr>
          <p:cNvPr id="47" name="TextBox 46"/>
          <p:cNvSpPr txBox="1"/>
          <p:nvPr/>
        </p:nvSpPr>
        <p:spPr>
          <a:xfrm>
            <a:off x="9585587" y="3933320"/>
            <a:ext cx="61473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rgbClr val="FFFFFF"/>
                </a:solidFill>
              </a:rPr>
              <a:t>L2’</a:t>
            </a:r>
          </a:p>
        </p:txBody>
      </p:sp>
      <p:sp>
        <p:nvSpPr>
          <p:cNvPr id="48" name="TextBox 47"/>
          <p:cNvSpPr txBox="1"/>
          <p:nvPr/>
        </p:nvSpPr>
        <p:spPr>
          <a:xfrm>
            <a:off x="10503099" y="3931715"/>
            <a:ext cx="61473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rgbClr val="FFFFFF"/>
                </a:solidFill>
              </a:rPr>
              <a:t>L3’</a:t>
            </a:r>
          </a:p>
        </p:txBody>
      </p:sp>
      <p:grpSp>
        <p:nvGrpSpPr>
          <p:cNvPr id="49" name="Group 48"/>
          <p:cNvGrpSpPr/>
          <p:nvPr/>
        </p:nvGrpSpPr>
        <p:grpSpPr>
          <a:xfrm>
            <a:off x="2823480" y="2960184"/>
            <a:ext cx="2332073" cy="390734"/>
            <a:chOff x="1426633" y="2960184"/>
            <a:chExt cx="2332073" cy="390734"/>
          </a:xfrm>
          <a:solidFill>
            <a:srgbClr val="FFC000"/>
          </a:solidFill>
        </p:grpSpPr>
        <p:sp>
          <p:nvSpPr>
            <p:cNvPr id="50" name="Freeform 86"/>
            <p:cNvSpPr>
              <a:spLocks/>
            </p:cNvSpPr>
            <p:nvPr/>
          </p:nvSpPr>
          <p:spPr bwMode="black">
            <a:xfrm>
              <a:off x="1426633" y="2965068"/>
              <a:ext cx="407989" cy="385850"/>
            </a:xfrm>
            <a:custGeom>
              <a:avLst/>
              <a:gdLst>
                <a:gd name="T0" fmla="*/ 89 w 129"/>
                <a:gd name="T1" fmla="*/ 76 h 122"/>
                <a:gd name="T2" fmla="*/ 129 w 129"/>
                <a:gd name="T3" fmla="*/ 48 h 122"/>
                <a:gd name="T4" fmla="*/ 81 w 129"/>
                <a:gd name="T5" fmla="*/ 48 h 122"/>
                <a:gd name="T6" fmla="*/ 64 w 129"/>
                <a:gd name="T7" fmla="*/ 0 h 122"/>
                <a:gd name="T8" fmla="*/ 49 w 129"/>
                <a:gd name="T9" fmla="*/ 48 h 122"/>
                <a:gd name="T10" fmla="*/ 0 w 129"/>
                <a:gd name="T11" fmla="*/ 48 h 122"/>
                <a:gd name="T12" fmla="*/ 39 w 129"/>
                <a:gd name="T13" fmla="*/ 76 h 122"/>
                <a:gd name="T14" fmla="*/ 25 w 129"/>
                <a:gd name="T15" fmla="*/ 122 h 122"/>
                <a:gd name="T16" fmla="*/ 64 w 129"/>
                <a:gd name="T17" fmla="*/ 94 h 122"/>
                <a:gd name="T18" fmla="*/ 104 w 129"/>
                <a:gd name="T19" fmla="*/ 122 h 122"/>
                <a:gd name="T20" fmla="*/ 89 w 129"/>
                <a:gd name="T21" fmla="*/ 7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22">
                  <a:moveTo>
                    <a:pt x="89" y="76"/>
                  </a:moveTo>
                  <a:lnTo>
                    <a:pt x="129" y="48"/>
                  </a:lnTo>
                  <a:lnTo>
                    <a:pt x="81" y="48"/>
                  </a:lnTo>
                  <a:lnTo>
                    <a:pt x="64" y="0"/>
                  </a:lnTo>
                  <a:lnTo>
                    <a:pt x="49" y="48"/>
                  </a:lnTo>
                  <a:lnTo>
                    <a:pt x="0" y="48"/>
                  </a:lnTo>
                  <a:lnTo>
                    <a:pt x="39" y="76"/>
                  </a:lnTo>
                  <a:lnTo>
                    <a:pt x="25" y="122"/>
                  </a:lnTo>
                  <a:lnTo>
                    <a:pt x="64" y="94"/>
                  </a:lnTo>
                  <a:lnTo>
                    <a:pt x="104" y="122"/>
                  </a:lnTo>
                  <a:lnTo>
                    <a:pt x="89" y="76"/>
                  </a:lnTo>
                  <a:close/>
                </a:path>
              </a:pathLst>
            </a:custGeom>
            <a:grp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51" name="Freeform 86"/>
            <p:cNvSpPr>
              <a:spLocks/>
            </p:cNvSpPr>
            <p:nvPr/>
          </p:nvSpPr>
          <p:spPr bwMode="black">
            <a:xfrm>
              <a:off x="1908126" y="2965068"/>
              <a:ext cx="407989" cy="385850"/>
            </a:xfrm>
            <a:custGeom>
              <a:avLst/>
              <a:gdLst>
                <a:gd name="T0" fmla="*/ 89 w 129"/>
                <a:gd name="T1" fmla="*/ 76 h 122"/>
                <a:gd name="T2" fmla="*/ 129 w 129"/>
                <a:gd name="T3" fmla="*/ 48 h 122"/>
                <a:gd name="T4" fmla="*/ 81 w 129"/>
                <a:gd name="T5" fmla="*/ 48 h 122"/>
                <a:gd name="T6" fmla="*/ 64 w 129"/>
                <a:gd name="T7" fmla="*/ 0 h 122"/>
                <a:gd name="T8" fmla="*/ 49 w 129"/>
                <a:gd name="T9" fmla="*/ 48 h 122"/>
                <a:gd name="T10" fmla="*/ 0 w 129"/>
                <a:gd name="T11" fmla="*/ 48 h 122"/>
                <a:gd name="T12" fmla="*/ 39 w 129"/>
                <a:gd name="T13" fmla="*/ 76 h 122"/>
                <a:gd name="T14" fmla="*/ 25 w 129"/>
                <a:gd name="T15" fmla="*/ 122 h 122"/>
                <a:gd name="T16" fmla="*/ 64 w 129"/>
                <a:gd name="T17" fmla="*/ 94 h 122"/>
                <a:gd name="T18" fmla="*/ 104 w 129"/>
                <a:gd name="T19" fmla="*/ 122 h 122"/>
                <a:gd name="T20" fmla="*/ 89 w 129"/>
                <a:gd name="T21" fmla="*/ 7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22">
                  <a:moveTo>
                    <a:pt x="89" y="76"/>
                  </a:moveTo>
                  <a:lnTo>
                    <a:pt x="129" y="48"/>
                  </a:lnTo>
                  <a:lnTo>
                    <a:pt x="81" y="48"/>
                  </a:lnTo>
                  <a:lnTo>
                    <a:pt x="64" y="0"/>
                  </a:lnTo>
                  <a:lnTo>
                    <a:pt x="49" y="48"/>
                  </a:lnTo>
                  <a:lnTo>
                    <a:pt x="0" y="48"/>
                  </a:lnTo>
                  <a:lnTo>
                    <a:pt x="39" y="76"/>
                  </a:lnTo>
                  <a:lnTo>
                    <a:pt x="25" y="122"/>
                  </a:lnTo>
                  <a:lnTo>
                    <a:pt x="64" y="94"/>
                  </a:lnTo>
                  <a:lnTo>
                    <a:pt x="104" y="122"/>
                  </a:lnTo>
                  <a:lnTo>
                    <a:pt x="89" y="76"/>
                  </a:lnTo>
                  <a:close/>
                </a:path>
              </a:pathLst>
            </a:custGeom>
            <a:grp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52" name="Freeform 86"/>
            <p:cNvSpPr>
              <a:spLocks/>
            </p:cNvSpPr>
            <p:nvPr/>
          </p:nvSpPr>
          <p:spPr bwMode="black">
            <a:xfrm>
              <a:off x="2388675" y="2960184"/>
              <a:ext cx="407989" cy="385850"/>
            </a:xfrm>
            <a:custGeom>
              <a:avLst/>
              <a:gdLst>
                <a:gd name="T0" fmla="*/ 89 w 129"/>
                <a:gd name="T1" fmla="*/ 76 h 122"/>
                <a:gd name="T2" fmla="*/ 129 w 129"/>
                <a:gd name="T3" fmla="*/ 48 h 122"/>
                <a:gd name="T4" fmla="*/ 81 w 129"/>
                <a:gd name="T5" fmla="*/ 48 h 122"/>
                <a:gd name="T6" fmla="*/ 64 w 129"/>
                <a:gd name="T7" fmla="*/ 0 h 122"/>
                <a:gd name="T8" fmla="*/ 49 w 129"/>
                <a:gd name="T9" fmla="*/ 48 h 122"/>
                <a:gd name="T10" fmla="*/ 0 w 129"/>
                <a:gd name="T11" fmla="*/ 48 h 122"/>
                <a:gd name="T12" fmla="*/ 39 w 129"/>
                <a:gd name="T13" fmla="*/ 76 h 122"/>
                <a:gd name="T14" fmla="*/ 25 w 129"/>
                <a:gd name="T15" fmla="*/ 122 h 122"/>
                <a:gd name="T16" fmla="*/ 64 w 129"/>
                <a:gd name="T17" fmla="*/ 94 h 122"/>
                <a:gd name="T18" fmla="*/ 104 w 129"/>
                <a:gd name="T19" fmla="*/ 122 h 122"/>
                <a:gd name="T20" fmla="*/ 89 w 129"/>
                <a:gd name="T21" fmla="*/ 7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22">
                  <a:moveTo>
                    <a:pt x="89" y="76"/>
                  </a:moveTo>
                  <a:lnTo>
                    <a:pt x="129" y="48"/>
                  </a:lnTo>
                  <a:lnTo>
                    <a:pt x="81" y="48"/>
                  </a:lnTo>
                  <a:lnTo>
                    <a:pt x="64" y="0"/>
                  </a:lnTo>
                  <a:lnTo>
                    <a:pt x="49" y="48"/>
                  </a:lnTo>
                  <a:lnTo>
                    <a:pt x="0" y="48"/>
                  </a:lnTo>
                  <a:lnTo>
                    <a:pt x="39" y="76"/>
                  </a:lnTo>
                  <a:lnTo>
                    <a:pt x="25" y="122"/>
                  </a:lnTo>
                  <a:lnTo>
                    <a:pt x="64" y="94"/>
                  </a:lnTo>
                  <a:lnTo>
                    <a:pt x="104" y="122"/>
                  </a:lnTo>
                  <a:lnTo>
                    <a:pt x="89" y="76"/>
                  </a:lnTo>
                  <a:close/>
                </a:path>
              </a:pathLst>
            </a:custGeom>
            <a:grp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53" name="Freeform 86"/>
            <p:cNvSpPr>
              <a:spLocks/>
            </p:cNvSpPr>
            <p:nvPr/>
          </p:nvSpPr>
          <p:spPr bwMode="black">
            <a:xfrm>
              <a:off x="2870168" y="2965068"/>
              <a:ext cx="407989" cy="385850"/>
            </a:xfrm>
            <a:custGeom>
              <a:avLst/>
              <a:gdLst>
                <a:gd name="T0" fmla="*/ 89 w 129"/>
                <a:gd name="T1" fmla="*/ 76 h 122"/>
                <a:gd name="T2" fmla="*/ 129 w 129"/>
                <a:gd name="T3" fmla="*/ 48 h 122"/>
                <a:gd name="T4" fmla="*/ 81 w 129"/>
                <a:gd name="T5" fmla="*/ 48 h 122"/>
                <a:gd name="T6" fmla="*/ 64 w 129"/>
                <a:gd name="T7" fmla="*/ 0 h 122"/>
                <a:gd name="T8" fmla="*/ 49 w 129"/>
                <a:gd name="T9" fmla="*/ 48 h 122"/>
                <a:gd name="T10" fmla="*/ 0 w 129"/>
                <a:gd name="T11" fmla="*/ 48 h 122"/>
                <a:gd name="T12" fmla="*/ 39 w 129"/>
                <a:gd name="T13" fmla="*/ 76 h 122"/>
                <a:gd name="T14" fmla="*/ 25 w 129"/>
                <a:gd name="T15" fmla="*/ 122 h 122"/>
                <a:gd name="T16" fmla="*/ 64 w 129"/>
                <a:gd name="T17" fmla="*/ 94 h 122"/>
                <a:gd name="T18" fmla="*/ 104 w 129"/>
                <a:gd name="T19" fmla="*/ 122 h 122"/>
                <a:gd name="T20" fmla="*/ 89 w 129"/>
                <a:gd name="T21" fmla="*/ 7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22">
                  <a:moveTo>
                    <a:pt x="89" y="76"/>
                  </a:moveTo>
                  <a:lnTo>
                    <a:pt x="129" y="48"/>
                  </a:lnTo>
                  <a:lnTo>
                    <a:pt x="81" y="48"/>
                  </a:lnTo>
                  <a:lnTo>
                    <a:pt x="64" y="0"/>
                  </a:lnTo>
                  <a:lnTo>
                    <a:pt x="49" y="48"/>
                  </a:lnTo>
                  <a:lnTo>
                    <a:pt x="0" y="48"/>
                  </a:lnTo>
                  <a:lnTo>
                    <a:pt x="39" y="76"/>
                  </a:lnTo>
                  <a:lnTo>
                    <a:pt x="25" y="122"/>
                  </a:lnTo>
                  <a:lnTo>
                    <a:pt x="64" y="94"/>
                  </a:lnTo>
                  <a:lnTo>
                    <a:pt x="104" y="122"/>
                  </a:lnTo>
                  <a:lnTo>
                    <a:pt x="89" y="76"/>
                  </a:lnTo>
                  <a:close/>
                </a:path>
              </a:pathLst>
            </a:custGeom>
            <a:grp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54" name="Freeform 86"/>
            <p:cNvSpPr>
              <a:spLocks/>
            </p:cNvSpPr>
            <p:nvPr/>
          </p:nvSpPr>
          <p:spPr bwMode="black">
            <a:xfrm>
              <a:off x="3350717" y="2960184"/>
              <a:ext cx="407989" cy="385850"/>
            </a:xfrm>
            <a:custGeom>
              <a:avLst/>
              <a:gdLst>
                <a:gd name="T0" fmla="*/ 89 w 129"/>
                <a:gd name="T1" fmla="*/ 76 h 122"/>
                <a:gd name="T2" fmla="*/ 129 w 129"/>
                <a:gd name="T3" fmla="*/ 48 h 122"/>
                <a:gd name="T4" fmla="*/ 81 w 129"/>
                <a:gd name="T5" fmla="*/ 48 h 122"/>
                <a:gd name="T6" fmla="*/ 64 w 129"/>
                <a:gd name="T7" fmla="*/ 0 h 122"/>
                <a:gd name="T8" fmla="*/ 49 w 129"/>
                <a:gd name="T9" fmla="*/ 48 h 122"/>
                <a:gd name="T10" fmla="*/ 0 w 129"/>
                <a:gd name="T11" fmla="*/ 48 h 122"/>
                <a:gd name="T12" fmla="*/ 39 w 129"/>
                <a:gd name="T13" fmla="*/ 76 h 122"/>
                <a:gd name="T14" fmla="*/ 25 w 129"/>
                <a:gd name="T15" fmla="*/ 122 h 122"/>
                <a:gd name="T16" fmla="*/ 64 w 129"/>
                <a:gd name="T17" fmla="*/ 94 h 122"/>
                <a:gd name="T18" fmla="*/ 104 w 129"/>
                <a:gd name="T19" fmla="*/ 122 h 122"/>
                <a:gd name="T20" fmla="*/ 89 w 129"/>
                <a:gd name="T21" fmla="*/ 7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22">
                  <a:moveTo>
                    <a:pt x="89" y="76"/>
                  </a:moveTo>
                  <a:lnTo>
                    <a:pt x="129" y="48"/>
                  </a:lnTo>
                  <a:lnTo>
                    <a:pt x="81" y="48"/>
                  </a:lnTo>
                  <a:lnTo>
                    <a:pt x="64" y="0"/>
                  </a:lnTo>
                  <a:lnTo>
                    <a:pt x="49" y="48"/>
                  </a:lnTo>
                  <a:lnTo>
                    <a:pt x="0" y="48"/>
                  </a:lnTo>
                  <a:lnTo>
                    <a:pt x="39" y="76"/>
                  </a:lnTo>
                  <a:lnTo>
                    <a:pt x="25" y="122"/>
                  </a:lnTo>
                  <a:lnTo>
                    <a:pt x="64" y="94"/>
                  </a:lnTo>
                  <a:lnTo>
                    <a:pt x="104" y="122"/>
                  </a:lnTo>
                  <a:lnTo>
                    <a:pt x="89" y="76"/>
                  </a:lnTo>
                  <a:close/>
                </a:path>
              </a:pathLst>
            </a:custGeom>
            <a:grp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grpSp>
    </p:spTree>
    <p:extLst>
      <p:ext uri="{BB962C8B-B14F-4D97-AF65-F5344CB8AC3E}">
        <p14:creationId xmlns:p14="http://schemas.microsoft.com/office/powerpoint/2010/main" val="10588993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1600"/>
                                        <p:tgtEl>
                                          <p:spTgt spid="36"/>
                                        </p:tgtEl>
                                      </p:cBhvr>
                                    </p:animEffect>
                                  </p:childTnLst>
                                </p:cTn>
                              </p:par>
                              <p:par>
                                <p:cTn id="11" presetID="37" presetClass="path" presetSubtype="0" repeatCount="indefinite" accel="50000" decel="50000" fill="hold" grpId="0" nodeType="withEffect">
                                  <p:stCondLst>
                                    <p:cond delay="0"/>
                                  </p:stCondLst>
                                  <p:childTnLst>
                                    <p:animMotion origin="layout" path="M -2.99464E-6 1.34816E-6 L 0.12829 0.08466 C 0.15522 0.10372 0.19543 0.11416 0.23743 0.11416 C 0.2853 0.11416 0.32372 0.10372 0.35078 0.08466 L 0.4792 1.34816E-6 " pathEditMode="relative" rAng="0" ptsTypes="AAAAA">
                                      <p:cBhvr>
                                        <p:cTn id="12" dur="2500" fill="hold"/>
                                        <p:tgtEl>
                                          <p:spTgt spid="41"/>
                                        </p:tgtEl>
                                        <p:attrNameLst>
                                          <p:attrName>ppt_x</p:attrName>
                                          <p:attrName>ppt_y</p:attrName>
                                        </p:attrNameLst>
                                      </p:cBhvr>
                                      <p:rCtr x="23960" y="5697"/>
                                    </p:animMotion>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9"/>
                                        </p:tgtEl>
                                      </p:cBhvr>
                                    </p:animEffect>
                                    <p:set>
                                      <p:cBhvr>
                                        <p:cTn id="17" dur="1" fill="hold">
                                          <p:stCondLst>
                                            <p:cond delay="499"/>
                                          </p:stCondLst>
                                        </p:cTn>
                                        <p:tgtEl>
                                          <p:spTgt spid="49"/>
                                        </p:tgtEl>
                                        <p:attrNameLst>
                                          <p:attrName>style.visibility</p:attrName>
                                        </p:attrNameLst>
                                      </p:cBhvr>
                                      <p:to>
                                        <p:strVal val="hidden"/>
                                      </p:to>
                                    </p:set>
                                  </p:childTnLst>
                                </p:cTn>
                              </p:par>
                            </p:childTnLst>
                          </p:cTn>
                        </p:par>
                        <p:par>
                          <p:cTn id="18" fill="hold">
                            <p:stCondLst>
                              <p:cond delay="500"/>
                            </p:stCondLst>
                            <p:childTnLst>
                              <p:par>
                                <p:cTn id="19" presetID="10" presetClass="exit" presetSubtype="0" fill="hold" grpId="0" nodeType="afterEffect">
                                  <p:stCondLst>
                                    <p:cond delay="0"/>
                                  </p:stCondLst>
                                  <p:childTnLst>
                                    <p:animEffect transition="out" filter="fade">
                                      <p:cBhvr>
                                        <p:cTn id="20" dur="500"/>
                                        <p:tgtEl>
                                          <p:spTgt spid="40"/>
                                        </p:tgtEl>
                                      </p:cBhvr>
                                    </p:animEffect>
                                    <p:set>
                                      <p:cBhvr>
                                        <p:cTn id="21" dur="1" fill="hold">
                                          <p:stCondLst>
                                            <p:cond delay="499"/>
                                          </p:stCondLst>
                                        </p:cTn>
                                        <p:tgtEl>
                                          <p:spTgt spid="40"/>
                                        </p:tgtEl>
                                        <p:attrNameLst>
                                          <p:attrName>style.visibility</p:attrName>
                                        </p:attrNameLst>
                                      </p:cBhvr>
                                      <p:to>
                                        <p:strVal val="hidden"/>
                                      </p:to>
                                    </p:set>
                                  </p:childTnLst>
                                </p:cTn>
                              </p:par>
                            </p:childTnLst>
                          </p:cTn>
                        </p:par>
                        <p:par>
                          <p:cTn id="22" fill="hold">
                            <p:stCondLst>
                              <p:cond delay="1000"/>
                            </p:stCondLst>
                            <p:childTnLst>
                              <p:par>
                                <p:cTn id="23" presetID="42" presetClass="path" presetSubtype="0" accel="50000" decel="50000" fill="hold" nodeType="afterEffect">
                                  <p:stCondLst>
                                    <p:cond delay="0"/>
                                  </p:stCondLst>
                                  <p:childTnLst>
                                    <p:animMotion origin="layout" path="M -7.53127E-7 -1.82478E-6 L 0.21994 0.00091 " pathEditMode="relative" rAng="0" ptsTypes="AA">
                                      <p:cBhvr>
                                        <p:cTn id="24" dur="2000" fill="hold"/>
                                        <p:tgtEl>
                                          <p:spTgt spid="35"/>
                                        </p:tgtEl>
                                        <p:attrNameLst>
                                          <p:attrName>ppt_x</p:attrName>
                                          <p:attrName>ppt_y</p:attrName>
                                        </p:attrNameLst>
                                      </p:cBhvr>
                                      <p:rCtr x="10991" y="45"/>
                                    </p:animMotion>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childTnLst>
                          </p:cTn>
                        </p:par>
                        <p:par>
                          <p:cTn id="29" fill="hold">
                            <p:stCondLst>
                              <p:cond delay="3500"/>
                            </p:stCondLst>
                            <p:childTnLst>
                              <p:par>
                                <p:cTn id="30" presetID="10" presetClass="entr" presetSubtype="0" fill="hold" nodeType="afterEffect">
                                  <p:stCondLst>
                                    <p:cond delay="50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1" grpId="0" animBg="1"/>
      <p:bldP spid="41" grpId="1" animBg="1"/>
      <p:bldP spid="39" grpId="0" animBg="1"/>
      <p:bldP spid="4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of  VM Workloads</a:t>
            </a:r>
            <a:endParaRPr lang="en-US" dirty="0"/>
          </a:p>
        </p:txBody>
      </p:sp>
    </p:spTree>
    <p:extLst>
      <p:ext uri="{BB962C8B-B14F-4D97-AF65-F5344CB8AC3E}">
        <p14:creationId xmlns:p14="http://schemas.microsoft.com/office/powerpoint/2010/main" val="45165865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a:xfrm>
            <a:off x="323180" y="2585822"/>
            <a:ext cx="8446985" cy="2514600"/>
          </a:xfrm>
        </p:spPr>
        <p:txBody>
          <a:bodyPr/>
          <a:lstStyle/>
          <a:p>
            <a:r>
              <a:rPr lang="en-US" dirty="0" smtClean="0"/>
              <a:t>Add VMs/Replication groups to Recovery Plan </a:t>
            </a:r>
            <a:endParaRPr lang="en-US" dirty="0"/>
          </a:p>
          <a:p>
            <a:r>
              <a:rPr lang="en-US" dirty="0" smtClean="0"/>
              <a:t>Planned Failover of Recovery Plan</a:t>
            </a:r>
            <a:endParaRPr lang="en-US" dirty="0"/>
          </a:p>
        </p:txBody>
      </p:sp>
      <p:sp>
        <p:nvSpPr>
          <p:cNvPr id="2" name="TextBox 1"/>
          <p:cNvSpPr txBox="1"/>
          <p:nvPr/>
        </p:nvSpPr>
        <p:spPr>
          <a:xfrm>
            <a:off x="274639" y="5612598"/>
            <a:ext cx="74676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Pavel Lobanov, NetApp</a:t>
            </a:r>
          </a:p>
        </p:txBody>
      </p:sp>
    </p:spTree>
    <p:extLst>
      <p:ext uri="{BB962C8B-B14F-4D97-AF65-F5344CB8AC3E}">
        <p14:creationId xmlns:p14="http://schemas.microsoft.com/office/powerpoint/2010/main" val="42751047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8427770" y="3464173"/>
            <a:ext cx="2926048" cy="1163445"/>
            <a:chOff x="8427770" y="3464173"/>
            <a:chExt cx="2926048" cy="1163445"/>
          </a:xfrm>
        </p:grpSpPr>
        <p:sp>
          <p:nvSpPr>
            <p:cNvPr id="42" name="Rectangle 41"/>
            <p:cNvSpPr/>
            <p:nvPr/>
          </p:nvSpPr>
          <p:spPr bwMode="auto">
            <a:xfrm rot="5400000">
              <a:off x="9309071" y="2582872"/>
              <a:ext cx="1163445" cy="2926048"/>
            </a:xfrm>
            <a:prstGeom prst="rect">
              <a:avLst/>
            </a:prstGeom>
            <a:solidFill>
              <a:schemeClr val="accent4"/>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43" name="Picture 42"/>
            <p:cNvPicPr>
              <a:picLocks noChangeAspect="1"/>
            </p:cNvPicPr>
            <p:nvPr/>
          </p:nvPicPr>
          <p:blipFill>
            <a:blip r:embed="rId3">
              <a:grayscl/>
            </a:blip>
            <a:stretch>
              <a:fillRect/>
            </a:stretch>
          </p:blipFill>
          <p:spPr>
            <a:xfrm>
              <a:off x="10536129" y="3648575"/>
              <a:ext cx="554091" cy="772800"/>
            </a:xfrm>
            <a:prstGeom prst="rect">
              <a:avLst/>
            </a:prstGeom>
          </p:spPr>
        </p:pic>
        <p:pic>
          <p:nvPicPr>
            <p:cNvPr id="44" name="Picture 43"/>
            <p:cNvPicPr>
              <a:picLocks noChangeAspect="1"/>
            </p:cNvPicPr>
            <p:nvPr/>
          </p:nvPicPr>
          <p:blipFill>
            <a:blip r:embed="rId3">
              <a:grayscl/>
            </a:blip>
            <a:stretch>
              <a:fillRect/>
            </a:stretch>
          </p:blipFill>
          <p:spPr>
            <a:xfrm>
              <a:off x="9618883" y="3644556"/>
              <a:ext cx="554091" cy="772800"/>
            </a:xfrm>
            <a:prstGeom prst="rect">
              <a:avLst/>
            </a:prstGeom>
          </p:spPr>
        </p:pic>
        <p:pic>
          <p:nvPicPr>
            <p:cNvPr id="45" name="Picture 44"/>
            <p:cNvPicPr>
              <a:picLocks noChangeAspect="1"/>
            </p:cNvPicPr>
            <p:nvPr/>
          </p:nvPicPr>
          <p:blipFill>
            <a:blip r:embed="rId3">
              <a:grayscl/>
            </a:blip>
            <a:stretch>
              <a:fillRect/>
            </a:stretch>
          </p:blipFill>
          <p:spPr>
            <a:xfrm>
              <a:off x="8740777" y="3642433"/>
              <a:ext cx="554091" cy="772800"/>
            </a:xfrm>
            <a:prstGeom prst="rect">
              <a:avLst/>
            </a:prstGeom>
          </p:spPr>
        </p:pic>
        <p:sp>
          <p:nvSpPr>
            <p:cNvPr id="46" name="TextBox 45"/>
            <p:cNvSpPr txBox="1"/>
            <p:nvPr/>
          </p:nvSpPr>
          <p:spPr>
            <a:xfrm>
              <a:off x="8708226" y="3925574"/>
              <a:ext cx="61473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rgbClr val="FFFFFF"/>
                  </a:solidFill>
                </a:rPr>
                <a:t>L1’</a:t>
              </a:r>
            </a:p>
          </p:txBody>
        </p:sp>
        <p:sp>
          <p:nvSpPr>
            <p:cNvPr id="47" name="TextBox 46"/>
            <p:cNvSpPr txBox="1"/>
            <p:nvPr/>
          </p:nvSpPr>
          <p:spPr>
            <a:xfrm>
              <a:off x="9585587" y="3933320"/>
              <a:ext cx="61473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rgbClr val="FFFFFF"/>
                  </a:solidFill>
                </a:rPr>
                <a:t>L2’</a:t>
              </a:r>
            </a:p>
          </p:txBody>
        </p:sp>
        <p:sp>
          <p:nvSpPr>
            <p:cNvPr id="48" name="TextBox 47"/>
            <p:cNvSpPr txBox="1"/>
            <p:nvPr/>
          </p:nvSpPr>
          <p:spPr>
            <a:xfrm>
              <a:off x="10503099" y="3931715"/>
              <a:ext cx="61473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rgbClr val="FFFFFF"/>
                  </a:solidFill>
                </a:rPr>
                <a:t>L3’</a:t>
              </a:r>
            </a:p>
          </p:txBody>
        </p:sp>
      </p:grpSp>
      <p:grpSp>
        <p:nvGrpSpPr>
          <p:cNvPr id="55" name="Group 54"/>
          <p:cNvGrpSpPr/>
          <p:nvPr/>
        </p:nvGrpSpPr>
        <p:grpSpPr>
          <a:xfrm>
            <a:off x="2488125" y="3455891"/>
            <a:ext cx="2926048" cy="1163445"/>
            <a:chOff x="8427770" y="3464173"/>
            <a:chExt cx="2926048" cy="1163445"/>
          </a:xfrm>
        </p:grpSpPr>
        <p:sp>
          <p:nvSpPr>
            <p:cNvPr id="56" name="Rectangle 55"/>
            <p:cNvSpPr/>
            <p:nvPr/>
          </p:nvSpPr>
          <p:spPr bwMode="auto">
            <a:xfrm rot="5400000">
              <a:off x="9309071" y="2582872"/>
              <a:ext cx="1163445" cy="2926048"/>
            </a:xfrm>
            <a:prstGeom prst="rect">
              <a:avLst/>
            </a:prstGeom>
            <a:solidFill>
              <a:schemeClr val="accent4"/>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57" name="Picture 56"/>
            <p:cNvPicPr>
              <a:picLocks noChangeAspect="1"/>
            </p:cNvPicPr>
            <p:nvPr/>
          </p:nvPicPr>
          <p:blipFill>
            <a:blip r:embed="rId3">
              <a:grayscl/>
            </a:blip>
            <a:stretch>
              <a:fillRect/>
            </a:stretch>
          </p:blipFill>
          <p:spPr>
            <a:xfrm>
              <a:off x="10536129" y="3648575"/>
              <a:ext cx="554091" cy="772800"/>
            </a:xfrm>
            <a:prstGeom prst="rect">
              <a:avLst/>
            </a:prstGeom>
          </p:spPr>
        </p:pic>
        <p:pic>
          <p:nvPicPr>
            <p:cNvPr id="58" name="Picture 57"/>
            <p:cNvPicPr>
              <a:picLocks noChangeAspect="1"/>
            </p:cNvPicPr>
            <p:nvPr/>
          </p:nvPicPr>
          <p:blipFill>
            <a:blip r:embed="rId3">
              <a:grayscl/>
            </a:blip>
            <a:stretch>
              <a:fillRect/>
            </a:stretch>
          </p:blipFill>
          <p:spPr>
            <a:xfrm>
              <a:off x="9618883" y="3644556"/>
              <a:ext cx="554091" cy="772800"/>
            </a:xfrm>
            <a:prstGeom prst="rect">
              <a:avLst/>
            </a:prstGeom>
          </p:spPr>
        </p:pic>
        <p:pic>
          <p:nvPicPr>
            <p:cNvPr id="59" name="Picture 58"/>
            <p:cNvPicPr>
              <a:picLocks noChangeAspect="1"/>
            </p:cNvPicPr>
            <p:nvPr/>
          </p:nvPicPr>
          <p:blipFill>
            <a:blip r:embed="rId3">
              <a:grayscl/>
            </a:blip>
            <a:stretch>
              <a:fillRect/>
            </a:stretch>
          </p:blipFill>
          <p:spPr>
            <a:xfrm>
              <a:off x="8740777" y="3642433"/>
              <a:ext cx="554091" cy="772800"/>
            </a:xfrm>
            <a:prstGeom prst="rect">
              <a:avLst/>
            </a:prstGeom>
          </p:spPr>
        </p:pic>
        <p:sp>
          <p:nvSpPr>
            <p:cNvPr id="60" name="TextBox 59"/>
            <p:cNvSpPr txBox="1"/>
            <p:nvPr/>
          </p:nvSpPr>
          <p:spPr>
            <a:xfrm>
              <a:off x="8708226" y="3925574"/>
              <a:ext cx="61473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rgbClr val="FFFFFF"/>
                  </a:solidFill>
                </a:rPr>
                <a:t>L1’</a:t>
              </a:r>
            </a:p>
          </p:txBody>
        </p:sp>
        <p:sp>
          <p:nvSpPr>
            <p:cNvPr id="61" name="TextBox 60"/>
            <p:cNvSpPr txBox="1"/>
            <p:nvPr/>
          </p:nvSpPr>
          <p:spPr>
            <a:xfrm>
              <a:off x="9585587" y="3933320"/>
              <a:ext cx="61473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rgbClr val="FFFFFF"/>
                  </a:solidFill>
                </a:rPr>
                <a:t>L2’</a:t>
              </a:r>
            </a:p>
          </p:txBody>
        </p:sp>
        <p:sp>
          <p:nvSpPr>
            <p:cNvPr id="62" name="TextBox 61"/>
            <p:cNvSpPr txBox="1"/>
            <p:nvPr/>
          </p:nvSpPr>
          <p:spPr>
            <a:xfrm>
              <a:off x="10503099" y="3931715"/>
              <a:ext cx="61473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rgbClr val="FFFFFF"/>
                  </a:solidFill>
                </a:rPr>
                <a:t>L3’</a:t>
              </a:r>
            </a:p>
          </p:txBody>
        </p:sp>
      </p:grpSp>
      <p:sp>
        <p:nvSpPr>
          <p:cNvPr id="65" name="Rectangle 64"/>
          <p:cNvSpPr/>
          <p:nvPr/>
        </p:nvSpPr>
        <p:spPr bwMode="auto">
          <a:xfrm>
            <a:off x="4960886" y="5541999"/>
            <a:ext cx="1163445" cy="551998"/>
          </a:xfrm>
          <a:prstGeom prst="rect">
            <a:avLst/>
          </a:prstGeom>
          <a:solidFill>
            <a:schemeClr val="accent4"/>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FFFFFF"/>
                </a:solidFill>
              </a:rPr>
              <a:t>RG</a:t>
            </a:r>
            <a:endParaRPr lang="en-US" sz="2000" dirty="0">
              <a:solidFill>
                <a:srgbClr val="FFFFFF"/>
              </a:solidFill>
            </a:endParaRPr>
          </a:p>
        </p:txBody>
      </p:sp>
      <p:sp>
        <p:nvSpPr>
          <p:cNvPr id="25" name="Rectangle 24"/>
          <p:cNvSpPr/>
          <p:nvPr/>
        </p:nvSpPr>
        <p:spPr bwMode="auto">
          <a:xfrm>
            <a:off x="7711126" y="5541999"/>
            <a:ext cx="1163445" cy="551998"/>
          </a:xfrm>
          <a:prstGeom prst="rect">
            <a:avLst/>
          </a:prstGeom>
          <a:solidFill>
            <a:schemeClr val="accent4"/>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FFFFFF"/>
                </a:solidFill>
              </a:rPr>
              <a:t>RG</a:t>
            </a:r>
            <a:endParaRPr lang="en-US" sz="2000" dirty="0">
              <a:solidFill>
                <a:srgbClr val="FFFFFF"/>
              </a:solidFill>
            </a:endParaRPr>
          </a:p>
        </p:txBody>
      </p:sp>
      <p:sp>
        <p:nvSpPr>
          <p:cNvPr id="24" name="Rectangle 23"/>
          <p:cNvSpPr/>
          <p:nvPr/>
        </p:nvSpPr>
        <p:spPr bwMode="auto">
          <a:xfrm>
            <a:off x="4963353" y="5541999"/>
            <a:ext cx="1163445" cy="551998"/>
          </a:xfrm>
          <a:prstGeom prst="rect">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RG</a:t>
            </a:r>
            <a:endParaRPr lang="en-US" sz="2000" dirty="0">
              <a:gradFill>
                <a:gsLst>
                  <a:gs pos="0">
                    <a:srgbClr val="FFFFFF"/>
                  </a:gs>
                  <a:gs pos="100000">
                    <a:srgbClr val="FFFFFF"/>
                  </a:gs>
                </a:gsLst>
                <a:lin ang="5400000" scaled="0"/>
              </a:gradFill>
            </a:endParaRPr>
          </a:p>
        </p:txBody>
      </p:sp>
      <p:sp>
        <p:nvSpPr>
          <p:cNvPr id="66" name="Rectangle 65"/>
          <p:cNvSpPr/>
          <p:nvPr/>
        </p:nvSpPr>
        <p:spPr bwMode="auto">
          <a:xfrm>
            <a:off x="7711125" y="5541999"/>
            <a:ext cx="1163445" cy="551998"/>
          </a:xfrm>
          <a:prstGeom prst="rect">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RG</a:t>
            </a:r>
            <a:endParaRPr lang="en-US" sz="2000" dirty="0">
              <a:gradFill>
                <a:gsLst>
                  <a:gs pos="0">
                    <a:srgbClr val="FFFFFF"/>
                  </a:gs>
                  <a:gs pos="100000">
                    <a:srgbClr val="FFFFFF"/>
                  </a:gs>
                </a:gsLst>
                <a:lin ang="5400000" scaled="0"/>
              </a:gradFill>
            </a:endParaRPr>
          </a:p>
        </p:txBody>
      </p:sp>
      <p:grpSp>
        <p:nvGrpSpPr>
          <p:cNvPr id="14" name="Group 13"/>
          <p:cNvGrpSpPr/>
          <p:nvPr/>
        </p:nvGrpSpPr>
        <p:grpSpPr>
          <a:xfrm>
            <a:off x="2504729" y="3464173"/>
            <a:ext cx="2926048" cy="1163445"/>
            <a:chOff x="2504729" y="3464173"/>
            <a:chExt cx="2926048" cy="1163445"/>
          </a:xfrm>
        </p:grpSpPr>
        <p:sp>
          <p:nvSpPr>
            <p:cNvPr id="5" name="Rectangle 4"/>
            <p:cNvSpPr/>
            <p:nvPr/>
          </p:nvSpPr>
          <p:spPr bwMode="auto">
            <a:xfrm rot="16200000">
              <a:off x="3386030" y="2582872"/>
              <a:ext cx="1163445" cy="2926048"/>
            </a:xfrm>
            <a:prstGeom prst="rect">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6" name="Picture 5"/>
            <p:cNvPicPr>
              <a:picLocks noChangeAspect="1"/>
            </p:cNvPicPr>
            <p:nvPr/>
          </p:nvPicPr>
          <p:blipFill>
            <a:blip r:embed="rId3"/>
            <a:stretch>
              <a:fillRect/>
            </a:stretch>
          </p:blipFill>
          <p:spPr>
            <a:xfrm>
              <a:off x="4570463" y="3642433"/>
              <a:ext cx="554091" cy="772800"/>
            </a:xfrm>
            <a:prstGeom prst="rect">
              <a:avLst/>
            </a:prstGeom>
          </p:spPr>
        </p:pic>
        <p:pic>
          <p:nvPicPr>
            <p:cNvPr id="16" name="Picture 15"/>
            <p:cNvPicPr>
              <a:picLocks noChangeAspect="1"/>
            </p:cNvPicPr>
            <p:nvPr/>
          </p:nvPicPr>
          <p:blipFill>
            <a:blip r:embed="rId3"/>
            <a:stretch>
              <a:fillRect/>
            </a:stretch>
          </p:blipFill>
          <p:spPr>
            <a:xfrm>
              <a:off x="3665481" y="3644556"/>
              <a:ext cx="554091" cy="772800"/>
            </a:xfrm>
            <a:prstGeom prst="rect">
              <a:avLst/>
            </a:prstGeom>
          </p:spPr>
        </p:pic>
        <p:pic>
          <p:nvPicPr>
            <p:cNvPr id="20" name="Picture 19"/>
            <p:cNvPicPr>
              <a:picLocks noChangeAspect="1"/>
            </p:cNvPicPr>
            <p:nvPr/>
          </p:nvPicPr>
          <p:blipFill>
            <a:blip r:embed="rId3"/>
            <a:stretch>
              <a:fillRect/>
            </a:stretch>
          </p:blipFill>
          <p:spPr>
            <a:xfrm>
              <a:off x="2756338" y="3644556"/>
              <a:ext cx="554091" cy="772800"/>
            </a:xfrm>
            <a:prstGeom prst="rect">
              <a:avLst/>
            </a:prstGeom>
          </p:spPr>
        </p:pic>
        <p:sp>
          <p:nvSpPr>
            <p:cNvPr id="28" name="TextBox 27"/>
            <p:cNvSpPr txBox="1"/>
            <p:nvPr/>
          </p:nvSpPr>
          <p:spPr>
            <a:xfrm>
              <a:off x="2761473" y="3927697"/>
              <a:ext cx="5435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L1</a:t>
              </a:r>
            </a:p>
          </p:txBody>
        </p:sp>
        <p:sp>
          <p:nvSpPr>
            <p:cNvPr id="29" name="TextBox 28"/>
            <p:cNvSpPr txBox="1"/>
            <p:nvPr/>
          </p:nvSpPr>
          <p:spPr>
            <a:xfrm>
              <a:off x="3669871" y="3933320"/>
              <a:ext cx="5435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L2</a:t>
              </a:r>
            </a:p>
          </p:txBody>
        </p:sp>
        <p:sp>
          <p:nvSpPr>
            <p:cNvPr id="30" name="TextBox 29"/>
            <p:cNvSpPr txBox="1"/>
            <p:nvPr/>
          </p:nvSpPr>
          <p:spPr>
            <a:xfrm>
              <a:off x="4575119" y="3925573"/>
              <a:ext cx="5435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L3</a:t>
              </a:r>
            </a:p>
          </p:txBody>
        </p:sp>
      </p:grpSp>
      <p:grpSp>
        <p:nvGrpSpPr>
          <p:cNvPr id="75" name="Group 74"/>
          <p:cNvGrpSpPr/>
          <p:nvPr/>
        </p:nvGrpSpPr>
        <p:grpSpPr>
          <a:xfrm>
            <a:off x="8437141" y="3474338"/>
            <a:ext cx="2926048" cy="1163445"/>
            <a:chOff x="2504729" y="3464173"/>
            <a:chExt cx="2926048" cy="1163445"/>
          </a:xfrm>
        </p:grpSpPr>
        <p:sp>
          <p:nvSpPr>
            <p:cNvPr id="76" name="Rectangle 75"/>
            <p:cNvSpPr/>
            <p:nvPr/>
          </p:nvSpPr>
          <p:spPr bwMode="auto">
            <a:xfrm rot="16200000">
              <a:off x="3386030" y="2582872"/>
              <a:ext cx="1163445" cy="2926048"/>
            </a:xfrm>
            <a:prstGeom prst="rect">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77" name="Picture 76"/>
            <p:cNvPicPr>
              <a:picLocks noChangeAspect="1"/>
            </p:cNvPicPr>
            <p:nvPr/>
          </p:nvPicPr>
          <p:blipFill>
            <a:blip r:embed="rId3"/>
            <a:stretch>
              <a:fillRect/>
            </a:stretch>
          </p:blipFill>
          <p:spPr>
            <a:xfrm>
              <a:off x="4570463" y="3642433"/>
              <a:ext cx="554091" cy="772800"/>
            </a:xfrm>
            <a:prstGeom prst="rect">
              <a:avLst/>
            </a:prstGeom>
          </p:spPr>
        </p:pic>
        <p:pic>
          <p:nvPicPr>
            <p:cNvPr id="78" name="Picture 77"/>
            <p:cNvPicPr>
              <a:picLocks noChangeAspect="1"/>
            </p:cNvPicPr>
            <p:nvPr/>
          </p:nvPicPr>
          <p:blipFill>
            <a:blip r:embed="rId3"/>
            <a:stretch>
              <a:fillRect/>
            </a:stretch>
          </p:blipFill>
          <p:spPr>
            <a:xfrm>
              <a:off x="3665481" y="3644556"/>
              <a:ext cx="554091" cy="772800"/>
            </a:xfrm>
            <a:prstGeom prst="rect">
              <a:avLst/>
            </a:prstGeom>
          </p:spPr>
        </p:pic>
        <p:pic>
          <p:nvPicPr>
            <p:cNvPr id="79" name="Picture 78"/>
            <p:cNvPicPr>
              <a:picLocks noChangeAspect="1"/>
            </p:cNvPicPr>
            <p:nvPr/>
          </p:nvPicPr>
          <p:blipFill>
            <a:blip r:embed="rId3"/>
            <a:stretch>
              <a:fillRect/>
            </a:stretch>
          </p:blipFill>
          <p:spPr>
            <a:xfrm>
              <a:off x="2756338" y="3644556"/>
              <a:ext cx="554091" cy="772800"/>
            </a:xfrm>
            <a:prstGeom prst="rect">
              <a:avLst/>
            </a:prstGeom>
          </p:spPr>
        </p:pic>
        <p:sp>
          <p:nvSpPr>
            <p:cNvPr id="80" name="TextBox 79"/>
            <p:cNvSpPr txBox="1"/>
            <p:nvPr/>
          </p:nvSpPr>
          <p:spPr>
            <a:xfrm>
              <a:off x="2761473" y="3927697"/>
              <a:ext cx="5435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L1</a:t>
              </a:r>
            </a:p>
          </p:txBody>
        </p:sp>
        <p:sp>
          <p:nvSpPr>
            <p:cNvPr id="81" name="TextBox 80"/>
            <p:cNvSpPr txBox="1"/>
            <p:nvPr/>
          </p:nvSpPr>
          <p:spPr>
            <a:xfrm>
              <a:off x="3669871" y="3933320"/>
              <a:ext cx="5435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L2</a:t>
              </a:r>
            </a:p>
          </p:txBody>
        </p:sp>
        <p:sp>
          <p:nvSpPr>
            <p:cNvPr id="82" name="TextBox 81"/>
            <p:cNvSpPr txBox="1"/>
            <p:nvPr/>
          </p:nvSpPr>
          <p:spPr>
            <a:xfrm>
              <a:off x="4575119" y="3925573"/>
              <a:ext cx="5435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L3</a:t>
              </a:r>
            </a:p>
          </p:txBody>
        </p:sp>
      </p:grpSp>
      <p:pic>
        <p:nvPicPr>
          <p:cNvPr id="85" name="Picture 84"/>
          <p:cNvPicPr>
            <a:picLocks noChangeAspect="1"/>
          </p:cNvPicPr>
          <p:nvPr/>
        </p:nvPicPr>
        <p:blipFill>
          <a:blip r:embed="rId4">
            <a:lum bright="40000" contrast="40000"/>
          </a:blip>
          <a:stretch>
            <a:fillRect/>
          </a:stretch>
        </p:blipFill>
        <p:spPr>
          <a:xfrm>
            <a:off x="3594347" y="2606984"/>
            <a:ext cx="713602" cy="613200"/>
          </a:xfrm>
          <a:prstGeom prst="rect">
            <a:avLst/>
          </a:prstGeom>
        </p:spPr>
      </p:pic>
      <p:pic>
        <p:nvPicPr>
          <p:cNvPr id="83" name="Picture 82"/>
          <p:cNvPicPr>
            <a:picLocks noChangeAspect="1"/>
          </p:cNvPicPr>
          <p:nvPr/>
        </p:nvPicPr>
        <p:blipFill>
          <a:blip r:embed="rId4"/>
          <a:stretch>
            <a:fillRect/>
          </a:stretch>
        </p:blipFill>
        <p:spPr>
          <a:xfrm>
            <a:off x="9516002" y="2597022"/>
            <a:ext cx="713602" cy="613200"/>
          </a:xfrm>
          <a:prstGeom prst="rect">
            <a:avLst/>
          </a:prstGeom>
        </p:spPr>
      </p:pic>
      <p:sp>
        <p:nvSpPr>
          <p:cNvPr id="84" name="Down Arrow 83"/>
          <p:cNvSpPr/>
          <p:nvPr/>
        </p:nvSpPr>
        <p:spPr bwMode="auto">
          <a:xfrm>
            <a:off x="9764767" y="3162563"/>
            <a:ext cx="296795" cy="274317"/>
          </a:xfrm>
          <a:prstGeom prst="downArrow">
            <a:avLst/>
          </a:prstGeom>
          <a:solidFill>
            <a:schemeClr val="accent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4" name="Right Arrow 63"/>
          <p:cNvSpPr/>
          <p:nvPr/>
        </p:nvSpPr>
        <p:spPr bwMode="auto">
          <a:xfrm>
            <a:off x="6219715" y="5694961"/>
            <a:ext cx="1429223" cy="274317"/>
          </a:xfrm>
          <a:prstGeom prst="rightArrow">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Failover</a:t>
            </a:r>
            <a:endParaRPr lang="en-US" sz="12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a:t>Workload </a:t>
            </a:r>
            <a:r>
              <a:rPr lang="en-US" dirty="0" smtClean="0"/>
              <a:t>Failover</a:t>
            </a:r>
            <a:endParaRPr lang="en-US" dirty="0"/>
          </a:p>
        </p:txBody>
      </p:sp>
      <p:sp>
        <p:nvSpPr>
          <p:cNvPr id="3" name="Text Placeholder 2"/>
          <p:cNvSpPr>
            <a:spLocks noGrp="1"/>
          </p:cNvSpPr>
          <p:nvPr>
            <p:ph type="body" sz="quarter" idx="11"/>
          </p:nvPr>
        </p:nvSpPr>
        <p:spPr>
          <a:xfrm>
            <a:off x="274639" y="1212849"/>
            <a:ext cx="11889564" cy="1415772"/>
          </a:xfrm>
        </p:spPr>
        <p:txBody>
          <a:bodyPr/>
          <a:lstStyle/>
          <a:p>
            <a:r>
              <a:rPr lang="en-US" dirty="0" smtClean="0"/>
              <a:t>Planned Failover</a:t>
            </a:r>
          </a:p>
          <a:p>
            <a:r>
              <a:rPr lang="en-US" dirty="0" smtClean="0"/>
              <a:t>Reverse Replication</a:t>
            </a:r>
          </a:p>
        </p:txBody>
      </p:sp>
      <p:grpSp>
        <p:nvGrpSpPr>
          <p:cNvPr id="8" name="Group 7"/>
          <p:cNvGrpSpPr/>
          <p:nvPr/>
        </p:nvGrpSpPr>
        <p:grpSpPr>
          <a:xfrm>
            <a:off x="3231469" y="5479320"/>
            <a:ext cx="1467304" cy="1309746"/>
            <a:chOff x="2013751" y="5326042"/>
            <a:chExt cx="1467304" cy="1309746"/>
          </a:xfrm>
        </p:grpSpPr>
        <p:pic>
          <p:nvPicPr>
            <p:cNvPr id="9" name="Picture 8"/>
            <p:cNvPicPr>
              <a:picLocks noChangeAspect="1"/>
            </p:cNvPicPr>
            <p:nvPr/>
          </p:nvPicPr>
          <p:blipFill>
            <a:blip r:embed="rId5"/>
            <a:stretch>
              <a:fillRect/>
            </a:stretch>
          </p:blipFill>
          <p:spPr>
            <a:xfrm>
              <a:off x="2294056" y="5326042"/>
              <a:ext cx="906694" cy="705600"/>
            </a:xfrm>
            <a:prstGeom prst="rect">
              <a:avLst/>
            </a:prstGeom>
          </p:spPr>
        </p:pic>
        <p:sp>
          <p:nvSpPr>
            <p:cNvPr id="10" name="TextBox 9"/>
            <p:cNvSpPr txBox="1"/>
            <p:nvPr/>
          </p:nvSpPr>
          <p:spPr>
            <a:xfrm>
              <a:off x="2013751" y="6007924"/>
              <a:ext cx="146730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Primary</a:t>
              </a:r>
            </a:p>
          </p:txBody>
        </p:sp>
      </p:grpSp>
      <p:grpSp>
        <p:nvGrpSpPr>
          <p:cNvPr id="11" name="Group 10"/>
          <p:cNvGrpSpPr/>
          <p:nvPr/>
        </p:nvGrpSpPr>
        <p:grpSpPr>
          <a:xfrm>
            <a:off x="8961407" y="5465198"/>
            <a:ext cx="1822792" cy="1313110"/>
            <a:chOff x="1836007" y="5326042"/>
            <a:chExt cx="1822792" cy="1313110"/>
          </a:xfrm>
        </p:grpSpPr>
        <p:pic>
          <p:nvPicPr>
            <p:cNvPr id="12" name="Picture 11"/>
            <p:cNvPicPr>
              <a:picLocks noChangeAspect="1"/>
            </p:cNvPicPr>
            <p:nvPr/>
          </p:nvPicPr>
          <p:blipFill>
            <a:blip r:embed="rId5"/>
            <a:stretch>
              <a:fillRect/>
            </a:stretch>
          </p:blipFill>
          <p:spPr>
            <a:xfrm>
              <a:off x="2294056" y="5326042"/>
              <a:ext cx="906694" cy="705600"/>
            </a:xfrm>
            <a:prstGeom prst="rect">
              <a:avLst/>
            </a:prstGeom>
          </p:spPr>
        </p:pic>
        <p:sp>
          <p:nvSpPr>
            <p:cNvPr id="13" name="TextBox 12"/>
            <p:cNvSpPr txBox="1"/>
            <p:nvPr/>
          </p:nvSpPr>
          <p:spPr>
            <a:xfrm>
              <a:off x="1836007" y="6011288"/>
              <a:ext cx="182279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Secondary</a:t>
              </a:r>
            </a:p>
          </p:txBody>
        </p:sp>
      </p:grpSp>
      <p:sp>
        <p:nvSpPr>
          <p:cNvPr id="26" name="Right Arrow 25"/>
          <p:cNvSpPr/>
          <p:nvPr/>
        </p:nvSpPr>
        <p:spPr bwMode="auto">
          <a:xfrm>
            <a:off x="6218236" y="5694961"/>
            <a:ext cx="1429223" cy="274317"/>
          </a:xfrm>
          <a:prstGeom prst="rightArrow">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Replicating</a:t>
            </a:r>
            <a:endParaRPr lang="en-US" sz="1200" dirty="0">
              <a:gradFill>
                <a:gsLst>
                  <a:gs pos="0">
                    <a:srgbClr val="FFFFFF"/>
                  </a:gs>
                  <a:gs pos="100000">
                    <a:srgbClr val="FFFFFF"/>
                  </a:gs>
                </a:gsLst>
                <a:lin ang="5400000" scaled="0"/>
              </a:gradFill>
            </a:endParaRPr>
          </a:p>
        </p:txBody>
      </p:sp>
      <p:sp>
        <p:nvSpPr>
          <p:cNvPr id="36" name="Arc 35"/>
          <p:cNvSpPr/>
          <p:nvPr/>
        </p:nvSpPr>
        <p:spPr>
          <a:xfrm flipV="1">
            <a:off x="4023701" y="3863018"/>
            <a:ext cx="6034974" cy="1408119"/>
          </a:xfrm>
          <a:prstGeom prst="arc">
            <a:avLst>
              <a:gd name="adj1" fmla="val 11041188"/>
              <a:gd name="adj2" fmla="val 21305266"/>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41" name="Freeform 40"/>
          <p:cNvSpPr>
            <a:spLocks noEditPoints="1"/>
          </p:cNvSpPr>
          <p:nvPr/>
        </p:nvSpPr>
        <p:spPr bwMode="black">
          <a:xfrm>
            <a:off x="3823475" y="4415119"/>
            <a:ext cx="370036" cy="325755"/>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rgbClr val="FFFFFF"/>
          </a:solidFill>
          <a:ln>
            <a:noFill/>
          </a:ln>
          <a:extLst/>
        </p:spPr>
        <p:txBody>
          <a:bodyPr vert="horz" wrap="square" lIns="93278" tIns="46639" rIns="93278" bIns="46639"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pic>
        <p:nvPicPr>
          <p:cNvPr id="35" name="Picture 34"/>
          <p:cNvPicPr>
            <a:picLocks noChangeAspect="1"/>
          </p:cNvPicPr>
          <p:nvPr/>
        </p:nvPicPr>
        <p:blipFill>
          <a:blip r:embed="rId4"/>
          <a:stretch>
            <a:fillRect/>
          </a:stretch>
        </p:blipFill>
        <p:spPr>
          <a:xfrm>
            <a:off x="3584820" y="2624554"/>
            <a:ext cx="713602" cy="613200"/>
          </a:xfrm>
          <a:prstGeom prst="rect">
            <a:avLst/>
          </a:prstGeom>
        </p:spPr>
      </p:pic>
      <p:pic>
        <p:nvPicPr>
          <p:cNvPr id="38" name="Picture 37"/>
          <p:cNvPicPr>
            <a:picLocks noChangeAspect="1"/>
          </p:cNvPicPr>
          <p:nvPr/>
        </p:nvPicPr>
        <p:blipFill>
          <a:blip r:embed="rId4">
            <a:lum bright="40000" contrast="40000"/>
          </a:blip>
          <a:stretch>
            <a:fillRect/>
          </a:stretch>
        </p:blipFill>
        <p:spPr>
          <a:xfrm>
            <a:off x="9516002" y="2604993"/>
            <a:ext cx="713602" cy="613200"/>
          </a:xfrm>
          <a:prstGeom prst="rect">
            <a:avLst/>
          </a:prstGeom>
        </p:spPr>
      </p:pic>
      <p:sp>
        <p:nvSpPr>
          <p:cNvPr id="39" name="Down Arrow 38"/>
          <p:cNvSpPr/>
          <p:nvPr/>
        </p:nvSpPr>
        <p:spPr bwMode="auto">
          <a:xfrm>
            <a:off x="3833585" y="3190095"/>
            <a:ext cx="296795" cy="274317"/>
          </a:xfrm>
          <a:prstGeom prst="downArrow">
            <a:avLst/>
          </a:prstGeom>
          <a:solidFill>
            <a:schemeClr val="accent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3" name="TextBox 62"/>
          <p:cNvSpPr txBox="1"/>
          <p:nvPr/>
        </p:nvSpPr>
        <p:spPr>
          <a:xfrm>
            <a:off x="5404485" y="3759664"/>
            <a:ext cx="3030455"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rgbClr val="FFFFFF"/>
                    </a:gs>
                    <a:gs pos="30000">
                      <a:srgbClr val="FFFFFF"/>
                    </a:gs>
                  </a:gsLst>
                  <a:lin ang="5400000" scaled="0"/>
                </a:gradFill>
              </a:rPr>
              <a:t>Synchronized</a:t>
            </a:r>
          </a:p>
        </p:txBody>
      </p:sp>
      <p:sp>
        <p:nvSpPr>
          <p:cNvPr id="86" name="TextBox 85"/>
          <p:cNvSpPr txBox="1"/>
          <p:nvPr/>
        </p:nvSpPr>
        <p:spPr>
          <a:xfrm>
            <a:off x="5414173" y="3382725"/>
            <a:ext cx="3030455"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rgbClr val="FFFFFF"/>
                    </a:gs>
                    <a:gs pos="30000">
                      <a:srgbClr val="FFFFFF"/>
                    </a:gs>
                  </a:gsLst>
                  <a:lin ang="5400000" scaled="0"/>
                </a:gradFill>
              </a:rPr>
              <a:t>Synchronizing</a:t>
            </a:r>
          </a:p>
        </p:txBody>
      </p:sp>
      <p:sp>
        <p:nvSpPr>
          <p:cNvPr id="89" name="Freeform 88"/>
          <p:cNvSpPr>
            <a:spLocks noEditPoints="1"/>
          </p:cNvSpPr>
          <p:nvPr/>
        </p:nvSpPr>
        <p:spPr bwMode="black">
          <a:xfrm>
            <a:off x="9780261" y="4413093"/>
            <a:ext cx="370036" cy="325755"/>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rgbClr val="FFFFFF"/>
          </a:solidFill>
          <a:ln>
            <a:noFill/>
          </a:ln>
          <a:extLst/>
        </p:spPr>
        <p:txBody>
          <a:bodyPr vert="horz" wrap="square" lIns="93278" tIns="46639" rIns="93278" bIns="46639"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91" name="Right Arrow 90"/>
          <p:cNvSpPr/>
          <p:nvPr/>
        </p:nvSpPr>
        <p:spPr bwMode="auto">
          <a:xfrm flipH="1">
            <a:off x="6205100" y="5691798"/>
            <a:ext cx="1429223" cy="274317"/>
          </a:xfrm>
          <a:prstGeom prst="rightArrow">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Replicating</a:t>
            </a:r>
            <a:endParaRPr lang="en-US" sz="12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325528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1600"/>
                                        <p:tgtEl>
                                          <p:spTgt spid="36"/>
                                        </p:tgtEl>
                                      </p:cBhvr>
                                    </p:animEffect>
                                  </p:childTnLst>
                                </p:cTn>
                              </p:par>
                              <p:par>
                                <p:cTn id="11" presetID="37" presetClass="path" presetSubtype="0" repeatCount="indefinite" accel="50000" decel="50000" fill="hold" grpId="0" nodeType="withEffect">
                                  <p:stCondLst>
                                    <p:cond delay="0"/>
                                  </p:stCondLst>
                                  <p:childTnLst>
                                    <p:animMotion origin="layout" path="M -2.99464E-6 1.34816E-6 L 0.12829 0.08466 C 0.15522 0.10372 0.19543 0.11416 0.23743 0.11416 C 0.2853 0.11416 0.32372 0.10372 0.35078 0.08466 L 0.4792 1.34816E-6 " pathEditMode="relative" rAng="0" ptsTypes="AAAAA">
                                      <p:cBhvr>
                                        <p:cTn id="12" dur="2500" fill="hold"/>
                                        <p:tgtEl>
                                          <p:spTgt spid="41"/>
                                        </p:tgtEl>
                                        <p:attrNameLst>
                                          <p:attrName>ppt_x</p:attrName>
                                          <p:attrName>ppt_y</p:attrName>
                                        </p:attrNameLst>
                                      </p:cBhvr>
                                      <p:rCtr x="23960" y="5697"/>
                                    </p:animMotion>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fade">
                                      <p:cBhvr>
                                        <p:cTn id="16" dur="500"/>
                                        <p:tgtEl>
                                          <p:spTgt spid="8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39"/>
                                        </p:tgtEl>
                                      </p:cBhvr>
                                    </p:animEffect>
                                    <p:set>
                                      <p:cBhvr>
                                        <p:cTn id="21" dur="1" fill="hold">
                                          <p:stCondLst>
                                            <p:cond delay="499"/>
                                          </p:stCondLst>
                                        </p:cTn>
                                        <p:tgtEl>
                                          <p:spTgt spid="39"/>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35"/>
                                        </p:tgtEl>
                                      </p:cBhvr>
                                    </p:animEffect>
                                    <p:set>
                                      <p:cBhvr>
                                        <p:cTn id="24" dur="1" fill="hold">
                                          <p:stCondLst>
                                            <p:cond delay="499"/>
                                          </p:stCondLst>
                                        </p:cTn>
                                        <p:tgtEl>
                                          <p:spTgt spid="35"/>
                                        </p:tgtEl>
                                        <p:attrNameLst>
                                          <p:attrName>style.visibility</p:attrName>
                                        </p:attrNameLst>
                                      </p:cBhvr>
                                      <p:to>
                                        <p:strVal val="hidden"/>
                                      </p:to>
                                    </p:set>
                                  </p:childTnLst>
                                </p:cTn>
                              </p:par>
                            </p:childTnLst>
                          </p:cTn>
                        </p:par>
                        <p:par>
                          <p:cTn id="25" fill="hold">
                            <p:stCondLst>
                              <p:cond delay="500"/>
                            </p:stCondLst>
                            <p:childTnLst>
                              <p:par>
                                <p:cTn id="26" presetID="10" presetClass="exit" presetSubtype="0" fill="hold" nodeType="after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1000"/>
                                        <p:tgtEl>
                                          <p:spTgt spid="5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86"/>
                                        </p:tgtEl>
                                      </p:cBhvr>
                                    </p:animEffect>
                                    <p:set>
                                      <p:cBhvr>
                                        <p:cTn id="36" dur="1" fill="hold">
                                          <p:stCondLst>
                                            <p:cond delay="499"/>
                                          </p:stCondLst>
                                        </p:cTn>
                                        <p:tgtEl>
                                          <p:spTgt spid="8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500"/>
                                        <p:tgtEl>
                                          <p:spTgt spid="63"/>
                                        </p:tgtEl>
                                      </p:cBhvr>
                                    </p:animEffect>
                                  </p:childTnLst>
                                </p:cTn>
                              </p:par>
                            </p:childTnLst>
                          </p:cTn>
                        </p:par>
                        <p:par>
                          <p:cTn id="40" fill="hold">
                            <p:stCondLst>
                              <p:cond delay="500"/>
                            </p:stCondLst>
                            <p:childTnLst>
                              <p:par>
                                <p:cTn id="41" presetID="10" presetClass="exit" presetSubtype="0" fill="hold" grpId="2" nodeType="afterEffect">
                                  <p:stCondLst>
                                    <p:cond delay="0"/>
                                  </p:stCondLst>
                                  <p:childTnLst>
                                    <p:animEffect transition="out" filter="fade">
                                      <p:cBhvr>
                                        <p:cTn id="42" dur="1000"/>
                                        <p:tgtEl>
                                          <p:spTgt spid="41"/>
                                        </p:tgtEl>
                                      </p:cBhvr>
                                    </p:animEffect>
                                    <p:set>
                                      <p:cBhvr>
                                        <p:cTn id="43" dur="1" fill="hold">
                                          <p:stCondLst>
                                            <p:cond delay="999"/>
                                          </p:stCondLst>
                                        </p:cTn>
                                        <p:tgtEl>
                                          <p:spTgt spid="41"/>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1000"/>
                                        <p:tgtEl>
                                          <p:spTgt spid="36"/>
                                        </p:tgtEl>
                                      </p:cBhvr>
                                    </p:animEffect>
                                    <p:set>
                                      <p:cBhvr>
                                        <p:cTn id="46" dur="1" fill="hold">
                                          <p:stCondLst>
                                            <p:cond delay="999"/>
                                          </p:stCondLst>
                                        </p:cTn>
                                        <p:tgtEl>
                                          <p:spTgt spid="3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26"/>
                                        </p:tgtEl>
                                      </p:cBhvr>
                                    </p:animEffect>
                                    <p:set>
                                      <p:cBhvr>
                                        <p:cTn id="51" dur="1" fill="hold">
                                          <p:stCondLst>
                                            <p:cond delay="499"/>
                                          </p:stCondLst>
                                        </p:cTn>
                                        <p:tgtEl>
                                          <p:spTgt spid="26"/>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500"/>
                                        <p:tgtEl>
                                          <p:spTgt spid="64"/>
                                        </p:tgtEl>
                                      </p:cBhvr>
                                    </p:animEffect>
                                  </p:childTnLst>
                                </p:cTn>
                              </p:par>
                              <p:par>
                                <p:cTn id="55" presetID="10" presetClass="exit" presetSubtype="0" fill="hold" grpId="0" nodeType="withEffect">
                                  <p:stCondLst>
                                    <p:cond delay="0"/>
                                  </p:stCondLst>
                                  <p:childTnLst>
                                    <p:animEffect transition="out" filter="fade">
                                      <p:cBhvr>
                                        <p:cTn id="56" dur="500"/>
                                        <p:tgtEl>
                                          <p:spTgt spid="24"/>
                                        </p:tgtEl>
                                      </p:cBhvr>
                                    </p:animEffect>
                                    <p:set>
                                      <p:cBhvr>
                                        <p:cTn id="57" dur="1" fill="hold">
                                          <p:stCondLst>
                                            <p:cond delay="499"/>
                                          </p:stCondLst>
                                        </p:cTn>
                                        <p:tgtEl>
                                          <p:spTgt spid="24"/>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fade">
                                      <p:cBhvr>
                                        <p:cTn id="64" dur="500"/>
                                        <p:tgtEl>
                                          <p:spTgt spid="6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fade">
                                      <p:cBhvr>
                                        <p:cTn id="69" dur="500"/>
                                        <p:tgtEl>
                                          <p:spTgt spid="7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38"/>
                                        </p:tgtEl>
                                      </p:cBhvr>
                                    </p:animEffect>
                                    <p:set>
                                      <p:cBhvr>
                                        <p:cTn id="74" dur="1" fill="hold">
                                          <p:stCondLst>
                                            <p:cond delay="499"/>
                                          </p:stCondLst>
                                        </p:cTn>
                                        <p:tgtEl>
                                          <p:spTgt spid="38"/>
                                        </p:tgtEl>
                                        <p:attrNameLst>
                                          <p:attrName>style.visibility</p:attrName>
                                        </p:attrNameLst>
                                      </p:cBhvr>
                                      <p:to>
                                        <p:strVal val="hidden"/>
                                      </p:to>
                                    </p:set>
                                  </p:childTnLst>
                                </p:cTn>
                              </p:par>
                              <p:par>
                                <p:cTn id="75" presetID="10" presetClass="entr" presetSubtype="0" fill="hold" grpId="0" nodeType="withEffect">
                                  <p:stCondLst>
                                    <p:cond delay="0"/>
                                  </p:stCondLst>
                                  <p:childTnLst>
                                    <p:set>
                                      <p:cBhvr>
                                        <p:cTn id="76" dur="1" fill="hold">
                                          <p:stCondLst>
                                            <p:cond delay="0"/>
                                          </p:stCondLst>
                                        </p:cTn>
                                        <p:tgtEl>
                                          <p:spTgt spid="84"/>
                                        </p:tgtEl>
                                        <p:attrNameLst>
                                          <p:attrName>style.visibility</p:attrName>
                                        </p:attrNameLst>
                                      </p:cBhvr>
                                      <p:to>
                                        <p:strVal val="visible"/>
                                      </p:to>
                                    </p:set>
                                    <p:animEffect transition="in" filter="fade">
                                      <p:cBhvr>
                                        <p:cTn id="77" dur="500"/>
                                        <p:tgtEl>
                                          <p:spTgt spid="84"/>
                                        </p:tgtEl>
                                      </p:cBhvr>
                                    </p:animEffect>
                                  </p:childTnLst>
                                </p:cTn>
                              </p:par>
                              <p:par>
                                <p:cTn id="78" presetID="10" presetClass="entr" presetSubtype="0" fill="hold" nodeType="withEffect">
                                  <p:stCondLst>
                                    <p:cond delay="0"/>
                                  </p:stCondLst>
                                  <p:childTnLst>
                                    <p:set>
                                      <p:cBhvr>
                                        <p:cTn id="79" dur="1" fill="hold">
                                          <p:stCondLst>
                                            <p:cond delay="0"/>
                                          </p:stCondLst>
                                        </p:cTn>
                                        <p:tgtEl>
                                          <p:spTgt spid="83"/>
                                        </p:tgtEl>
                                        <p:attrNameLst>
                                          <p:attrName>style.visibility</p:attrName>
                                        </p:attrNameLst>
                                      </p:cBhvr>
                                      <p:to>
                                        <p:strVal val="visible"/>
                                      </p:to>
                                    </p:set>
                                    <p:animEffect transition="in" filter="fade">
                                      <p:cBhvr>
                                        <p:cTn id="80" dur="500"/>
                                        <p:tgtEl>
                                          <p:spTgt spid="83"/>
                                        </p:tgtEl>
                                      </p:cBhvr>
                                    </p:animEffect>
                                  </p:childTnLst>
                                </p:cTn>
                              </p:par>
                            </p:childTnLst>
                          </p:cTn>
                        </p:par>
                        <p:par>
                          <p:cTn id="81" fill="hold">
                            <p:stCondLst>
                              <p:cond delay="500"/>
                            </p:stCondLst>
                            <p:childTnLst>
                              <p:par>
                                <p:cTn id="82" presetID="10" presetClass="entr" presetSubtype="0" fill="hold" nodeType="afterEffect">
                                  <p:stCondLst>
                                    <p:cond delay="0"/>
                                  </p:stCondLst>
                                  <p:childTnLst>
                                    <p:set>
                                      <p:cBhvr>
                                        <p:cTn id="83" dur="1" fill="hold">
                                          <p:stCondLst>
                                            <p:cond delay="0"/>
                                          </p:stCondLst>
                                        </p:cTn>
                                        <p:tgtEl>
                                          <p:spTgt spid="85"/>
                                        </p:tgtEl>
                                        <p:attrNameLst>
                                          <p:attrName>style.visibility</p:attrName>
                                        </p:attrNameLst>
                                      </p:cBhvr>
                                      <p:to>
                                        <p:strVal val="visible"/>
                                      </p:to>
                                    </p:set>
                                    <p:animEffect transition="in" filter="fade">
                                      <p:cBhvr>
                                        <p:cTn id="84" dur="500"/>
                                        <p:tgtEl>
                                          <p:spTgt spid="8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64"/>
                                        </p:tgtEl>
                                      </p:cBhvr>
                                    </p:animEffect>
                                    <p:set>
                                      <p:cBhvr>
                                        <p:cTn id="89" dur="1" fill="hold">
                                          <p:stCondLst>
                                            <p:cond delay="499"/>
                                          </p:stCondLst>
                                        </p:cTn>
                                        <p:tgtEl>
                                          <p:spTgt spid="64"/>
                                        </p:tgtEl>
                                        <p:attrNameLst>
                                          <p:attrName>style.visibility</p:attrName>
                                        </p:attrNameLst>
                                      </p:cBhvr>
                                      <p:to>
                                        <p:strVal val="hidden"/>
                                      </p:to>
                                    </p:set>
                                  </p:childTnLst>
                                </p:cTn>
                              </p:par>
                              <p:par>
                                <p:cTn id="90" presetID="10" presetClass="entr" presetSubtype="0" fill="hold" grpId="0" nodeType="withEffect">
                                  <p:stCondLst>
                                    <p:cond delay="0"/>
                                  </p:stCondLst>
                                  <p:childTnLst>
                                    <p:set>
                                      <p:cBhvr>
                                        <p:cTn id="91" dur="1" fill="hold">
                                          <p:stCondLst>
                                            <p:cond delay="0"/>
                                          </p:stCondLst>
                                        </p:cTn>
                                        <p:tgtEl>
                                          <p:spTgt spid="91"/>
                                        </p:tgtEl>
                                        <p:attrNameLst>
                                          <p:attrName>style.visibility</p:attrName>
                                        </p:attrNameLst>
                                      </p:cBhvr>
                                      <p:to>
                                        <p:strVal val="visible"/>
                                      </p:to>
                                    </p:set>
                                    <p:animEffect transition="in" filter="fade">
                                      <p:cBhvr>
                                        <p:cTn id="92" dur="500"/>
                                        <p:tgtEl>
                                          <p:spTgt spid="91"/>
                                        </p:tgtEl>
                                      </p:cBhvr>
                                    </p:animEffect>
                                  </p:childTnLst>
                                </p:cTn>
                              </p:par>
                              <p:par>
                                <p:cTn id="93" presetID="10" presetClass="exit" presetSubtype="0" fill="hold" grpId="1" nodeType="withEffect">
                                  <p:stCondLst>
                                    <p:cond delay="0"/>
                                  </p:stCondLst>
                                  <p:childTnLst>
                                    <p:animEffect transition="out" filter="fade">
                                      <p:cBhvr>
                                        <p:cTn id="94" dur="500"/>
                                        <p:tgtEl>
                                          <p:spTgt spid="63"/>
                                        </p:tgtEl>
                                      </p:cBhvr>
                                    </p:animEffect>
                                    <p:set>
                                      <p:cBhvr>
                                        <p:cTn id="95" dur="1" fill="hold">
                                          <p:stCondLst>
                                            <p:cond delay="499"/>
                                          </p:stCondLst>
                                        </p:cTn>
                                        <p:tgtEl>
                                          <p:spTgt spid="63"/>
                                        </p:tgtEl>
                                        <p:attrNameLst>
                                          <p:attrName>style.visibility</p:attrName>
                                        </p:attrNameLst>
                                      </p:cBhvr>
                                      <p:to>
                                        <p:strVal val="hidden"/>
                                      </p:to>
                                    </p:set>
                                  </p:childTnLst>
                                </p:cTn>
                              </p:par>
                            </p:childTnLst>
                          </p:cTn>
                        </p:par>
                        <p:par>
                          <p:cTn id="96" fill="hold">
                            <p:stCondLst>
                              <p:cond delay="500"/>
                            </p:stCondLst>
                            <p:childTnLst>
                              <p:par>
                                <p:cTn id="97" presetID="10" presetClass="entr" presetSubtype="0" fill="hold" grpId="1" nodeType="afterEffect">
                                  <p:stCondLst>
                                    <p:cond delay="500"/>
                                  </p:stCondLst>
                                  <p:childTnLst>
                                    <p:set>
                                      <p:cBhvr>
                                        <p:cTn id="98" dur="1" fill="hold">
                                          <p:stCondLst>
                                            <p:cond delay="0"/>
                                          </p:stCondLst>
                                        </p:cTn>
                                        <p:tgtEl>
                                          <p:spTgt spid="89"/>
                                        </p:tgtEl>
                                        <p:attrNameLst>
                                          <p:attrName>style.visibility</p:attrName>
                                        </p:attrNameLst>
                                      </p:cBhvr>
                                      <p:to>
                                        <p:strVal val="visible"/>
                                      </p:to>
                                    </p:set>
                                    <p:animEffect transition="in" filter="fade">
                                      <p:cBhvr>
                                        <p:cTn id="99" dur="500"/>
                                        <p:tgtEl>
                                          <p:spTgt spid="89"/>
                                        </p:tgtEl>
                                      </p:cBhvr>
                                    </p:animEffect>
                                  </p:childTnLst>
                                </p:cTn>
                              </p:par>
                              <p:par>
                                <p:cTn id="100" presetID="22" presetClass="entr" presetSubtype="2" fill="hold" grpId="2" nodeType="withEffect">
                                  <p:stCondLst>
                                    <p:cond delay="500"/>
                                  </p:stCondLst>
                                  <p:childTnLst>
                                    <p:set>
                                      <p:cBhvr>
                                        <p:cTn id="101" dur="1" fill="hold">
                                          <p:stCondLst>
                                            <p:cond delay="0"/>
                                          </p:stCondLst>
                                        </p:cTn>
                                        <p:tgtEl>
                                          <p:spTgt spid="36"/>
                                        </p:tgtEl>
                                        <p:attrNameLst>
                                          <p:attrName>style.visibility</p:attrName>
                                        </p:attrNameLst>
                                      </p:cBhvr>
                                      <p:to>
                                        <p:strVal val="visible"/>
                                      </p:to>
                                    </p:set>
                                    <p:animEffect transition="in" filter="wipe(right)">
                                      <p:cBhvr>
                                        <p:cTn id="102" dur="1600"/>
                                        <p:tgtEl>
                                          <p:spTgt spid="36"/>
                                        </p:tgtEl>
                                      </p:cBhvr>
                                    </p:animEffect>
                                  </p:childTnLst>
                                </p:cTn>
                              </p:par>
                              <p:par>
                                <p:cTn id="103" presetID="37" presetClass="path" presetSubtype="0" repeatCount="indefinite" accel="50000" decel="50000" fill="hold" grpId="0" nodeType="withEffect">
                                  <p:stCondLst>
                                    <p:cond delay="0"/>
                                  </p:stCondLst>
                                  <p:childTnLst>
                                    <p:animMotion origin="layout" path="M 0.00026 0.00022 L -0.12803 0.08329 C -0.15484 0.10213 -0.19492 0.1128 -0.23692 0.1128 C -0.28478 0.1128 -0.32321 0.10213 -0.35001 0.08329 L -0.47817 0.00022 " pathEditMode="relative" rAng="0" ptsTypes="AAAAA">
                                      <p:cBhvr>
                                        <p:cTn id="104" dur="2500" fill="hold"/>
                                        <p:tgtEl>
                                          <p:spTgt spid="89"/>
                                        </p:tgtEl>
                                        <p:attrNameLst>
                                          <p:attrName>ppt_x</p:attrName>
                                          <p:attrName>ppt_y</p:attrName>
                                        </p:attrNameLst>
                                      </p:cBhvr>
                                      <p:rCtr x="-23921" y="5629"/>
                                    </p:animMotion>
                                  </p:childTnLst>
                                </p:cTn>
                              </p:par>
                            </p:childTnLst>
                          </p:cTn>
                        </p:par>
                        <p:par>
                          <p:cTn id="105" fill="hold">
                            <p:stCondLst>
                              <p:cond delay="3000"/>
                            </p:stCondLst>
                            <p:childTnLst>
                              <p:par>
                                <p:cTn id="106" presetID="10" presetClass="entr" presetSubtype="0" fill="hold" grpId="2" nodeType="afterEffect">
                                  <p:stCondLst>
                                    <p:cond delay="0"/>
                                  </p:stCondLst>
                                  <p:childTnLst>
                                    <p:set>
                                      <p:cBhvr>
                                        <p:cTn id="107" dur="1" fill="hold">
                                          <p:stCondLst>
                                            <p:cond delay="0"/>
                                          </p:stCondLst>
                                        </p:cTn>
                                        <p:tgtEl>
                                          <p:spTgt spid="86"/>
                                        </p:tgtEl>
                                        <p:attrNameLst>
                                          <p:attrName>style.visibility</p:attrName>
                                        </p:attrNameLst>
                                      </p:cBhvr>
                                      <p:to>
                                        <p:strVal val="visible"/>
                                      </p:to>
                                    </p:set>
                                    <p:animEffect transition="in" filter="fade">
                                      <p:cBhvr>
                                        <p:cTn id="108"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24" grpId="0" animBg="1"/>
      <p:bldP spid="66" grpId="0" animBg="1"/>
      <p:bldP spid="84" grpId="0" animBg="1"/>
      <p:bldP spid="64" grpId="0" animBg="1"/>
      <p:bldP spid="64" grpId="1" animBg="1"/>
      <p:bldP spid="26" grpId="0" animBg="1"/>
      <p:bldP spid="36" grpId="0" animBg="1"/>
      <p:bldP spid="36" grpId="1" animBg="1"/>
      <p:bldP spid="36" grpId="2" animBg="1"/>
      <p:bldP spid="41" grpId="0" animBg="1"/>
      <p:bldP spid="41" grpId="1" animBg="1"/>
      <p:bldP spid="41" grpId="2" animBg="1"/>
      <p:bldP spid="39" grpId="0" animBg="1"/>
      <p:bldP spid="63" grpId="0"/>
      <p:bldP spid="63" grpId="1"/>
      <p:bldP spid="86" grpId="0"/>
      <p:bldP spid="86" grpId="1"/>
      <p:bldP spid="86" grpId="2"/>
      <p:bldP spid="89" grpId="0" animBg="1"/>
      <p:bldP spid="89" grpId="1" animBg="1"/>
      <p:bldP spid="9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4960886" y="5541999"/>
            <a:ext cx="1163445" cy="551998"/>
          </a:xfrm>
          <a:prstGeom prst="rect">
            <a:avLst/>
          </a:prstGeom>
          <a:solidFill>
            <a:schemeClr val="accent4"/>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FFFFFF"/>
                </a:solidFill>
              </a:rPr>
              <a:t>RG</a:t>
            </a:r>
            <a:endParaRPr lang="en-US" sz="2000" dirty="0">
              <a:solidFill>
                <a:srgbClr val="FFFFFF"/>
              </a:solidFill>
            </a:endParaRPr>
          </a:p>
        </p:txBody>
      </p:sp>
      <p:sp>
        <p:nvSpPr>
          <p:cNvPr id="32" name="Rectangle 31"/>
          <p:cNvSpPr/>
          <p:nvPr/>
        </p:nvSpPr>
        <p:spPr bwMode="auto">
          <a:xfrm>
            <a:off x="7711126" y="5541999"/>
            <a:ext cx="1163445" cy="551998"/>
          </a:xfrm>
          <a:prstGeom prst="rect">
            <a:avLst/>
          </a:prstGeom>
          <a:solidFill>
            <a:schemeClr val="accent4"/>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FFFFFF"/>
                </a:solidFill>
              </a:rPr>
              <a:t>RG</a:t>
            </a:r>
            <a:endParaRPr lang="en-US" sz="2000" dirty="0">
              <a:solidFill>
                <a:srgbClr val="FFFFFF"/>
              </a:solidFill>
            </a:endParaRPr>
          </a:p>
        </p:txBody>
      </p:sp>
      <p:sp>
        <p:nvSpPr>
          <p:cNvPr id="31" name="Rectangle 30"/>
          <p:cNvSpPr/>
          <p:nvPr/>
        </p:nvSpPr>
        <p:spPr bwMode="auto">
          <a:xfrm>
            <a:off x="4963353" y="5541999"/>
            <a:ext cx="1163445" cy="551998"/>
          </a:xfrm>
          <a:prstGeom prst="rect">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RG</a:t>
            </a:r>
            <a:endParaRPr lang="en-US" sz="2000" dirty="0">
              <a:gradFill>
                <a:gsLst>
                  <a:gs pos="0">
                    <a:srgbClr val="FFFFFF"/>
                  </a:gs>
                  <a:gs pos="100000">
                    <a:srgbClr val="FFFFFF"/>
                  </a:gs>
                </a:gsLst>
                <a:lin ang="5400000" scaled="0"/>
              </a:gradFill>
            </a:endParaRPr>
          </a:p>
        </p:txBody>
      </p:sp>
      <p:sp>
        <p:nvSpPr>
          <p:cNvPr id="48" name="Rectangle 47"/>
          <p:cNvSpPr/>
          <p:nvPr/>
        </p:nvSpPr>
        <p:spPr bwMode="auto">
          <a:xfrm>
            <a:off x="7711125" y="5541999"/>
            <a:ext cx="1163445" cy="551998"/>
          </a:xfrm>
          <a:prstGeom prst="rect">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RG</a:t>
            </a:r>
            <a:endParaRPr lang="en-US" sz="2000" dirty="0">
              <a:gradFill>
                <a:gsLst>
                  <a:gs pos="0">
                    <a:srgbClr val="FFFFFF"/>
                  </a:gs>
                  <a:gs pos="100000">
                    <a:srgbClr val="FFFFFF"/>
                  </a:gs>
                </a:gsLst>
                <a:lin ang="5400000" scaled="0"/>
              </a:gradFill>
            </a:endParaRPr>
          </a:p>
        </p:txBody>
      </p:sp>
      <p:grpSp>
        <p:nvGrpSpPr>
          <p:cNvPr id="7" name="Group 6"/>
          <p:cNvGrpSpPr/>
          <p:nvPr/>
        </p:nvGrpSpPr>
        <p:grpSpPr>
          <a:xfrm>
            <a:off x="8427770" y="3464173"/>
            <a:ext cx="2926048" cy="1163445"/>
            <a:chOff x="8427770" y="3464173"/>
            <a:chExt cx="2926048" cy="1163445"/>
          </a:xfrm>
        </p:grpSpPr>
        <p:sp>
          <p:nvSpPr>
            <p:cNvPr id="8" name="Rectangle 7"/>
            <p:cNvSpPr/>
            <p:nvPr/>
          </p:nvSpPr>
          <p:spPr bwMode="auto">
            <a:xfrm rot="5400000">
              <a:off x="9309071" y="2582872"/>
              <a:ext cx="1163445" cy="2926048"/>
            </a:xfrm>
            <a:prstGeom prst="rect">
              <a:avLst/>
            </a:prstGeom>
            <a:solidFill>
              <a:schemeClr val="accent4"/>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FFFFFF"/>
                </a:solidFill>
              </a:endParaRPr>
            </a:p>
          </p:txBody>
        </p:sp>
        <p:pic>
          <p:nvPicPr>
            <p:cNvPr id="9" name="Picture 8"/>
            <p:cNvPicPr>
              <a:picLocks noChangeAspect="1"/>
            </p:cNvPicPr>
            <p:nvPr/>
          </p:nvPicPr>
          <p:blipFill>
            <a:blip r:embed="rId2">
              <a:grayscl/>
            </a:blip>
            <a:stretch>
              <a:fillRect/>
            </a:stretch>
          </p:blipFill>
          <p:spPr>
            <a:xfrm>
              <a:off x="10536129" y="3648575"/>
              <a:ext cx="554091" cy="772800"/>
            </a:xfrm>
            <a:prstGeom prst="rect">
              <a:avLst/>
            </a:prstGeom>
          </p:spPr>
        </p:pic>
        <p:pic>
          <p:nvPicPr>
            <p:cNvPr id="10" name="Picture 9"/>
            <p:cNvPicPr>
              <a:picLocks noChangeAspect="1"/>
            </p:cNvPicPr>
            <p:nvPr/>
          </p:nvPicPr>
          <p:blipFill>
            <a:blip r:embed="rId2">
              <a:grayscl/>
            </a:blip>
            <a:stretch>
              <a:fillRect/>
            </a:stretch>
          </p:blipFill>
          <p:spPr>
            <a:xfrm>
              <a:off x="9618883" y="3644556"/>
              <a:ext cx="554091" cy="772800"/>
            </a:xfrm>
            <a:prstGeom prst="rect">
              <a:avLst/>
            </a:prstGeom>
          </p:spPr>
        </p:pic>
        <p:pic>
          <p:nvPicPr>
            <p:cNvPr id="11" name="Picture 10"/>
            <p:cNvPicPr>
              <a:picLocks noChangeAspect="1"/>
            </p:cNvPicPr>
            <p:nvPr/>
          </p:nvPicPr>
          <p:blipFill>
            <a:blip r:embed="rId2">
              <a:grayscl/>
            </a:blip>
            <a:stretch>
              <a:fillRect/>
            </a:stretch>
          </p:blipFill>
          <p:spPr>
            <a:xfrm>
              <a:off x="8740777" y="3642433"/>
              <a:ext cx="554091" cy="772800"/>
            </a:xfrm>
            <a:prstGeom prst="rect">
              <a:avLst/>
            </a:prstGeom>
          </p:spPr>
        </p:pic>
        <p:sp>
          <p:nvSpPr>
            <p:cNvPr id="12" name="TextBox 11"/>
            <p:cNvSpPr txBox="1"/>
            <p:nvPr/>
          </p:nvSpPr>
          <p:spPr>
            <a:xfrm>
              <a:off x="8708226" y="3925574"/>
              <a:ext cx="61473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rgbClr val="FFFFFF"/>
                  </a:solidFill>
                </a:rPr>
                <a:t>L1’</a:t>
              </a:r>
            </a:p>
          </p:txBody>
        </p:sp>
        <p:sp>
          <p:nvSpPr>
            <p:cNvPr id="13" name="TextBox 12"/>
            <p:cNvSpPr txBox="1"/>
            <p:nvPr/>
          </p:nvSpPr>
          <p:spPr>
            <a:xfrm>
              <a:off x="9585587" y="3933320"/>
              <a:ext cx="61473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rgbClr val="FFFFFF"/>
                  </a:solidFill>
                </a:rPr>
                <a:t>L2’</a:t>
              </a:r>
            </a:p>
          </p:txBody>
        </p:sp>
        <p:sp>
          <p:nvSpPr>
            <p:cNvPr id="14" name="TextBox 13"/>
            <p:cNvSpPr txBox="1"/>
            <p:nvPr/>
          </p:nvSpPr>
          <p:spPr>
            <a:xfrm>
              <a:off x="10503099" y="3931715"/>
              <a:ext cx="61473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rgbClr val="FFFFFF"/>
                  </a:solidFill>
                </a:rPr>
                <a:t>L3’</a:t>
              </a:r>
            </a:p>
          </p:txBody>
        </p:sp>
      </p:grpSp>
      <p:grpSp>
        <p:nvGrpSpPr>
          <p:cNvPr id="17" name="Group 16"/>
          <p:cNvGrpSpPr/>
          <p:nvPr/>
        </p:nvGrpSpPr>
        <p:grpSpPr>
          <a:xfrm>
            <a:off x="2488125" y="3455891"/>
            <a:ext cx="2926048" cy="1163445"/>
            <a:chOff x="8427770" y="3464173"/>
            <a:chExt cx="2926048" cy="1163445"/>
          </a:xfrm>
        </p:grpSpPr>
        <p:sp>
          <p:nvSpPr>
            <p:cNvPr id="18" name="Rectangle 17"/>
            <p:cNvSpPr/>
            <p:nvPr/>
          </p:nvSpPr>
          <p:spPr bwMode="auto">
            <a:xfrm rot="5400000">
              <a:off x="9309071" y="2582872"/>
              <a:ext cx="1163445" cy="2926048"/>
            </a:xfrm>
            <a:prstGeom prst="rect">
              <a:avLst/>
            </a:prstGeom>
            <a:solidFill>
              <a:schemeClr val="accent4"/>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FFFFFF"/>
                </a:solidFill>
              </a:endParaRPr>
            </a:p>
          </p:txBody>
        </p:sp>
        <p:pic>
          <p:nvPicPr>
            <p:cNvPr id="19" name="Picture 18"/>
            <p:cNvPicPr>
              <a:picLocks noChangeAspect="1"/>
            </p:cNvPicPr>
            <p:nvPr/>
          </p:nvPicPr>
          <p:blipFill>
            <a:blip r:embed="rId2">
              <a:grayscl/>
            </a:blip>
            <a:stretch>
              <a:fillRect/>
            </a:stretch>
          </p:blipFill>
          <p:spPr>
            <a:xfrm>
              <a:off x="10536129" y="3648575"/>
              <a:ext cx="554091" cy="772800"/>
            </a:xfrm>
            <a:prstGeom prst="rect">
              <a:avLst/>
            </a:prstGeom>
          </p:spPr>
        </p:pic>
        <p:pic>
          <p:nvPicPr>
            <p:cNvPr id="20" name="Picture 19"/>
            <p:cNvPicPr>
              <a:picLocks noChangeAspect="1"/>
            </p:cNvPicPr>
            <p:nvPr/>
          </p:nvPicPr>
          <p:blipFill>
            <a:blip r:embed="rId2">
              <a:grayscl/>
            </a:blip>
            <a:stretch>
              <a:fillRect/>
            </a:stretch>
          </p:blipFill>
          <p:spPr>
            <a:xfrm>
              <a:off x="9618883" y="3644556"/>
              <a:ext cx="554091" cy="772800"/>
            </a:xfrm>
            <a:prstGeom prst="rect">
              <a:avLst/>
            </a:prstGeom>
          </p:spPr>
        </p:pic>
        <p:pic>
          <p:nvPicPr>
            <p:cNvPr id="21" name="Picture 20"/>
            <p:cNvPicPr>
              <a:picLocks noChangeAspect="1"/>
            </p:cNvPicPr>
            <p:nvPr/>
          </p:nvPicPr>
          <p:blipFill>
            <a:blip r:embed="rId2">
              <a:grayscl/>
            </a:blip>
            <a:stretch>
              <a:fillRect/>
            </a:stretch>
          </p:blipFill>
          <p:spPr>
            <a:xfrm>
              <a:off x="8740777" y="3642433"/>
              <a:ext cx="554091" cy="772800"/>
            </a:xfrm>
            <a:prstGeom prst="rect">
              <a:avLst/>
            </a:prstGeom>
          </p:spPr>
        </p:pic>
        <p:sp>
          <p:nvSpPr>
            <p:cNvPr id="22" name="TextBox 21"/>
            <p:cNvSpPr txBox="1"/>
            <p:nvPr/>
          </p:nvSpPr>
          <p:spPr>
            <a:xfrm>
              <a:off x="8708226" y="3925574"/>
              <a:ext cx="61473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rgbClr val="FFFFFF"/>
                  </a:solidFill>
                </a:rPr>
                <a:t>L1’</a:t>
              </a:r>
            </a:p>
          </p:txBody>
        </p:sp>
        <p:sp>
          <p:nvSpPr>
            <p:cNvPr id="23" name="TextBox 22"/>
            <p:cNvSpPr txBox="1"/>
            <p:nvPr/>
          </p:nvSpPr>
          <p:spPr>
            <a:xfrm>
              <a:off x="9585587" y="3933320"/>
              <a:ext cx="61473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rgbClr val="FFFFFF"/>
                  </a:solidFill>
                </a:rPr>
                <a:t>L2’</a:t>
              </a:r>
            </a:p>
          </p:txBody>
        </p:sp>
        <p:sp>
          <p:nvSpPr>
            <p:cNvPr id="24" name="TextBox 23"/>
            <p:cNvSpPr txBox="1"/>
            <p:nvPr/>
          </p:nvSpPr>
          <p:spPr>
            <a:xfrm>
              <a:off x="10503099" y="3931715"/>
              <a:ext cx="61473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rgbClr val="FFFFFF"/>
                  </a:solidFill>
                </a:rPr>
                <a:t>L3’</a:t>
              </a:r>
            </a:p>
          </p:txBody>
        </p:sp>
      </p:grpSp>
      <p:grpSp>
        <p:nvGrpSpPr>
          <p:cNvPr id="34" name="Group 33"/>
          <p:cNvGrpSpPr/>
          <p:nvPr/>
        </p:nvGrpSpPr>
        <p:grpSpPr>
          <a:xfrm>
            <a:off x="2504729" y="3464173"/>
            <a:ext cx="2926048" cy="1163445"/>
            <a:chOff x="2504729" y="3464173"/>
            <a:chExt cx="2926048" cy="1163445"/>
          </a:xfrm>
        </p:grpSpPr>
        <p:sp>
          <p:nvSpPr>
            <p:cNvPr id="35" name="Rectangle 34"/>
            <p:cNvSpPr/>
            <p:nvPr/>
          </p:nvSpPr>
          <p:spPr bwMode="auto">
            <a:xfrm rot="16200000">
              <a:off x="3386030" y="2582872"/>
              <a:ext cx="1163445" cy="2926048"/>
            </a:xfrm>
            <a:prstGeom prst="rect">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36" name="Picture 35"/>
            <p:cNvPicPr>
              <a:picLocks noChangeAspect="1"/>
            </p:cNvPicPr>
            <p:nvPr/>
          </p:nvPicPr>
          <p:blipFill>
            <a:blip r:embed="rId2"/>
            <a:stretch>
              <a:fillRect/>
            </a:stretch>
          </p:blipFill>
          <p:spPr>
            <a:xfrm>
              <a:off x="4570463" y="3642433"/>
              <a:ext cx="554091" cy="772800"/>
            </a:xfrm>
            <a:prstGeom prst="rect">
              <a:avLst/>
            </a:prstGeom>
          </p:spPr>
        </p:pic>
        <p:pic>
          <p:nvPicPr>
            <p:cNvPr id="37" name="Picture 36"/>
            <p:cNvPicPr>
              <a:picLocks noChangeAspect="1"/>
            </p:cNvPicPr>
            <p:nvPr/>
          </p:nvPicPr>
          <p:blipFill>
            <a:blip r:embed="rId2"/>
            <a:stretch>
              <a:fillRect/>
            </a:stretch>
          </p:blipFill>
          <p:spPr>
            <a:xfrm>
              <a:off x="3665481" y="3644556"/>
              <a:ext cx="554091" cy="772800"/>
            </a:xfrm>
            <a:prstGeom prst="rect">
              <a:avLst/>
            </a:prstGeom>
          </p:spPr>
        </p:pic>
        <p:pic>
          <p:nvPicPr>
            <p:cNvPr id="38" name="Picture 37"/>
            <p:cNvPicPr>
              <a:picLocks noChangeAspect="1"/>
            </p:cNvPicPr>
            <p:nvPr/>
          </p:nvPicPr>
          <p:blipFill>
            <a:blip r:embed="rId2"/>
            <a:stretch>
              <a:fillRect/>
            </a:stretch>
          </p:blipFill>
          <p:spPr>
            <a:xfrm>
              <a:off x="2756338" y="3644556"/>
              <a:ext cx="554091" cy="772800"/>
            </a:xfrm>
            <a:prstGeom prst="rect">
              <a:avLst/>
            </a:prstGeom>
          </p:spPr>
        </p:pic>
        <p:sp>
          <p:nvSpPr>
            <p:cNvPr id="39" name="TextBox 38"/>
            <p:cNvSpPr txBox="1"/>
            <p:nvPr/>
          </p:nvSpPr>
          <p:spPr>
            <a:xfrm>
              <a:off x="2761473" y="3927697"/>
              <a:ext cx="5435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L1</a:t>
              </a:r>
            </a:p>
          </p:txBody>
        </p:sp>
        <p:sp>
          <p:nvSpPr>
            <p:cNvPr id="40" name="TextBox 39"/>
            <p:cNvSpPr txBox="1"/>
            <p:nvPr/>
          </p:nvSpPr>
          <p:spPr>
            <a:xfrm>
              <a:off x="3669871" y="3933320"/>
              <a:ext cx="5435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L2</a:t>
              </a:r>
            </a:p>
          </p:txBody>
        </p:sp>
        <p:sp>
          <p:nvSpPr>
            <p:cNvPr id="41" name="TextBox 40"/>
            <p:cNvSpPr txBox="1"/>
            <p:nvPr/>
          </p:nvSpPr>
          <p:spPr>
            <a:xfrm>
              <a:off x="4575119" y="3925573"/>
              <a:ext cx="5435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L3</a:t>
              </a:r>
            </a:p>
          </p:txBody>
        </p:sp>
      </p:grpSp>
      <p:grpSp>
        <p:nvGrpSpPr>
          <p:cNvPr id="49" name="Group 48"/>
          <p:cNvGrpSpPr/>
          <p:nvPr/>
        </p:nvGrpSpPr>
        <p:grpSpPr>
          <a:xfrm>
            <a:off x="8437141" y="3474338"/>
            <a:ext cx="2926048" cy="1163445"/>
            <a:chOff x="2504729" y="3464173"/>
            <a:chExt cx="2926048" cy="1163445"/>
          </a:xfrm>
        </p:grpSpPr>
        <p:sp>
          <p:nvSpPr>
            <p:cNvPr id="50" name="Rectangle 49"/>
            <p:cNvSpPr/>
            <p:nvPr/>
          </p:nvSpPr>
          <p:spPr bwMode="auto">
            <a:xfrm rot="16200000">
              <a:off x="3386030" y="2582872"/>
              <a:ext cx="1163445" cy="2926048"/>
            </a:xfrm>
            <a:prstGeom prst="rect">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51" name="Picture 50"/>
            <p:cNvPicPr>
              <a:picLocks noChangeAspect="1"/>
            </p:cNvPicPr>
            <p:nvPr/>
          </p:nvPicPr>
          <p:blipFill>
            <a:blip r:embed="rId2"/>
            <a:stretch>
              <a:fillRect/>
            </a:stretch>
          </p:blipFill>
          <p:spPr>
            <a:xfrm>
              <a:off x="4570463" y="3642433"/>
              <a:ext cx="554091" cy="772800"/>
            </a:xfrm>
            <a:prstGeom prst="rect">
              <a:avLst/>
            </a:prstGeom>
          </p:spPr>
        </p:pic>
        <p:pic>
          <p:nvPicPr>
            <p:cNvPr id="52" name="Picture 51"/>
            <p:cNvPicPr>
              <a:picLocks noChangeAspect="1"/>
            </p:cNvPicPr>
            <p:nvPr/>
          </p:nvPicPr>
          <p:blipFill>
            <a:blip r:embed="rId2"/>
            <a:stretch>
              <a:fillRect/>
            </a:stretch>
          </p:blipFill>
          <p:spPr>
            <a:xfrm>
              <a:off x="3665481" y="3644556"/>
              <a:ext cx="554091" cy="772800"/>
            </a:xfrm>
            <a:prstGeom prst="rect">
              <a:avLst/>
            </a:prstGeom>
          </p:spPr>
        </p:pic>
        <p:pic>
          <p:nvPicPr>
            <p:cNvPr id="53" name="Picture 52"/>
            <p:cNvPicPr>
              <a:picLocks noChangeAspect="1"/>
            </p:cNvPicPr>
            <p:nvPr/>
          </p:nvPicPr>
          <p:blipFill>
            <a:blip r:embed="rId2"/>
            <a:stretch>
              <a:fillRect/>
            </a:stretch>
          </p:blipFill>
          <p:spPr>
            <a:xfrm>
              <a:off x="2756338" y="3644556"/>
              <a:ext cx="554091" cy="772800"/>
            </a:xfrm>
            <a:prstGeom prst="rect">
              <a:avLst/>
            </a:prstGeom>
          </p:spPr>
        </p:pic>
        <p:sp>
          <p:nvSpPr>
            <p:cNvPr id="54" name="TextBox 53"/>
            <p:cNvSpPr txBox="1"/>
            <p:nvPr/>
          </p:nvSpPr>
          <p:spPr>
            <a:xfrm>
              <a:off x="2761473" y="3927697"/>
              <a:ext cx="5435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L1</a:t>
              </a:r>
            </a:p>
          </p:txBody>
        </p:sp>
        <p:sp>
          <p:nvSpPr>
            <p:cNvPr id="55" name="TextBox 54"/>
            <p:cNvSpPr txBox="1"/>
            <p:nvPr/>
          </p:nvSpPr>
          <p:spPr>
            <a:xfrm>
              <a:off x="3669871" y="3933320"/>
              <a:ext cx="5435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L2</a:t>
              </a:r>
            </a:p>
          </p:txBody>
        </p:sp>
        <p:sp>
          <p:nvSpPr>
            <p:cNvPr id="56" name="TextBox 55"/>
            <p:cNvSpPr txBox="1"/>
            <p:nvPr/>
          </p:nvSpPr>
          <p:spPr>
            <a:xfrm>
              <a:off x="4575119" y="3925573"/>
              <a:ext cx="5435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L3</a:t>
              </a:r>
            </a:p>
          </p:txBody>
        </p:sp>
      </p:grpSp>
      <p:pic>
        <p:nvPicPr>
          <p:cNvPr id="44" name="Picture 43"/>
          <p:cNvPicPr>
            <a:picLocks noChangeAspect="1"/>
          </p:cNvPicPr>
          <p:nvPr/>
        </p:nvPicPr>
        <p:blipFill>
          <a:blip r:embed="rId3"/>
          <a:stretch>
            <a:fillRect/>
          </a:stretch>
        </p:blipFill>
        <p:spPr>
          <a:xfrm>
            <a:off x="3584820" y="2624554"/>
            <a:ext cx="713602" cy="613200"/>
          </a:xfrm>
          <a:prstGeom prst="rect">
            <a:avLst/>
          </a:prstGeom>
        </p:spPr>
      </p:pic>
      <p:sp>
        <p:nvSpPr>
          <p:cNvPr id="46" name="Down Arrow 45"/>
          <p:cNvSpPr/>
          <p:nvPr/>
        </p:nvSpPr>
        <p:spPr bwMode="auto">
          <a:xfrm>
            <a:off x="3833585" y="3190095"/>
            <a:ext cx="296795" cy="274317"/>
          </a:xfrm>
          <a:prstGeom prst="downArrow">
            <a:avLst/>
          </a:prstGeom>
          <a:solidFill>
            <a:schemeClr val="accent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Workload Failover</a:t>
            </a:r>
            <a:endParaRPr lang="en-US" dirty="0"/>
          </a:p>
        </p:txBody>
      </p:sp>
      <p:sp>
        <p:nvSpPr>
          <p:cNvPr id="3" name="Text Placeholder 2"/>
          <p:cNvSpPr>
            <a:spLocks noGrp="1"/>
          </p:cNvSpPr>
          <p:nvPr>
            <p:ph type="body" sz="quarter" idx="11"/>
          </p:nvPr>
        </p:nvSpPr>
        <p:spPr>
          <a:xfrm>
            <a:off x="274639" y="1212849"/>
            <a:ext cx="11889564" cy="738664"/>
          </a:xfrm>
        </p:spPr>
        <p:txBody>
          <a:bodyPr/>
          <a:lstStyle/>
          <a:p>
            <a:r>
              <a:rPr lang="en-US" dirty="0" smtClean="0"/>
              <a:t>Unplanned Failover</a:t>
            </a:r>
            <a:endParaRPr lang="en-US" dirty="0"/>
          </a:p>
        </p:txBody>
      </p:sp>
      <p:pic>
        <p:nvPicPr>
          <p:cNvPr id="5" name="Picture 4"/>
          <p:cNvPicPr>
            <a:picLocks noChangeAspect="1"/>
          </p:cNvPicPr>
          <p:nvPr/>
        </p:nvPicPr>
        <p:blipFill>
          <a:blip r:embed="rId3"/>
          <a:stretch>
            <a:fillRect/>
          </a:stretch>
        </p:blipFill>
        <p:spPr>
          <a:xfrm>
            <a:off x="9516002" y="2597022"/>
            <a:ext cx="713602" cy="613200"/>
          </a:xfrm>
          <a:prstGeom prst="rect">
            <a:avLst/>
          </a:prstGeom>
        </p:spPr>
      </p:pic>
      <p:sp>
        <p:nvSpPr>
          <p:cNvPr id="6" name="Down Arrow 5"/>
          <p:cNvSpPr/>
          <p:nvPr/>
        </p:nvSpPr>
        <p:spPr bwMode="auto">
          <a:xfrm>
            <a:off x="9764767" y="3162563"/>
            <a:ext cx="296795" cy="274317"/>
          </a:xfrm>
          <a:prstGeom prst="downArrow">
            <a:avLst/>
          </a:prstGeom>
          <a:solidFill>
            <a:schemeClr val="accent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6" name="Right Arrow 15"/>
          <p:cNvSpPr/>
          <p:nvPr/>
        </p:nvSpPr>
        <p:spPr bwMode="auto">
          <a:xfrm>
            <a:off x="6219715" y="5694961"/>
            <a:ext cx="1429223" cy="274317"/>
          </a:xfrm>
          <a:prstGeom prst="rightArrow">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Failover</a:t>
            </a:r>
            <a:endParaRPr lang="en-US" sz="1200" dirty="0">
              <a:gradFill>
                <a:gsLst>
                  <a:gs pos="0">
                    <a:srgbClr val="FFFFFF"/>
                  </a:gs>
                  <a:gs pos="100000">
                    <a:srgbClr val="FFFFFF"/>
                  </a:gs>
                </a:gsLst>
                <a:lin ang="5400000" scaled="0"/>
              </a:gradFill>
            </a:endParaRPr>
          </a:p>
        </p:txBody>
      </p:sp>
      <p:grpSp>
        <p:nvGrpSpPr>
          <p:cNvPr id="25" name="Group 24"/>
          <p:cNvGrpSpPr/>
          <p:nvPr/>
        </p:nvGrpSpPr>
        <p:grpSpPr>
          <a:xfrm>
            <a:off x="3231469" y="5479320"/>
            <a:ext cx="1467304" cy="1309746"/>
            <a:chOff x="2013751" y="5326042"/>
            <a:chExt cx="1467304" cy="1309746"/>
          </a:xfrm>
        </p:grpSpPr>
        <p:pic>
          <p:nvPicPr>
            <p:cNvPr id="26" name="Picture 25"/>
            <p:cNvPicPr>
              <a:picLocks noChangeAspect="1"/>
            </p:cNvPicPr>
            <p:nvPr/>
          </p:nvPicPr>
          <p:blipFill>
            <a:blip r:embed="rId4"/>
            <a:stretch>
              <a:fillRect/>
            </a:stretch>
          </p:blipFill>
          <p:spPr>
            <a:xfrm>
              <a:off x="2294056" y="5326042"/>
              <a:ext cx="906694" cy="705600"/>
            </a:xfrm>
            <a:prstGeom prst="rect">
              <a:avLst/>
            </a:prstGeom>
          </p:spPr>
        </p:pic>
        <p:sp>
          <p:nvSpPr>
            <p:cNvPr id="27" name="TextBox 26"/>
            <p:cNvSpPr txBox="1"/>
            <p:nvPr/>
          </p:nvSpPr>
          <p:spPr>
            <a:xfrm>
              <a:off x="2013751" y="6007924"/>
              <a:ext cx="146730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Primary</a:t>
              </a:r>
            </a:p>
          </p:txBody>
        </p:sp>
      </p:grpSp>
      <p:grpSp>
        <p:nvGrpSpPr>
          <p:cNvPr id="28" name="Group 27"/>
          <p:cNvGrpSpPr/>
          <p:nvPr/>
        </p:nvGrpSpPr>
        <p:grpSpPr>
          <a:xfrm>
            <a:off x="8961407" y="5465198"/>
            <a:ext cx="1822792" cy="1313110"/>
            <a:chOff x="1836007" y="5326042"/>
            <a:chExt cx="1822792" cy="1313110"/>
          </a:xfrm>
        </p:grpSpPr>
        <p:pic>
          <p:nvPicPr>
            <p:cNvPr id="29" name="Picture 28"/>
            <p:cNvPicPr>
              <a:picLocks noChangeAspect="1"/>
            </p:cNvPicPr>
            <p:nvPr/>
          </p:nvPicPr>
          <p:blipFill>
            <a:blip r:embed="rId4"/>
            <a:stretch>
              <a:fillRect/>
            </a:stretch>
          </p:blipFill>
          <p:spPr>
            <a:xfrm>
              <a:off x="2294056" y="5326042"/>
              <a:ext cx="906694" cy="705600"/>
            </a:xfrm>
            <a:prstGeom prst="rect">
              <a:avLst/>
            </a:prstGeom>
          </p:spPr>
        </p:pic>
        <p:sp>
          <p:nvSpPr>
            <p:cNvPr id="30" name="TextBox 29"/>
            <p:cNvSpPr txBox="1"/>
            <p:nvPr/>
          </p:nvSpPr>
          <p:spPr>
            <a:xfrm>
              <a:off x="1836007" y="6011288"/>
              <a:ext cx="182279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Secondary</a:t>
              </a:r>
            </a:p>
          </p:txBody>
        </p:sp>
      </p:grpSp>
      <p:sp>
        <p:nvSpPr>
          <p:cNvPr id="33" name="Right Arrow 32"/>
          <p:cNvSpPr/>
          <p:nvPr/>
        </p:nvSpPr>
        <p:spPr bwMode="auto">
          <a:xfrm>
            <a:off x="6218236" y="5694961"/>
            <a:ext cx="1429223" cy="274317"/>
          </a:xfrm>
          <a:prstGeom prst="rightArrow">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Replicating</a:t>
            </a:r>
            <a:endParaRPr lang="en-US" sz="1200" dirty="0">
              <a:gradFill>
                <a:gsLst>
                  <a:gs pos="0">
                    <a:srgbClr val="FFFFFF"/>
                  </a:gs>
                  <a:gs pos="100000">
                    <a:srgbClr val="FFFFFF"/>
                  </a:gs>
                </a:gsLst>
                <a:lin ang="5400000" scaled="0"/>
              </a:gradFill>
            </a:endParaRPr>
          </a:p>
        </p:txBody>
      </p:sp>
      <p:sp>
        <p:nvSpPr>
          <p:cNvPr id="42" name="Arc 41"/>
          <p:cNvSpPr/>
          <p:nvPr/>
        </p:nvSpPr>
        <p:spPr>
          <a:xfrm flipV="1">
            <a:off x="3932262" y="3771579"/>
            <a:ext cx="6034974" cy="1408119"/>
          </a:xfrm>
          <a:prstGeom prst="arc">
            <a:avLst>
              <a:gd name="adj1" fmla="val 11041188"/>
              <a:gd name="adj2" fmla="val 21305266"/>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43" name="Freeform 42"/>
          <p:cNvSpPr>
            <a:spLocks noEditPoints="1"/>
          </p:cNvSpPr>
          <p:nvPr/>
        </p:nvSpPr>
        <p:spPr bwMode="black">
          <a:xfrm>
            <a:off x="3823475" y="4415119"/>
            <a:ext cx="370036" cy="325755"/>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rgbClr val="FFFFFF"/>
          </a:solidFill>
          <a:ln>
            <a:noFill/>
          </a:ln>
          <a:extLst/>
        </p:spPr>
        <p:txBody>
          <a:bodyPr vert="horz" wrap="square" lIns="93278" tIns="46639" rIns="93278" bIns="46639"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pic>
        <p:nvPicPr>
          <p:cNvPr id="45" name="Picture 44"/>
          <p:cNvPicPr>
            <a:picLocks noChangeAspect="1"/>
          </p:cNvPicPr>
          <p:nvPr/>
        </p:nvPicPr>
        <p:blipFill>
          <a:blip r:embed="rId3">
            <a:lum bright="40000" contrast="40000"/>
          </a:blip>
          <a:stretch>
            <a:fillRect/>
          </a:stretch>
        </p:blipFill>
        <p:spPr>
          <a:xfrm>
            <a:off x="9516002" y="2604993"/>
            <a:ext cx="713602" cy="613200"/>
          </a:xfrm>
          <a:prstGeom prst="rect">
            <a:avLst/>
          </a:prstGeom>
        </p:spPr>
      </p:pic>
      <p:sp>
        <p:nvSpPr>
          <p:cNvPr id="47" name="TextBox 46"/>
          <p:cNvSpPr txBox="1"/>
          <p:nvPr/>
        </p:nvSpPr>
        <p:spPr>
          <a:xfrm>
            <a:off x="5404485" y="3759664"/>
            <a:ext cx="3030455"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rgbClr val="FFFFFF"/>
                    </a:gs>
                    <a:gs pos="30000">
                      <a:srgbClr val="FFFFFF"/>
                    </a:gs>
                  </a:gsLst>
                  <a:lin ang="5400000" scaled="0"/>
                </a:gradFill>
              </a:rPr>
              <a:t>Broken</a:t>
            </a:r>
          </a:p>
        </p:txBody>
      </p:sp>
      <p:sp>
        <p:nvSpPr>
          <p:cNvPr id="57" name="TextBox 56"/>
          <p:cNvSpPr txBox="1"/>
          <p:nvPr/>
        </p:nvSpPr>
        <p:spPr>
          <a:xfrm>
            <a:off x="5414173" y="3382725"/>
            <a:ext cx="3030455"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rgbClr val="FFFFFF"/>
                    </a:gs>
                    <a:gs pos="30000">
                      <a:srgbClr val="FFFFFF"/>
                    </a:gs>
                  </a:gsLst>
                  <a:lin ang="5400000" scaled="0"/>
                </a:gradFill>
              </a:rPr>
              <a:t>Synchronizing</a:t>
            </a:r>
          </a:p>
        </p:txBody>
      </p:sp>
    </p:spTree>
    <p:extLst>
      <p:ext uri="{BB962C8B-B14F-4D97-AF65-F5344CB8AC3E}">
        <p14:creationId xmlns:p14="http://schemas.microsoft.com/office/powerpoint/2010/main" val="18865372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1600"/>
                                        <p:tgtEl>
                                          <p:spTgt spid="42"/>
                                        </p:tgtEl>
                                      </p:cBhvr>
                                    </p:animEffect>
                                  </p:childTnLst>
                                </p:cTn>
                              </p:par>
                              <p:par>
                                <p:cTn id="11" presetID="37" presetClass="path" presetSubtype="0" repeatCount="indefinite" accel="50000" decel="50000" fill="hold" grpId="0" nodeType="withEffect">
                                  <p:stCondLst>
                                    <p:cond delay="0"/>
                                  </p:stCondLst>
                                  <p:endCondLst>
                                    <p:cond evt="onNext" delay="0">
                                      <p:tgtEl>
                                        <p:sldTgt/>
                                      </p:tgtEl>
                                    </p:cond>
                                  </p:endCondLst>
                                  <p:childTnLst>
                                    <p:animMotion origin="layout" path="M -2.99464E-6 1.34816E-6 L 0.12829 0.08466 C 0.15522 0.10372 0.19543 0.11416 0.23743 0.11416 C 0.2853 0.11416 0.32372 0.10372 0.35078 0.08466 L 0.4792 1.34816E-6 " pathEditMode="relative" rAng="0" ptsTypes="AAAAA">
                                      <p:cBhvr>
                                        <p:cTn id="12" dur="2500" fill="hold"/>
                                        <p:tgtEl>
                                          <p:spTgt spid="43"/>
                                        </p:tgtEl>
                                        <p:attrNameLst>
                                          <p:attrName>ppt_x</p:attrName>
                                          <p:attrName>ppt_y</p:attrName>
                                        </p:attrNameLst>
                                      </p:cBhvr>
                                      <p:rCtr x="23960" y="5697"/>
                                    </p:animMotion>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500"/>
                                        <p:tgtEl>
                                          <p:spTgt spid="5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57"/>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exit"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par>
                          <p:cTn id="36" fill="hold">
                            <p:stCondLst>
                              <p:cond delay="0"/>
                            </p:stCondLst>
                            <p:childTnLst>
                              <p:par>
                                <p:cTn id="37" presetID="1" presetClass="exit" presetSubtype="0" fill="hold" grpId="2" nodeType="afterEffect">
                                  <p:stCondLst>
                                    <p:cond delay="0"/>
                                  </p:stCondLst>
                                  <p:childTnLst>
                                    <p:set>
                                      <p:cBhvr>
                                        <p:cTn id="38" dur="1" fill="hold">
                                          <p:stCondLst>
                                            <p:cond delay="0"/>
                                          </p:stCondLst>
                                        </p:cTn>
                                        <p:tgtEl>
                                          <p:spTgt spid="43"/>
                                        </p:tgtEl>
                                        <p:attrNameLst>
                                          <p:attrName>style.visibility</p:attrName>
                                        </p:attrNameLst>
                                      </p:cBhvr>
                                      <p:to>
                                        <p:strVal val="hidden"/>
                                      </p:to>
                                    </p:set>
                                  </p:childTnLst>
                                </p:cTn>
                              </p:par>
                            </p:childTnLst>
                          </p:cTn>
                        </p:par>
                        <p:par>
                          <p:cTn id="39" fill="hold">
                            <p:stCondLst>
                              <p:cond delay="0"/>
                            </p:stCondLst>
                            <p:childTnLst>
                              <p:par>
                                <p:cTn id="40" presetID="1" presetClass="exit" presetSubtype="0" fill="hold" grpId="1" nodeType="afterEffect">
                                  <p:stCondLst>
                                    <p:cond delay="0"/>
                                  </p:stCondLst>
                                  <p:childTnLst>
                                    <p:set>
                                      <p:cBhvr>
                                        <p:cTn id="41" dur="1" fill="hold">
                                          <p:stCondLst>
                                            <p:cond delay="0"/>
                                          </p:stCondLst>
                                        </p:cTn>
                                        <p:tgtEl>
                                          <p:spTgt spid="42"/>
                                        </p:tgtEl>
                                        <p:attrNameLst>
                                          <p:attrName>style.visibility</p:attrName>
                                        </p:attrNameLst>
                                      </p:cBhvr>
                                      <p:to>
                                        <p:strVal val="hidden"/>
                                      </p:to>
                                    </p:set>
                                  </p:childTnLst>
                                </p:cTn>
                              </p:par>
                            </p:childTnLst>
                          </p:cTn>
                        </p:par>
                        <p:par>
                          <p:cTn id="42" fill="hold">
                            <p:stCondLst>
                              <p:cond delay="0"/>
                            </p:stCondLst>
                            <p:childTnLst>
                              <p:par>
                                <p:cTn id="43" presetID="1" presetClass="exit" presetSubtype="0" fill="hold" grpId="1" nodeType="afterEffect">
                                  <p:stCondLst>
                                    <p:cond delay="0"/>
                                  </p:stCondLst>
                                  <p:childTnLst>
                                    <p:set>
                                      <p:cBhvr>
                                        <p:cTn id="44" dur="1" fill="hold">
                                          <p:stCondLst>
                                            <p:cond delay="0"/>
                                          </p:stCondLst>
                                        </p:cTn>
                                        <p:tgtEl>
                                          <p:spTgt spid="4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34"/>
                                        </p:tgtEl>
                                        <p:attrNameLst>
                                          <p:attrName>style.visibility</p:attrName>
                                        </p:attrNameLst>
                                      </p:cBhvr>
                                      <p:to>
                                        <p:strVal val="hidden"/>
                                      </p:to>
                                    </p:set>
                                  </p:childTnLst>
                                </p:cTn>
                              </p:par>
                            </p:childTnLst>
                          </p:cTn>
                        </p:par>
                        <p:par>
                          <p:cTn id="49" fill="hold">
                            <p:stCondLst>
                              <p:cond delay="0"/>
                            </p:stCondLst>
                            <p:childTnLst>
                              <p:par>
                                <p:cTn id="50" presetID="1" presetClass="exit" presetSubtype="0" fill="hold" grpId="0" nodeType="afterEffect">
                                  <p:stCondLst>
                                    <p:cond delay="0"/>
                                  </p:stCondLst>
                                  <p:childTnLst>
                                    <p:set>
                                      <p:cBhvr>
                                        <p:cTn id="51" dur="1" fill="hold">
                                          <p:stCondLst>
                                            <p:cond delay="0"/>
                                          </p:stCondLst>
                                        </p:cTn>
                                        <p:tgtEl>
                                          <p:spTgt spid="46"/>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45"/>
                                        </p:tgtEl>
                                      </p:cBhvr>
                                    </p:animEffect>
                                    <p:set>
                                      <p:cBhvr>
                                        <p:cTn id="63" dur="1" fill="hold">
                                          <p:stCondLst>
                                            <p:cond delay="499"/>
                                          </p:stCondLst>
                                        </p:cTn>
                                        <p:tgtEl>
                                          <p:spTgt spid="45"/>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cTn>
                              </p:par>
                              <p:par>
                                <p:cTn id="67" presetID="10" presetClass="entr" presetSubtype="0" fill="hold"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1" grpId="0" animBg="1"/>
      <p:bldP spid="48" grpId="0" animBg="1"/>
      <p:bldP spid="46" grpId="0" animBg="1"/>
      <p:bldP spid="6" grpId="0" animBg="1"/>
      <p:bldP spid="16" grpId="0" animBg="1"/>
      <p:bldP spid="33" grpId="0" animBg="1"/>
      <p:bldP spid="42" grpId="0" animBg="1"/>
      <p:bldP spid="42" grpId="1" animBg="1"/>
      <p:bldP spid="43" grpId="0" animBg="1"/>
      <p:bldP spid="43" grpId="1" animBg="1"/>
      <p:bldP spid="43" grpId="2" animBg="1"/>
      <p:bldP spid="47" grpId="0"/>
      <p:bldP spid="47" grpId="1"/>
      <p:bldP spid="57" grpId="0"/>
      <p:bldP spid="57"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4753461" y="2825801"/>
            <a:ext cx="2926048" cy="1163445"/>
            <a:chOff x="8427770" y="3464173"/>
            <a:chExt cx="2926048" cy="1163445"/>
          </a:xfrm>
        </p:grpSpPr>
        <p:sp>
          <p:nvSpPr>
            <p:cNvPr id="63" name="Rectangle 62"/>
            <p:cNvSpPr/>
            <p:nvPr/>
          </p:nvSpPr>
          <p:spPr bwMode="auto">
            <a:xfrm rot="5400000">
              <a:off x="9309071" y="2582872"/>
              <a:ext cx="1163445" cy="2926048"/>
            </a:xfrm>
            <a:prstGeom prst="rect">
              <a:avLst/>
            </a:prstGeom>
            <a:solidFill>
              <a:schemeClr val="accent4"/>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FFFFFF"/>
                </a:solidFill>
              </a:endParaRPr>
            </a:p>
          </p:txBody>
        </p:sp>
        <p:pic>
          <p:nvPicPr>
            <p:cNvPr id="64" name="Picture 63"/>
            <p:cNvPicPr>
              <a:picLocks noChangeAspect="1"/>
            </p:cNvPicPr>
            <p:nvPr/>
          </p:nvPicPr>
          <p:blipFill>
            <a:blip r:embed="rId2">
              <a:grayscl/>
            </a:blip>
            <a:stretch>
              <a:fillRect/>
            </a:stretch>
          </p:blipFill>
          <p:spPr>
            <a:xfrm>
              <a:off x="10536129" y="3648575"/>
              <a:ext cx="554091" cy="772800"/>
            </a:xfrm>
            <a:prstGeom prst="rect">
              <a:avLst/>
            </a:prstGeom>
          </p:spPr>
        </p:pic>
        <p:pic>
          <p:nvPicPr>
            <p:cNvPr id="65" name="Picture 64"/>
            <p:cNvPicPr>
              <a:picLocks noChangeAspect="1"/>
            </p:cNvPicPr>
            <p:nvPr/>
          </p:nvPicPr>
          <p:blipFill>
            <a:blip r:embed="rId2">
              <a:grayscl/>
            </a:blip>
            <a:stretch>
              <a:fillRect/>
            </a:stretch>
          </p:blipFill>
          <p:spPr>
            <a:xfrm>
              <a:off x="9618883" y="3644556"/>
              <a:ext cx="554091" cy="772800"/>
            </a:xfrm>
            <a:prstGeom prst="rect">
              <a:avLst/>
            </a:prstGeom>
          </p:spPr>
        </p:pic>
        <p:pic>
          <p:nvPicPr>
            <p:cNvPr id="66" name="Picture 65"/>
            <p:cNvPicPr>
              <a:picLocks noChangeAspect="1"/>
            </p:cNvPicPr>
            <p:nvPr/>
          </p:nvPicPr>
          <p:blipFill>
            <a:blip r:embed="rId2">
              <a:grayscl/>
            </a:blip>
            <a:stretch>
              <a:fillRect/>
            </a:stretch>
          </p:blipFill>
          <p:spPr>
            <a:xfrm>
              <a:off x="8740777" y="3642433"/>
              <a:ext cx="554091" cy="772800"/>
            </a:xfrm>
            <a:prstGeom prst="rect">
              <a:avLst/>
            </a:prstGeom>
          </p:spPr>
        </p:pic>
        <p:sp>
          <p:nvSpPr>
            <p:cNvPr id="67" name="TextBox 66"/>
            <p:cNvSpPr txBox="1"/>
            <p:nvPr/>
          </p:nvSpPr>
          <p:spPr>
            <a:xfrm>
              <a:off x="8708226" y="3925574"/>
              <a:ext cx="61473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rgbClr val="FFFFFF"/>
                  </a:solidFill>
                </a:rPr>
                <a:t>L1’</a:t>
              </a:r>
            </a:p>
          </p:txBody>
        </p:sp>
        <p:sp>
          <p:nvSpPr>
            <p:cNvPr id="68" name="TextBox 67"/>
            <p:cNvSpPr txBox="1"/>
            <p:nvPr/>
          </p:nvSpPr>
          <p:spPr>
            <a:xfrm>
              <a:off x="9585587" y="3933320"/>
              <a:ext cx="61473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rgbClr val="FFFFFF"/>
                  </a:solidFill>
                </a:rPr>
                <a:t>L2’</a:t>
              </a:r>
            </a:p>
          </p:txBody>
        </p:sp>
        <p:sp>
          <p:nvSpPr>
            <p:cNvPr id="69" name="TextBox 68"/>
            <p:cNvSpPr txBox="1"/>
            <p:nvPr/>
          </p:nvSpPr>
          <p:spPr>
            <a:xfrm>
              <a:off x="10503099" y="3931715"/>
              <a:ext cx="61473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rgbClr val="FFFFFF"/>
                  </a:solidFill>
                </a:rPr>
                <a:t>L3’</a:t>
              </a:r>
            </a:p>
          </p:txBody>
        </p:sp>
      </p:grpSp>
      <p:pic>
        <p:nvPicPr>
          <p:cNvPr id="38" name="Picture 37"/>
          <p:cNvPicPr>
            <a:picLocks noChangeAspect="1"/>
          </p:cNvPicPr>
          <p:nvPr/>
        </p:nvPicPr>
        <p:blipFill>
          <a:blip r:embed="rId3"/>
          <a:stretch>
            <a:fillRect/>
          </a:stretch>
        </p:blipFill>
        <p:spPr>
          <a:xfrm>
            <a:off x="1354793" y="1964653"/>
            <a:ext cx="713602" cy="613200"/>
          </a:xfrm>
          <a:prstGeom prst="rect">
            <a:avLst/>
          </a:prstGeom>
        </p:spPr>
      </p:pic>
      <p:pic>
        <p:nvPicPr>
          <p:cNvPr id="39" name="Picture 38"/>
          <p:cNvPicPr>
            <a:picLocks noChangeAspect="1"/>
          </p:cNvPicPr>
          <p:nvPr/>
        </p:nvPicPr>
        <p:blipFill>
          <a:blip r:embed="rId3">
            <a:lum bright="40000" contrast="40000"/>
          </a:blip>
          <a:stretch>
            <a:fillRect/>
          </a:stretch>
        </p:blipFill>
        <p:spPr>
          <a:xfrm>
            <a:off x="5832322" y="1945092"/>
            <a:ext cx="713602" cy="613200"/>
          </a:xfrm>
          <a:prstGeom prst="rect">
            <a:avLst/>
          </a:prstGeom>
        </p:spPr>
      </p:pic>
      <p:sp>
        <p:nvSpPr>
          <p:cNvPr id="2" name="Title 1"/>
          <p:cNvSpPr>
            <a:spLocks noGrp="1"/>
          </p:cNvSpPr>
          <p:nvPr>
            <p:ph type="title"/>
          </p:nvPr>
        </p:nvSpPr>
        <p:spPr/>
        <p:txBody>
          <a:bodyPr/>
          <a:lstStyle/>
          <a:p>
            <a:r>
              <a:rPr lang="en-US" dirty="0" smtClean="0"/>
              <a:t>Workload Failover</a:t>
            </a:r>
            <a:endParaRPr lang="en-US" dirty="0"/>
          </a:p>
        </p:txBody>
      </p:sp>
      <p:sp>
        <p:nvSpPr>
          <p:cNvPr id="3" name="Text Placeholder 2"/>
          <p:cNvSpPr>
            <a:spLocks noGrp="1"/>
          </p:cNvSpPr>
          <p:nvPr>
            <p:ph type="body" sz="quarter" idx="11"/>
          </p:nvPr>
        </p:nvSpPr>
        <p:spPr>
          <a:xfrm>
            <a:off x="274639" y="1212849"/>
            <a:ext cx="11889564" cy="738664"/>
          </a:xfrm>
        </p:spPr>
        <p:txBody>
          <a:bodyPr/>
          <a:lstStyle/>
          <a:p>
            <a:r>
              <a:rPr lang="en-US" dirty="0" smtClean="0"/>
              <a:t>Test Failover</a:t>
            </a:r>
            <a:endParaRPr lang="en-US" dirty="0"/>
          </a:p>
        </p:txBody>
      </p:sp>
      <p:sp>
        <p:nvSpPr>
          <p:cNvPr id="25" name="Rectangle 24"/>
          <p:cNvSpPr/>
          <p:nvPr/>
        </p:nvSpPr>
        <p:spPr bwMode="auto">
          <a:xfrm>
            <a:off x="1129871" y="4794114"/>
            <a:ext cx="1163445" cy="551998"/>
          </a:xfrm>
          <a:prstGeom prst="rect">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RG</a:t>
            </a:r>
            <a:endParaRPr lang="en-US" sz="2000" dirty="0">
              <a:gradFill>
                <a:gsLst>
                  <a:gs pos="0">
                    <a:srgbClr val="FFFFFF"/>
                  </a:gs>
                  <a:gs pos="100000">
                    <a:srgbClr val="FFFFFF"/>
                  </a:gs>
                </a:gsLst>
                <a:lin ang="5400000" scaled="0"/>
              </a:gradFill>
            </a:endParaRPr>
          </a:p>
        </p:txBody>
      </p:sp>
      <p:sp>
        <p:nvSpPr>
          <p:cNvPr id="26" name="Rectangle 25"/>
          <p:cNvSpPr/>
          <p:nvPr/>
        </p:nvSpPr>
        <p:spPr bwMode="auto">
          <a:xfrm>
            <a:off x="5634761" y="4794114"/>
            <a:ext cx="1163445" cy="551998"/>
          </a:xfrm>
          <a:prstGeom prst="rect">
            <a:avLst/>
          </a:prstGeom>
          <a:solidFill>
            <a:schemeClr val="accent4"/>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FFFFFF"/>
                </a:solidFill>
              </a:rPr>
              <a:t>RG</a:t>
            </a:r>
            <a:endParaRPr lang="en-US" sz="2000" dirty="0">
              <a:solidFill>
                <a:srgbClr val="FFFFFF"/>
              </a:solidFill>
            </a:endParaRPr>
          </a:p>
        </p:txBody>
      </p:sp>
      <p:sp>
        <p:nvSpPr>
          <p:cNvPr id="27" name="Right Arrow 26"/>
          <p:cNvSpPr/>
          <p:nvPr/>
        </p:nvSpPr>
        <p:spPr bwMode="auto">
          <a:xfrm>
            <a:off x="2640994" y="4947076"/>
            <a:ext cx="2651730" cy="274317"/>
          </a:xfrm>
          <a:prstGeom prst="rightArrow">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Replicating</a:t>
            </a:r>
            <a:endParaRPr lang="en-US" sz="1200" dirty="0">
              <a:gradFill>
                <a:gsLst>
                  <a:gs pos="0">
                    <a:srgbClr val="FFFFFF"/>
                  </a:gs>
                  <a:gs pos="100000">
                    <a:srgbClr val="FFFFFF"/>
                  </a:gs>
                </a:gsLst>
                <a:lin ang="5400000" scaled="0"/>
              </a:gradFill>
            </a:endParaRPr>
          </a:p>
        </p:txBody>
      </p:sp>
      <p:grpSp>
        <p:nvGrpSpPr>
          <p:cNvPr id="28" name="Group 27"/>
          <p:cNvGrpSpPr/>
          <p:nvPr/>
        </p:nvGrpSpPr>
        <p:grpSpPr>
          <a:xfrm>
            <a:off x="274702" y="2804272"/>
            <a:ext cx="2926048" cy="1163445"/>
            <a:chOff x="2504729" y="3464173"/>
            <a:chExt cx="2926048" cy="1163445"/>
          </a:xfrm>
        </p:grpSpPr>
        <p:sp>
          <p:nvSpPr>
            <p:cNvPr id="29" name="Rectangle 28"/>
            <p:cNvSpPr/>
            <p:nvPr/>
          </p:nvSpPr>
          <p:spPr bwMode="auto">
            <a:xfrm rot="16200000">
              <a:off x="3386030" y="2582872"/>
              <a:ext cx="1163445" cy="2926048"/>
            </a:xfrm>
            <a:prstGeom prst="rect">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30" name="Picture 29"/>
            <p:cNvPicPr>
              <a:picLocks noChangeAspect="1"/>
            </p:cNvPicPr>
            <p:nvPr/>
          </p:nvPicPr>
          <p:blipFill>
            <a:blip r:embed="rId2"/>
            <a:stretch>
              <a:fillRect/>
            </a:stretch>
          </p:blipFill>
          <p:spPr>
            <a:xfrm>
              <a:off x="4570463" y="3642433"/>
              <a:ext cx="554091" cy="772800"/>
            </a:xfrm>
            <a:prstGeom prst="rect">
              <a:avLst/>
            </a:prstGeom>
          </p:spPr>
        </p:pic>
        <p:pic>
          <p:nvPicPr>
            <p:cNvPr id="31" name="Picture 30"/>
            <p:cNvPicPr>
              <a:picLocks noChangeAspect="1"/>
            </p:cNvPicPr>
            <p:nvPr/>
          </p:nvPicPr>
          <p:blipFill>
            <a:blip r:embed="rId2"/>
            <a:stretch>
              <a:fillRect/>
            </a:stretch>
          </p:blipFill>
          <p:spPr>
            <a:xfrm>
              <a:off x="3665481" y="3644556"/>
              <a:ext cx="554091" cy="772800"/>
            </a:xfrm>
            <a:prstGeom prst="rect">
              <a:avLst/>
            </a:prstGeom>
          </p:spPr>
        </p:pic>
        <p:pic>
          <p:nvPicPr>
            <p:cNvPr id="32" name="Picture 31"/>
            <p:cNvPicPr>
              <a:picLocks noChangeAspect="1"/>
            </p:cNvPicPr>
            <p:nvPr/>
          </p:nvPicPr>
          <p:blipFill>
            <a:blip r:embed="rId2"/>
            <a:stretch>
              <a:fillRect/>
            </a:stretch>
          </p:blipFill>
          <p:spPr>
            <a:xfrm>
              <a:off x="2756338" y="3644556"/>
              <a:ext cx="554091" cy="772800"/>
            </a:xfrm>
            <a:prstGeom prst="rect">
              <a:avLst/>
            </a:prstGeom>
          </p:spPr>
        </p:pic>
        <p:sp>
          <p:nvSpPr>
            <p:cNvPr id="33" name="TextBox 32"/>
            <p:cNvSpPr txBox="1"/>
            <p:nvPr/>
          </p:nvSpPr>
          <p:spPr>
            <a:xfrm>
              <a:off x="2761473" y="3927697"/>
              <a:ext cx="5435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L1</a:t>
              </a:r>
            </a:p>
          </p:txBody>
        </p:sp>
        <p:sp>
          <p:nvSpPr>
            <p:cNvPr id="34" name="TextBox 33"/>
            <p:cNvSpPr txBox="1"/>
            <p:nvPr/>
          </p:nvSpPr>
          <p:spPr>
            <a:xfrm>
              <a:off x="3669871" y="3933320"/>
              <a:ext cx="5435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L2</a:t>
              </a:r>
            </a:p>
          </p:txBody>
        </p:sp>
        <p:sp>
          <p:nvSpPr>
            <p:cNvPr id="35" name="TextBox 34"/>
            <p:cNvSpPr txBox="1"/>
            <p:nvPr/>
          </p:nvSpPr>
          <p:spPr>
            <a:xfrm>
              <a:off x="4575119" y="3925573"/>
              <a:ext cx="5435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L3</a:t>
              </a:r>
            </a:p>
          </p:txBody>
        </p:sp>
      </p:grpSp>
      <p:sp>
        <p:nvSpPr>
          <p:cNvPr id="36" name="Arc 35"/>
          <p:cNvSpPr/>
          <p:nvPr/>
        </p:nvSpPr>
        <p:spPr>
          <a:xfrm flipV="1">
            <a:off x="1793674" y="3203116"/>
            <a:ext cx="4413440" cy="1408119"/>
          </a:xfrm>
          <a:prstGeom prst="arc">
            <a:avLst>
              <a:gd name="adj1" fmla="val 11041188"/>
              <a:gd name="adj2" fmla="val 21305266"/>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40" name="Down Arrow 39"/>
          <p:cNvSpPr/>
          <p:nvPr/>
        </p:nvSpPr>
        <p:spPr bwMode="auto">
          <a:xfrm>
            <a:off x="1603558" y="2530194"/>
            <a:ext cx="296795" cy="274317"/>
          </a:xfrm>
          <a:prstGeom prst="downArrow">
            <a:avLst/>
          </a:prstGeom>
          <a:solidFill>
            <a:schemeClr val="accent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1" name="TextBox 50"/>
          <p:cNvSpPr txBox="1"/>
          <p:nvPr/>
        </p:nvSpPr>
        <p:spPr>
          <a:xfrm>
            <a:off x="3190120" y="2825801"/>
            <a:ext cx="1563339" cy="489365"/>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rgbClr val="FFFFFF"/>
                    </a:gs>
                    <a:gs pos="30000">
                      <a:srgbClr val="FFFFFF"/>
                    </a:gs>
                  </a:gsLst>
                  <a:lin ang="5400000" scaled="0"/>
                </a:gradFill>
              </a:rPr>
              <a:t>Synchronizing</a:t>
            </a:r>
          </a:p>
        </p:txBody>
      </p:sp>
      <p:sp>
        <p:nvSpPr>
          <p:cNvPr id="37" name="Freeform 36"/>
          <p:cNvSpPr>
            <a:spLocks noEditPoints="1"/>
          </p:cNvSpPr>
          <p:nvPr/>
        </p:nvSpPr>
        <p:spPr bwMode="black">
          <a:xfrm>
            <a:off x="1593448" y="3755218"/>
            <a:ext cx="370036" cy="325755"/>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rgbClr val="FFFFFF"/>
          </a:solidFill>
          <a:ln>
            <a:noFill/>
          </a:ln>
          <a:extLst/>
        </p:spPr>
        <p:txBody>
          <a:bodyPr vert="horz" wrap="square" lIns="93278" tIns="46639" rIns="93278" bIns="46639"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71" name="Right Arrow 70"/>
          <p:cNvSpPr/>
          <p:nvPr/>
        </p:nvSpPr>
        <p:spPr bwMode="auto">
          <a:xfrm>
            <a:off x="7151955" y="4932954"/>
            <a:ext cx="2651730" cy="274317"/>
          </a:xfrm>
          <a:prstGeom prst="rightArrow">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Snapshot/Clone</a:t>
            </a:r>
            <a:endParaRPr lang="en-US" sz="1200" dirty="0">
              <a:gradFill>
                <a:gsLst>
                  <a:gs pos="0">
                    <a:srgbClr val="FFFFFF"/>
                  </a:gs>
                  <a:gs pos="100000">
                    <a:srgbClr val="FFFFFF"/>
                  </a:gs>
                </a:gsLst>
                <a:lin ang="5400000" scaled="0"/>
              </a:gradFill>
            </a:endParaRPr>
          </a:p>
        </p:txBody>
      </p:sp>
      <p:sp>
        <p:nvSpPr>
          <p:cNvPr id="72" name="Rectangle 71"/>
          <p:cNvSpPr/>
          <p:nvPr/>
        </p:nvSpPr>
        <p:spPr bwMode="auto">
          <a:xfrm>
            <a:off x="10136453" y="4794113"/>
            <a:ext cx="1163445" cy="551998"/>
          </a:xfrm>
          <a:prstGeom prst="rect">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RG</a:t>
            </a:r>
            <a:endParaRPr lang="en-US" sz="2000" dirty="0">
              <a:gradFill>
                <a:gsLst>
                  <a:gs pos="0">
                    <a:srgbClr val="FFFFFF"/>
                  </a:gs>
                  <a:gs pos="100000">
                    <a:srgbClr val="FFFFFF"/>
                  </a:gs>
                </a:gsLst>
                <a:lin ang="5400000" scaled="0"/>
              </a:gradFill>
            </a:endParaRPr>
          </a:p>
        </p:txBody>
      </p:sp>
      <p:grpSp>
        <p:nvGrpSpPr>
          <p:cNvPr id="73" name="Group 72"/>
          <p:cNvGrpSpPr/>
          <p:nvPr/>
        </p:nvGrpSpPr>
        <p:grpSpPr>
          <a:xfrm>
            <a:off x="9238155" y="2787209"/>
            <a:ext cx="2926048" cy="1163445"/>
            <a:chOff x="2504729" y="3464173"/>
            <a:chExt cx="2926048" cy="1163445"/>
          </a:xfrm>
        </p:grpSpPr>
        <p:sp>
          <p:nvSpPr>
            <p:cNvPr id="74" name="Rectangle 73"/>
            <p:cNvSpPr/>
            <p:nvPr/>
          </p:nvSpPr>
          <p:spPr bwMode="auto">
            <a:xfrm rot="16200000">
              <a:off x="3386030" y="2582872"/>
              <a:ext cx="1163445" cy="2926048"/>
            </a:xfrm>
            <a:prstGeom prst="rect">
              <a:avLst/>
            </a:prstGeom>
            <a:solidFill>
              <a:schemeClr val="accent3"/>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75" name="Picture 74"/>
            <p:cNvPicPr>
              <a:picLocks noChangeAspect="1"/>
            </p:cNvPicPr>
            <p:nvPr/>
          </p:nvPicPr>
          <p:blipFill>
            <a:blip r:embed="rId2"/>
            <a:stretch>
              <a:fillRect/>
            </a:stretch>
          </p:blipFill>
          <p:spPr>
            <a:xfrm>
              <a:off x="4570463" y="3642433"/>
              <a:ext cx="554091" cy="772800"/>
            </a:xfrm>
            <a:prstGeom prst="rect">
              <a:avLst/>
            </a:prstGeom>
          </p:spPr>
        </p:pic>
        <p:pic>
          <p:nvPicPr>
            <p:cNvPr id="76" name="Picture 75"/>
            <p:cNvPicPr>
              <a:picLocks noChangeAspect="1"/>
            </p:cNvPicPr>
            <p:nvPr/>
          </p:nvPicPr>
          <p:blipFill>
            <a:blip r:embed="rId2"/>
            <a:stretch>
              <a:fillRect/>
            </a:stretch>
          </p:blipFill>
          <p:spPr>
            <a:xfrm>
              <a:off x="3665481" y="3644556"/>
              <a:ext cx="554091" cy="772800"/>
            </a:xfrm>
            <a:prstGeom prst="rect">
              <a:avLst/>
            </a:prstGeom>
          </p:spPr>
        </p:pic>
        <p:pic>
          <p:nvPicPr>
            <p:cNvPr id="77" name="Picture 76"/>
            <p:cNvPicPr>
              <a:picLocks noChangeAspect="1"/>
            </p:cNvPicPr>
            <p:nvPr/>
          </p:nvPicPr>
          <p:blipFill>
            <a:blip r:embed="rId2"/>
            <a:stretch>
              <a:fillRect/>
            </a:stretch>
          </p:blipFill>
          <p:spPr>
            <a:xfrm>
              <a:off x="2756338" y="3644556"/>
              <a:ext cx="554091" cy="772800"/>
            </a:xfrm>
            <a:prstGeom prst="rect">
              <a:avLst/>
            </a:prstGeom>
          </p:spPr>
        </p:pic>
        <p:sp>
          <p:nvSpPr>
            <p:cNvPr id="78" name="TextBox 77"/>
            <p:cNvSpPr txBox="1"/>
            <p:nvPr/>
          </p:nvSpPr>
          <p:spPr>
            <a:xfrm>
              <a:off x="2761472" y="3927697"/>
              <a:ext cx="61035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L1’’</a:t>
              </a:r>
            </a:p>
          </p:txBody>
        </p:sp>
        <p:sp>
          <p:nvSpPr>
            <p:cNvPr id="79" name="TextBox 78"/>
            <p:cNvSpPr txBox="1"/>
            <p:nvPr/>
          </p:nvSpPr>
          <p:spPr>
            <a:xfrm>
              <a:off x="3669870" y="3933320"/>
              <a:ext cx="607411"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L2’’</a:t>
              </a:r>
            </a:p>
          </p:txBody>
        </p:sp>
        <p:sp>
          <p:nvSpPr>
            <p:cNvPr id="80" name="TextBox 79"/>
            <p:cNvSpPr txBox="1"/>
            <p:nvPr/>
          </p:nvSpPr>
          <p:spPr>
            <a:xfrm>
              <a:off x="4575118" y="3925573"/>
              <a:ext cx="619675"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L3’’</a:t>
              </a:r>
            </a:p>
          </p:txBody>
        </p:sp>
      </p:grpSp>
      <p:pic>
        <p:nvPicPr>
          <p:cNvPr id="81" name="Picture 80"/>
          <p:cNvPicPr>
            <a:picLocks noChangeAspect="1"/>
          </p:cNvPicPr>
          <p:nvPr/>
        </p:nvPicPr>
        <p:blipFill>
          <a:blip r:embed="rId3"/>
          <a:stretch>
            <a:fillRect/>
          </a:stretch>
        </p:blipFill>
        <p:spPr>
          <a:xfrm>
            <a:off x="10284812" y="1942799"/>
            <a:ext cx="713602" cy="613200"/>
          </a:xfrm>
          <a:prstGeom prst="rect">
            <a:avLst/>
          </a:prstGeom>
        </p:spPr>
      </p:pic>
      <p:sp>
        <p:nvSpPr>
          <p:cNvPr id="82" name="Down Arrow 81"/>
          <p:cNvSpPr/>
          <p:nvPr/>
        </p:nvSpPr>
        <p:spPr bwMode="auto">
          <a:xfrm>
            <a:off x="10533577" y="2508340"/>
            <a:ext cx="296795" cy="274317"/>
          </a:xfrm>
          <a:prstGeom prst="downArrow">
            <a:avLst/>
          </a:prstGeom>
          <a:solidFill>
            <a:schemeClr val="accent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83" name="Group 82"/>
          <p:cNvGrpSpPr/>
          <p:nvPr/>
        </p:nvGrpSpPr>
        <p:grpSpPr>
          <a:xfrm>
            <a:off x="977941" y="5528991"/>
            <a:ext cx="1467304" cy="1309746"/>
            <a:chOff x="2013751" y="5326042"/>
            <a:chExt cx="1467304" cy="1309746"/>
          </a:xfrm>
        </p:grpSpPr>
        <p:pic>
          <p:nvPicPr>
            <p:cNvPr id="84" name="Picture 83"/>
            <p:cNvPicPr>
              <a:picLocks noChangeAspect="1"/>
            </p:cNvPicPr>
            <p:nvPr/>
          </p:nvPicPr>
          <p:blipFill>
            <a:blip r:embed="rId4"/>
            <a:stretch>
              <a:fillRect/>
            </a:stretch>
          </p:blipFill>
          <p:spPr>
            <a:xfrm>
              <a:off x="2294056" y="5326042"/>
              <a:ext cx="906694" cy="705600"/>
            </a:xfrm>
            <a:prstGeom prst="rect">
              <a:avLst/>
            </a:prstGeom>
          </p:spPr>
        </p:pic>
        <p:sp>
          <p:nvSpPr>
            <p:cNvPr id="85" name="TextBox 84"/>
            <p:cNvSpPr txBox="1"/>
            <p:nvPr/>
          </p:nvSpPr>
          <p:spPr>
            <a:xfrm>
              <a:off x="2013751" y="6007924"/>
              <a:ext cx="146730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Primary</a:t>
              </a:r>
            </a:p>
          </p:txBody>
        </p:sp>
      </p:grpSp>
      <p:grpSp>
        <p:nvGrpSpPr>
          <p:cNvPr id="86" name="Group 85"/>
          <p:cNvGrpSpPr/>
          <p:nvPr/>
        </p:nvGrpSpPr>
        <p:grpSpPr>
          <a:xfrm>
            <a:off x="5277727" y="5528991"/>
            <a:ext cx="1822792" cy="1313110"/>
            <a:chOff x="1836007" y="5326042"/>
            <a:chExt cx="1822792" cy="1313110"/>
          </a:xfrm>
        </p:grpSpPr>
        <p:pic>
          <p:nvPicPr>
            <p:cNvPr id="87" name="Picture 86"/>
            <p:cNvPicPr>
              <a:picLocks noChangeAspect="1"/>
            </p:cNvPicPr>
            <p:nvPr/>
          </p:nvPicPr>
          <p:blipFill>
            <a:blip r:embed="rId4"/>
            <a:stretch>
              <a:fillRect/>
            </a:stretch>
          </p:blipFill>
          <p:spPr>
            <a:xfrm>
              <a:off x="2294056" y="5326042"/>
              <a:ext cx="906694" cy="705600"/>
            </a:xfrm>
            <a:prstGeom prst="rect">
              <a:avLst/>
            </a:prstGeom>
          </p:spPr>
        </p:pic>
        <p:sp>
          <p:nvSpPr>
            <p:cNvPr id="88" name="TextBox 87"/>
            <p:cNvSpPr txBox="1"/>
            <p:nvPr/>
          </p:nvSpPr>
          <p:spPr>
            <a:xfrm>
              <a:off x="1836007" y="6011288"/>
              <a:ext cx="182279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Secondary</a:t>
              </a:r>
            </a:p>
          </p:txBody>
        </p:sp>
      </p:grpSp>
    </p:spTree>
    <p:extLst>
      <p:ext uri="{BB962C8B-B14F-4D97-AF65-F5344CB8AC3E}">
        <p14:creationId xmlns:p14="http://schemas.microsoft.com/office/powerpoint/2010/main" val="4227774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1600"/>
                                        <p:tgtEl>
                                          <p:spTgt spid="36"/>
                                        </p:tgtEl>
                                      </p:cBhvr>
                                    </p:animEffect>
                                  </p:childTnLst>
                                </p:cTn>
                              </p:par>
                              <p:par>
                                <p:cTn id="11" presetID="37" presetClass="path" presetSubtype="0" repeatCount="indefinite" accel="50000" decel="50000" fill="hold" grpId="0" nodeType="withEffect">
                                  <p:stCondLst>
                                    <p:cond delay="0"/>
                                  </p:stCondLst>
                                  <p:childTnLst>
                                    <p:animMotion origin="layout" path="M 3.44396E-6 4.74353E-6 L 0.09522 0.08465 C 0.11526 0.10372 0.14513 0.11416 0.17641 0.11416 C 0.21202 0.11416 0.24049 0.10372 0.26066 0.08465 L 0.35601 4.74353E-6 " pathEditMode="relative" rAng="0" ptsTypes="AAAAA">
                                      <p:cBhvr>
                                        <p:cTn id="12" dur="2500" fill="hold"/>
                                        <p:tgtEl>
                                          <p:spTgt spid="37"/>
                                        </p:tgtEl>
                                        <p:attrNameLst>
                                          <p:attrName>ppt_x</p:attrName>
                                          <p:attrName>ppt_y</p:attrName>
                                        </p:attrNameLst>
                                      </p:cBhvr>
                                      <p:rCtr x="17794" y="5697"/>
                                    </p:animMotion>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wipe(left)">
                                      <p:cBhvr>
                                        <p:cTn id="21" dur="1000"/>
                                        <p:tgtEl>
                                          <p:spTgt spid="71"/>
                                        </p:tgtEl>
                                      </p:cBhvr>
                                    </p:animEffect>
                                  </p:childTnLst>
                                </p:cTn>
                              </p:par>
                            </p:childTnLst>
                          </p:cTn>
                        </p:par>
                        <p:par>
                          <p:cTn id="22" fill="hold">
                            <p:stCondLst>
                              <p:cond delay="1000"/>
                            </p:stCondLst>
                            <p:childTnLst>
                              <p:par>
                                <p:cTn id="23" presetID="10" presetClass="entr" presetSubtype="0" fill="hold" grpId="0" nodeType="afterEffect">
                                  <p:stCondLst>
                                    <p:cond delay="100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par>
                                <p:cTn id="26" presetID="10" presetClass="entr" presetSubtype="0" fill="hold" nodeType="withEffect">
                                  <p:stCondLst>
                                    <p:cond delay="100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500"/>
                                        <p:tgtEl>
                                          <p:spTgt spid="73"/>
                                        </p:tgtEl>
                                      </p:cBhvr>
                                    </p:animEffect>
                                  </p:childTnLst>
                                </p:cTn>
                              </p:par>
                            </p:childTnLst>
                          </p:cTn>
                        </p:par>
                        <p:par>
                          <p:cTn id="29" fill="hold">
                            <p:stCondLst>
                              <p:cond delay="2500"/>
                            </p:stCondLst>
                            <p:childTnLst>
                              <p:par>
                                <p:cTn id="30" presetID="10" presetClass="exit" presetSubtype="0" fill="hold" grpId="1" nodeType="afterEffect">
                                  <p:stCondLst>
                                    <p:cond delay="1000"/>
                                  </p:stCondLst>
                                  <p:childTnLst>
                                    <p:animEffect transition="out" filter="fade">
                                      <p:cBhvr>
                                        <p:cTn id="31" dur="500"/>
                                        <p:tgtEl>
                                          <p:spTgt spid="71"/>
                                        </p:tgtEl>
                                      </p:cBhvr>
                                    </p:animEffect>
                                    <p:set>
                                      <p:cBhvr>
                                        <p:cTn id="32" dur="1" fill="hold">
                                          <p:stCondLst>
                                            <p:cond delay="499"/>
                                          </p:stCondLst>
                                        </p:cTn>
                                        <p:tgtEl>
                                          <p:spTgt spid="71"/>
                                        </p:tgtEl>
                                        <p:attrNameLst>
                                          <p:attrName>style.visibility</p:attrName>
                                        </p:attrNameLst>
                                      </p:cBhvr>
                                      <p:to>
                                        <p:strVal val="hidden"/>
                                      </p:to>
                                    </p:set>
                                  </p:childTnLst>
                                </p:cTn>
                              </p:par>
                            </p:childTnLst>
                          </p:cTn>
                        </p:par>
                        <p:par>
                          <p:cTn id="33" fill="hold">
                            <p:stCondLst>
                              <p:cond delay="4000"/>
                            </p:stCondLst>
                            <p:childTnLst>
                              <p:par>
                                <p:cTn id="34" presetID="10" presetClass="entr" presetSubtype="0" fill="hold" nodeType="after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fade">
                                      <p:cBhvr>
                                        <p:cTn id="36" dur="500"/>
                                        <p:tgtEl>
                                          <p:spTgt spid="8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fade">
                                      <p:cBhvr>
                                        <p:cTn id="39" dur="500"/>
                                        <p:tgtEl>
                                          <p:spTgt spid="8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81"/>
                                        </p:tgtEl>
                                      </p:cBhvr>
                                    </p:animEffect>
                                    <p:set>
                                      <p:cBhvr>
                                        <p:cTn id="44" dur="1" fill="hold">
                                          <p:stCondLst>
                                            <p:cond delay="499"/>
                                          </p:stCondLst>
                                        </p:cTn>
                                        <p:tgtEl>
                                          <p:spTgt spid="81"/>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82"/>
                                        </p:tgtEl>
                                      </p:cBhvr>
                                    </p:animEffect>
                                    <p:set>
                                      <p:cBhvr>
                                        <p:cTn id="47" dur="1" fill="hold">
                                          <p:stCondLst>
                                            <p:cond delay="499"/>
                                          </p:stCondLst>
                                        </p:cTn>
                                        <p:tgtEl>
                                          <p:spTgt spid="82"/>
                                        </p:tgtEl>
                                        <p:attrNameLst>
                                          <p:attrName>style.visibility</p:attrName>
                                        </p:attrNameLst>
                                      </p:cBhvr>
                                      <p:to>
                                        <p:strVal val="hidden"/>
                                      </p:to>
                                    </p:set>
                                  </p:childTnLst>
                                </p:cTn>
                              </p:par>
                            </p:childTnLst>
                          </p:cTn>
                        </p:par>
                        <p:par>
                          <p:cTn id="48" fill="hold">
                            <p:stCondLst>
                              <p:cond delay="500"/>
                            </p:stCondLst>
                            <p:childTnLst>
                              <p:par>
                                <p:cTn id="49" presetID="10" presetClass="exit" presetSubtype="0" fill="hold" grpId="1" nodeType="afterEffect">
                                  <p:stCondLst>
                                    <p:cond delay="1000"/>
                                  </p:stCondLst>
                                  <p:childTnLst>
                                    <p:animEffect transition="out" filter="fade">
                                      <p:cBhvr>
                                        <p:cTn id="50" dur="500"/>
                                        <p:tgtEl>
                                          <p:spTgt spid="72"/>
                                        </p:tgtEl>
                                      </p:cBhvr>
                                    </p:animEffect>
                                    <p:set>
                                      <p:cBhvr>
                                        <p:cTn id="51" dur="1" fill="hold">
                                          <p:stCondLst>
                                            <p:cond delay="499"/>
                                          </p:stCondLst>
                                        </p:cTn>
                                        <p:tgtEl>
                                          <p:spTgt spid="72"/>
                                        </p:tgtEl>
                                        <p:attrNameLst>
                                          <p:attrName>style.visibility</p:attrName>
                                        </p:attrNameLst>
                                      </p:cBhvr>
                                      <p:to>
                                        <p:strVal val="hidden"/>
                                      </p:to>
                                    </p:set>
                                  </p:childTnLst>
                                </p:cTn>
                              </p:par>
                              <p:par>
                                <p:cTn id="52" presetID="10" presetClass="exit" presetSubtype="0" fill="hold" nodeType="withEffect">
                                  <p:stCondLst>
                                    <p:cond delay="1000"/>
                                  </p:stCondLst>
                                  <p:childTnLst>
                                    <p:animEffect transition="out" filter="fade">
                                      <p:cBhvr>
                                        <p:cTn id="53" dur="500"/>
                                        <p:tgtEl>
                                          <p:spTgt spid="73"/>
                                        </p:tgtEl>
                                      </p:cBhvr>
                                    </p:animEffect>
                                    <p:set>
                                      <p:cBhvr>
                                        <p:cTn id="54" dur="1" fill="hold">
                                          <p:stCondLst>
                                            <p:cond delay="499"/>
                                          </p:stCondLst>
                                        </p:cTn>
                                        <p:tgtEl>
                                          <p:spTgt spid="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51" grpId="0"/>
      <p:bldP spid="37" grpId="0" animBg="1"/>
      <p:bldP spid="37" grpId="1" animBg="1"/>
      <p:bldP spid="71" grpId="0" animBg="1"/>
      <p:bldP spid="71" grpId="1" animBg="1"/>
      <p:bldP spid="72" grpId="0" animBg="1"/>
      <p:bldP spid="72" grpId="1" animBg="1"/>
      <p:bldP spid="82" grpId="0" animBg="1"/>
      <p:bldP spid="8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Lap Around Microsoft’s Business Continuity Solutions</a:t>
            </a:r>
            <a:endParaRPr lang="en-US" sz="6600" dirty="0"/>
          </a:p>
        </p:txBody>
      </p:sp>
    </p:spTree>
    <p:extLst>
      <p:ext uri="{BB962C8B-B14F-4D97-AF65-F5344CB8AC3E}">
        <p14:creationId xmlns:p14="http://schemas.microsoft.com/office/powerpoint/2010/main" val="374433016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a:xfrm>
            <a:off x="290206" y="2811462"/>
            <a:ext cx="8229589" cy="1829593"/>
          </a:xfrm>
        </p:spPr>
        <p:txBody>
          <a:bodyPr/>
          <a:lstStyle/>
          <a:p>
            <a:r>
              <a:rPr lang="en-US" dirty="0" smtClean="0"/>
              <a:t>Failover SQL guest cluster with shared storage</a:t>
            </a:r>
            <a:endParaRPr lang="en-US" dirty="0"/>
          </a:p>
          <a:p>
            <a:endParaRPr lang="en-US" dirty="0"/>
          </a:p>
        </p:txBody>
      </p:sp>
      <p:sp>
        <p:nvSpPr>
          <p:cNvPr id="2" name="TextBox 1"/>
          <p:cNvSpPr txBox="1"/>
          <p:nvPr/>
        </p:nvSpPr>
        <p:spPr>
          <a:xfrm>
            <a:off x="325675" y="5612598"/>
            <a:ext cx="6309031"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Abhishek Agrawal, Microsoft</a:t>
            </a:r>
          </a:p>
        </p:txBody>
      </p:sp>
    </p:spTree>
    <p:extLst>
      <p:ext uri="{BB962C8B-B14F-4D97-AF65-F5344CB8AC3E}">
        <p14:creationId xmlns:p14="http://schemas.microsoft.com/office/powerpoint/2010/main" val="22120194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521" y="247016"/>
            <a:ext cx="11889564" cy="917575"/>
          </a:xfrm>
        </p:spPr>
        <p:txBody>
          <a:bodyPr/>
          <a:lstStyle/>
          <a:p>
            <a:r>
              <a:rPr lang="en-US" sz="4800" dirty="0"/>
              <a:t>Orchestrated Recovery using Recovery Plans</a:t>
            </a:r>
          </a:p>
        </p:txBody>
      </p:sp>
      <p:pic>
        <p:nvPicPr>
          <p:cNvPr id="4" name="Picture 3"/>
          <p:cNvPicPr>
            <a:picLocks noChangeAspect="1"/>
          </p:cNvPicPr>
          <p:nvPr/>
        </p:nvPicPr>
        <p:blipFill>
          <a:blip r:embed="rId2"/>
          <a:stretch>
            <a:fillRect/>
          </a:stretch>
        </p:blipFill>
        <p:spPr>
          <a:xfrm>
            <a:off x="5896991" y="1811838"/>
            <a:ext cx="6267094" cy="4710629"/>
          </a:xfrm>
          <a:prstGeom prst="rect">
            <a:avLst/>
          </a:prstGeom>
          <a:ln w="19050">
            <a:solidFill>
              <a:schemeClr val="accent6"/>
            </a:solidFill>
          </a:ln>
        </p:spPr>
      </p:pic>
      <p:pic>
        <p:nvPicPr>
          <p:cNvPr id="5" name="Picture 4"/>
          <p:cNvPicPr>
            <a:picLocks noChangeAspect="1"/>
          </p:cNvPicPr>
          <p:nvPr/>
        </p:nvPicPr>
        <p:blipFill>
          <a:blip r:embed="rId3"/>
          <a:stretch>
            <a:fillRect/>
          </a:stretch>
        </p:blipFill>
        <p:spPr>
          <a:xfrm>
            <a:off x="6066838" y="2413978"/>
            <a:ext cx="5927400" cy="3506349"/>
          </a:xfrm>
          <a:prstGeom prst="rect">
            <a:avLst/>
          </a:prstGeom>
          <a:ln w="19050">
            <a:solidFill>
              <a:schemeClr val="accent6"/>
            </a:solidFill>
          </a:ln>
        </p:spPr>
      </p:pic>
      <p:pic>
        <p:nvPicPr>
          <p:cNvPr id="6" name="Picture 5"/>
          <p:cNvPicPr>
            <a:picLocks noChangeAspect="1"/>
          </p:cNvPicPr>
          <p:nvPr/>
        </p:nvPicPr>
        <p:blipFill>
          <a:blip r:embed="rId4"/>
          <a:stretch>
            <a:fillRect/>
          </a:stretch>
        </p:blipFill>
        <p:spPr>
          <a:xfrm>
            <a:off x="6670001" y="2554119"/>
            <a:ext cx="4721077" cy="3226069"/>
          </a:xfrm>
          <a:prstGeom prst="rect">
            <a:avLst/>
          </a:prstGeom>
          <a:ln w="19050">
            <a:solidFill>
              <a:schemeClr val="accent6"/>
            </a:solidFill>
          </a:ln>
        </p:spPr>
      </p:pic>
      <p:pic>
        <p:nvPicPr>
          <p:cNvPr id="7" name="Picture 6"/>
          <p:cNvPicPr>
            <a:picLocks noChangeAspect="1"/>
          </p:cNvPicPr>
          <p:nvPr/>
        </p:nvPicPr>
        <p:blipFill>
          <a:blip r:embed="rId5"/>
          <a:stretch>
            <a:fillRect/>
          </a:stretch>
        </p:blipFill>
        <p:spPr>
          <a:xfrm>
            <a:off x="6667943" y="2277076"/>
            <a:ext cx="4725190" cy="3780152"/>
          </a:xfrm>
          <a:prstGeom prst="rect">
            <a:avLst/>
          </a:prstGeom>
          <a:ln w="19050">
            <a:solidFill>
              <a:schemeClr val="accent6"/>
            </a:solidFill>
          </a:ln>
        </p:spPr>
      </p:pic>
      <p:sp>
        <p:nvSpPr>
          <p:cNvPr id="16" name="Rectangle 15"/>
          <p:cNvSpPr/>
          <p:nvPr/>
        </p:nvSpPr>
        <p:spPr bwMode="auto">
          <a:xfrm>
            <a:off x="3165972" y="3828097"/>
            <a:ext cx="2428682" cy="247127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2400" dirty="0">
                <a:solidFill>
                  <a:srgbClr val="FFFFFF"/>
                </a:solidFill>
                <a:ea typeface="Segoe UI" pitchFamily="34" charset="0"/>
                <a:cs typeface="Segoe UI" pitchFamily="34" charset="0"/>
              </a:rPr>
              <a:t>Manual Actions</a:t>
            </a:r>
          </a:p>
        </p:txBody>
      </p:sp>
      <p:sp>
        <p:nvSpPr>
          <p:cNvPr id="17" name="Rectangle 16"/>
          <p:cNvSpPr/>
          <p:nvPr/>
        </p:nvSpPr>
        <p:spPr bwMode="auto">
          <a:xfrm>
            <a:off x="697657" y="3828097"/>
            <a:ext cx="2428682" cy="247127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2400" dirty="0">
                <a:solidFill>
                  <a:srgbClr val="FFFFFF"/>
                </a:solidFill>
                <a:ea typeface="Segoe UI" pitchFamily="34" charset="0"/>
                <a:cs typeface="Segoe UI" pitchFamily="34" charset="0"/>
              </a:rPr>
              <a:t>Script Integration</a:t>
            </a:r>
          </a:p>
        </p:txBody>
      </p:sp>
      <p:sp>
        <p:nvSpPr>
          <p:cNvPr id="19" name="Rectangle 18"/>
          <p:cNvSpPr/>
          <p:nvPr/>
        </p:nvSpPr>
        <p:spPr bwMode="auto">
          <a:xfrm>
            <a:off x="701226" y="1318481"/>
            <a:ext cx="4893428" cy="247127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lvl="1" defTabSz="932472" fontAlgn="base">
              <a:lnSpc>
                <a:spcPct val="90000"/>
              </a:lnSpc>
              <a:spcBef>
                <a:spcPct val="0"/>
              </a:spcBef>
              <a:spcAft>
                <a:spcPct val="0"/>
              </a:spcAft>
            </a:pPr>
            <a:r>
              <a:rPr lang="en-US" sz="2400" dirty="0">
                <a:solidFill>
                  <a:srgbClr val="FFFFFF"/>
                </a:solidFill>
              </a:rPr>
              <a:t>Orchestrated Steps for Recovery</a:t>
            </a:r>
          </a:p>
        </p:txBody>
      </p:sp>
      <p:sp>
        <p:nvSpPr>
          <p:cNvPr id="20" name="Rectangle 19"/>
          <p:cNvSpPr/>
          <p:nvPr/>
        </p:nvSpPr>
        <p:spPr bwMode="auto">
          <a:xfrm>
            <a:off x="701244" y="1316895"/>
            <a:ext cx="4893410" cy="247127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lvl="1" defTabSz="932472" fontAlgn="base">
              <a:lnSpc>
                <a:spcPct val="90000"/>
              </a:lnSpc>
              <a:spcBef>
                <a:spcPct val="0"/>
              </a:spcBef>
              <a:spcAft>
                <a:spcPct val="0"/>
              </a:spcAft>
            </a:pPr>
            <a:r>
              <a:rPr lang="en-US" sz="1600" dirty="0">
                <a:solidFill>
                  <a:srgbClr val="FFFFFF"/>
                </a:solidFill>
              </a:rPr>
              <a:t>Recovery Plans help automate the orderly recovery in the event of a site outage at the primary datacenter.</a:t>
            </a:r>
          </a:p>
          <a:p>
            <a:pPr marL="0" lvl="1" defTabSz="932472" fontAlgn="base">
              <a:lnSpc>
                <a:spcPct val="90000"/>
              </a:lnSpc>
              <a:spcBef>
                <a:spcPct val="0"/>
              </a:spcBef>
              <a:spcAft>
                <a:spcPct val="0"/>
              </a:spcAft>
            </a:pPr>
            <a:r>
              <a:rPr lang="en-US" sz="1600" dirty="0">
                <a:solidFill>
                  <a:srgbClr val="FFFFFF"/>
                </a:solidFill>
              </a:rPr>
              <a:t>Recovery Plans consist of a series of groups that contain a list of protected virtual machines.  The order the VMs failover is determined by the group they are within.  VMs within a particular group failover in parallel</a:t>
            </a:r>
          </a:p>
          <a:p>
            <a:pPr marL="0" lvl="1" defTabSz="932472" fontAlgn="base">
              <a:lnSpc>
                <a:spcPct val="90000"/>
              </a:lnSpc>
              <a:spcBef>
                <a:spcPct val="0"/>
              </a:spcBef>
              <a:spcAft>
                <a:spcPct val="0"/>
              </a:spcAft>
            </a:pPr>
            <a:r>
              <a:rPr lang="en-US" sz="1600" dirty="0">
                <a:solidFill>
                  <a:srgbClr val="FFFFFF"/>
                </a:solidFill>
              </a:rPr>
              <a:t>Recovery plans typically model an application that needs to start up, or failover, in a particular order.</a:t>
            </a:r>
          </a:p>
        </p:txBody>
      </p:sp>
      <p:sp>
        <p:nvSpPr>
          <p:cNvPr id="22" name="Rectangle 21"/>
          <p:cNvSpPr/>
          <p:nvPr/>
        </p:nvSpPr>
        <p:spPr bwMode="auto">
          <a:xfrm>
            <a:off x="3169929" y="3828097"/>
            <a:ext cx="2424725" cy="247127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1600" dirty="0">
                <a:solidFill>
                  <a:srgbClr val="FFFFFF"/>
                </a:solidFill>
                <a:ea typeface="Segoe UI" pitchFamily="34" charset="0"/>
                <a:cs typeface="Segoe UI" pitchFamily="34" charset="0"/>
              </a:rPr>
              <a:t>Manual actions can also be added, to run before or after a selected group.  These require some form of physical interaction by a particular user before recovery plan continues.</a:t>
            </a:r>
          </a:p>
        </p:txBody>
      </p:sp>
      <p:sp>
        <p:nvSpPr>
          <p:cNvPr id="23" name="Rectangle 22"/>
          <p:cNvSpPr/>
          <p:nvPr/>
        </p:nvSpPr>
        <p:spPr bwMode="auto">
          <a:xfrm>
            <a:off x="697657" y="3828097"/>
            <a:ext cx="2407367" cy="247127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1600" dirty="0">
                <a:solidFill>
                  <a:srgbClr val="FFFFFF"/>
                </a:solidFill>
                <a:ea typeface="Segoe UI" pitchFamily="34" charset="0"/>
                <a:cs typeface="Segoe UI" pitchFamily="34" charset="0"/>
              </a:rPr>
              <a:t>Scripts can be added, to run before or after a specific group in a recovery plan.  Scripts could also allow integration with SQL Server AlwaysOn failover between sites.</a:t>
            </a:r>
          </a:p>
        </p:txBody>
      </p:sp>
    </p:spTree>
    <p:extLst>
      <p:ext uri="{BB962C8B-B14F-4D97-AF65-F5344CB8AC3E}">
        <p14:creationId xmlns:p14="http://schemas.microsoft.com/office/powerpoint/2010/main" val="7375146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53" presetClass="entr" presetSubtype="16"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par>
                                <p:cTn id="32" presetID="10" presetClass="exit" presetSubtype="0" fill="hold" nodeType="with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10" presetClass="exit" presetSubtype="0" fill="hold" nodeType="withEffect">
                                  <p:stCondLst>
                                    <p:cond delay="0"/>
                                  </p:stCondLst>
                                  <p:childTnLst>
                                    <p:animEffect transition="out" filter="fade">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childTnLst>
                                </p:cTn>
                              </p:par>
                              <p:par>
                                <p:cTn id="54" presetID="1" presetClass="exit" presetSubtype="0" fill="hold" grpId="1" nodeType="withEffect">
                                  <p:stCondLst>
                                    <p:cond delay="0"/>
                                  </p:stCondLst>
                                  <p:childTnLst>
                                    <p:set>
                                      <p:cBhvr>
                                        <p:cTn id="55" dur="1" fill="hold">
                                          <p:stCondLst>
                                            <p:cond delay="0"/>
                                          </p:stCondLst>
                                        </p:cTn>
                                        <p:tgtEl>
                                          <p:spTgt spid="20"/>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23"/>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0" grpId="0" animBg="1"/>
      <p:bldP spid="20" grpId="1" animBg="1"/>
      <p:bldP spid="22" grpId="0" animBg="1"/>
      <p:bldP spid="22" grpId="1" animBg="1"/>
      <p:bldP spid="23" grpId="0" animBg="1"/>
      <p:bldP spid="23"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Requirements</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3789701303"/>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Requirements</a:t>
            </a:r>
            <a:endParaRPr lang="en-US" dirty="0"/>
          </a:p>
        </p:txBody>
      </p:sp>
      <p:graphicFrame>
        <p:nvGraphicFramePr>
          <p:cNvPr id="3" name="Diagram 2"/>
          <p:cNvGraphicFramePr/>
          <p:nvPr>
            <p:extLst/>
          </p:nvPr>
        </p:nvGraphicFramePr>
        <p:xfrm>
          <a:off x="2366314" y="1363662"/>
          <a:ext cx="9784291"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bwMode="auto">
          <a:xfrm>
            <a:off x="1183" y="4564061"/>
            <a:ext cx="12436475" cy="2430463"/>
          </a:xfrm>
          <a:prstGeom prst="rect">
            <a:avLst/>
          </a:prstGeom>
          <a:solidFill>
            <a:schemeClr val="tx1"/>
          </a:soli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ctr" anchorCtr="0" forceAA="0" compatLnSpc="1">
            <a:prstTxWarp prst="textNoShape">
              <a:avLst/>
            </a:prstTxWarp>
            <a:noAutofit/>
          </a:bodyPr>
          <a:lstStyle/>
          <a:p>
            <a:pPr marL="342900" indent="-342900">
              <a:buFont typeface="Arial" panose="020B0604020202020204" pitchFamily="34" charset="0"/>
              <a:buChar char="•"/>
            </a:pPr>
            <a:r>
              <a:rPr lang="en-US" sz="2400" dirty="0" smtClean="0">
                <a:solidFill>
                  <a:srgbClr val="505050"/>
                </a:solidFill>
              </a:rPr>
              <a:t>System </a:t>
            </a:r>
            <a:r>
              <a:rPr lang="en-US" sz="2400" dirty="0">
                <a:solidFill>
                  <a:srgbClr val="505050"/>
                </a:solidFill>
              </a:rPr>
              <a:t>Center 2012 R2 VMM UR5 Preview </a:t>
            </a:r>
            <a:r>
              <a:rPr lang="en-US" sz="2400" dirty="0" smtClean="0">
                <a:solidFill>
                  <a:srgbClr val="505050"/>
                </a:solidFill>
              </a:rPr>
              <a:t>required</a:t>
            </a:r>
          </a:p>
          <a:p>
            <a:pPr marL="342900" indent="-342900">
              <a:buFont typeface="Arial" panose="020B0604020202020204" pitchFamily="34" charset="0"/>
              <a:buChar char="•"/>
            </a:pPr>
            <a:r>
              <a:rPr lang="en-US" sz="2400" dirty="0" smtClean="0">
                <a:solidFill>
                  <a:srgbClr val="505050"/>
                </a:solidFill>
              </a:rPr>
              <a:t>Windows Server 2012, 2012R2 Hyper-V hosts</a:t>
            </a:r>
            <a:endParaRPr lang="en-US" sz="2400" dirty="0">
              <a:solidFill>
                <a:srgbClr val="505050"/>
              </a:solidFill>
            </a:endParaRPr>
          </a:p>
          <a:p>
            <a:pPr marL="342900" indent="-342900">
              <a:buFont typeface="Arial" panose="020B0604020202020204" pitchFamily="34" charset="0"/>
              <a:buChar char="•"/>
            </a:pPr>
            <a:r>
              <a:rPr lang="en-US" sz="2400" dirty="0" smtClean="0">
                <a:solidFill>
                  <a:srgbClr val="505050"/>
                </a:solidFill>
              </a:rPr>
              <a:t>Azure </a:t>
            </a:r>
            <a:r>
              <a:rPr lang="en-US" sz="2400" dirty="0">
                <a:solidFill>
                  <a:srgbClr val="505050"/>
                </a:solidFill>
              </a:rPr>
              <a:t>Site Recovery </a:t>
            </a:r>
            <a:r>
              <a:rPr lang="en-US" sz="2400" dirty="0" smtClean="0">
                <a:solidFill>
                  <a:srgbClr val="505050"/>
                </a:solidFill>
              </a:rPr>
              <a:t>with SAN Replication will be available starting </a:t>
            </a:r>
            <a:r>
              <a:rPr lang="en-US" sz="2400" b="1" u="sng" dirty="0" smtClean="0">
                <a:solidFill>
                  <a:srgbClr val="505050"/>
                </a:solidFill>
              </a:rPr>
              <a:t>Mid </a:t>
            </a:r>
            <a:r>
              <a:rPr lang="en-US" sz="2400" b="1" u="sng" dirty="0">
                <a:solidFill>
                  <a:srgbClr val="505050"/>
                </a:solidFill>
              </a:rPr>
              <a:t>November </a:t>
            </a:r>
            <a:r>
              <a:rPr lang="en-US" sz="2400" b="1" u="sng" dirty="0" smtClean="0">
                <a:solidFill>
                  <a:srgbClr val="505050"/>
                </a:solidFill>
              </a:rPr>
              <a:t>2014</a:t>
            </a:r>
          </a:p>
          <a:p>
            <a:pPr marL="342900" indent="-342900">
              <a:buFont typeface="Arial" panose="020B0604020202020204" pitchFamily="34" charset="0"/>
              <a:buChar char="•"/>
            </a:pPr>
            <a:r>
              <a:rPr lang="en-US" sz="2400" dirty="0" smtClean="0">
                <a:solidFill>
                  <a:srgbClr val="505050"/>
                </a:solidFill>
              </a:rPr>
              <a:t>Latest ASR Provider is required</a:t>
            </a:r>
            <a:endParaRPr lang="en-US" sz="2400" dirty="0">
              <a:solidFill>
                <a:srgbClr val="505050"/>
              </a:solidFill>
            </a:endParaRPr>
          </a:p>
          <a:p>
            <a:pPr marL="342900" indent="-342900">
              <a:buFont typeface="Arial" panose="020B0604020202020204" pitchFamily="34" charset="0"/>
              <a:buChar char="•"/>
            </a:pPr>
            <a:r>
              <a:rPr lang="en-US" sz="2400" dirty="0" smtClean="0">
                <a:solidFill>
                  <a:srgbClr val="505050"/>
                </a:solidFill>
              </a:rPr>
              <a:t>Obtain latest </a:t>
            </a:r>
            <a:r>
              <a:rPr lang="en-US" sz="2400" dirty="0">
                <a:solidFill>
                  <a:srgbClr val="505050"/>
                </a:solidFill>
              </a:rPr>
              <a:t>SMI-S Provider Updates from </a:t>
            </a:r>
            <a:r>
              <a:rPr lang="en-US" sz="2400" dirty="0" smtClean="0">
                <a:solidFill>
                  <a:srgbClr val="505050"/>
                </a:solidFill>
              </a:rPr>
              <a:t>storage partners directly </a:t>
            </a:r>
            <a:endParaRPr lang="en-US" sz="1400" dirty="0">
              <a:solidFill>
                <a:srgbClr val="505050"/>
              </a:solidFill>
            </a:endParaRPr>
          </a:p>
        </p:txBody>
      </p:sp>
      <p:sp>
        <p:nvSpPr>
          <p:cNvPr id="5" name="TextBox 4"/>
          <p:cNvSpPr txBox="1"/>
          <p:nvPr/>
        </p:nvSpPr>
        <p:spPr>
          <a:xfrm>
            <a:off x="274639" y="2125662"/>
            <a:ext cx="3505198"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VMM Update Roll Up</a:t>
            </a:r>
          </a:p>
        </p:txBody>
      </p:sp>
    </p:spTree>
    <p:extLst>
      <p:ext uri="{BB962C8B-B14F-4D97-AF65-F5344CB8AC3E}">
        <p14:creationId xmlns:p14="http://schemas.microsoft.com/office/powerpoint/2010/main" val="396848861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63" y="129312"/>
            <a:ext cx="11889564" cy="917575"/>
          </a:xfrm>
        </p:spPr>
        <p:txBody>
          <a:bodyPr/>
          <a:lstStyle/>
          <a:p>
            <a:r>
              <a:rPr lang="en-US" dirty="0" smtClean="0"/>
              <a:t>Azure Site Recovery </a:t>
            </a:r>
            <a:endParaRPr lang="en-US" dirty="0"/>
          </a:p>
        </p:txBody>
      </p:sp>
      <p:sp>
        <p:nvSpPr>
          <p:cNvPr id="3" name="Title 1"/>
          <p:cNvSpPr txBox="1">
            <a:spLocks/>
          </p:cNvSpPr>
          <p:nvPr/>
        </p:nvSpPr>
        <p:spPr>
          <a:xfrm>
            <a:off x="236396" y="779041"/>
            <a:ext cx="11849241" cy="645036"/>
          </a:xfrm>
          <a:prstGeom prst="rect">
            <a:avLst/>
          </a:prstGeom>
        </p:spPr>
        <p:txBody>
          <a:bodyPr vert="horz" wrap="square" lIns="198955" tIns="124347" rIns="198955" bIns="124347" rtlCol="0" anchor="t">
            <a:noAutofit/>
          </a:bodyPr>
          <a:lstStyle>
            <a:lvl1pPr algn="l" defTabSz="685870" rtl="0" eaLnBrk="1" latinLnBrk="0" hangingPunct="1">
              <a:lnSpc>
                <a:spcPts val="4632"/>
              </a:lnSpc>
              <a:spcBef>
                <a:spcPct val="0"/>
              </a:spcBef>
              <a:buNone/>
              <a:defRPr lang="en-US" sz="4265" b="0" kern="1200" cap="none" spc="-75" baseline="0">
                <a:ln w="3175">
                  <a:noFill/>
                </a:ln>
                <a:solidFill>
                  <a:schemeClr val="accent2"/>
                </a:solidFill>
                <a:effectLst/>
                <a:latin typeface="+mj-lt"/>
                <a:ea typeface="+mn-ea"/>
                <a:cs typeface="Segoe UI" pitchFamily="34" charset="0"/>
              </a:defRPr>
            </a:lvl1pPr>
          </a:lstStyle>
          <a:p>
            <a:r>
              <a:rPr sz="3264" dirty="0">
                <a:solidFill>
                  <a:srgbClr val="505050">
                    <a:lumMod val="20000"/>
                    <a:lumOff val="80000"/>
                  </a:srgbClr>
                </a:solidFill>
              </a:rPr>
              <a:t>One solution for </a:t>
            </a:r>
            <a:r>
              <a:rPr sz="3264" dirty="0" smtClean="0">
                <a:solidFill>
                  <a:srgbClr val="505050">
                    <a:lumMod val="20000"/>
                    <a:lumOff val="80000"/>
                  </a:srgbClr>
                </a:solidFill>
              </a:rPr>
              <a:t>your entire  Infrastructure</a:t>
            </a:r>
            <a:endParaRPr sz="3264" dirty="0">
              <a:solidFill>
                <a:srgbClr val="505050">
                  <a:lumMod val="20000"/>
                  <a:lumOff val="80000"/>
                </a:srgbClr>
              </a:solidFill>
            </a:endParaRPr>
          </a:p>
        </p:txBody>
      </p:sp>
      <p:grpSp>
        <p:nvGrpSpPr>
          <p:cNvPr id="111" name="Group 110"/>
          <p:cNvGrpSpPr/>
          <p:nvPr/>
        </p:nvGrpSpPr>
        <p:grpSpPr>
          <a:xfrm>
            <a:off x="487905" y="1744663"/>
            <a:ext cx="1551682" cy="4921676"/>
            <a:chOff x="358138" y="1384279"/>
            <a:chExt cx="1141046" cy="3517885"/>
          </a:xfrm>
        </p:grpSpPr>
        <p:sp>
          <p:nvSpPr>
            <p:cNvPr id="6" name="Rectangle 5"/>
            <p:cNvSpPr/>
            <p:nvPr/>
          </p:nvSpPr>
          <p:spPr bwMode="auto">
            <a:xfrm>
              <a:off x="358138" y="1384279"/>
              <a:ext cx="1141046" cy="3517885"/>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198955" rIns="124347" bIns="198955" numCol="1" spcCol="0" rtlCol="0" fromWordArt="0" anchor="ctr" anchorCtr="0" forceAA="0" compatLnSpc="1">
              <a:prstTxWarp prst="textNoShape">
                <a:avLst/>
              </a:prstTxWarp>
              <a:noAutofit/>
            </a:bodyPr>
            <a:lstStyle/>
            <a:p>
              <a:pPr algn="ctr" defTabSz="1268069" fontAlgn="base">
                <a:lnSpc>
                  <a:spcPct val="90000"/>
                </a:lnSpc>
                <a:spcBef>
                  <a:spcPct val="0"/>
                </a:spcBef>
                <a:spcAft>
                  <a:spcPct val="0"/>
                </a:spcAft>
              </a:pPr>
              <a:endParaRPr lang="en-US" sz="2176" dirty="0">
                <a:gradFill>
                  <a:gsLst>
                    <a:gs pos="0">
                      <a:srgbClr val="FFFFFF"/>
                    </a:gs>
                    <a:gs pos="100000">
                      <a:srgbClr val="FFFFFF"/>
                    </a:gs>
                  </a:gsLst>
                  <a:lin ang="5400000" scaled="0"/>
                </a:gradFill>
                <a:ea typeface="Segoe UI" pitchFamily="34" charset="0"/>
                <a:cs typeface="Segoe UI" pitchFamily="34" charset="0"/>
              </a:endParaRPr>
            </a:p>
            <a:p>
              <a:pPr algn="ctr" defTabSz="1268069" fontAlgn="base">
                <a:lnSpc>
                  <a:spcPct val="90000"/>
                </a:lnSpc>
                <a:spcBef>
                  <a:spcPct val="0"/>
                </a:spcBef>
                <a:spcAft>
                  <a:spcPct val="0"/>
                </a:spcAft>
              </a:pPr>
              <a:endParaRPr lang="en-US" sz="2176" dirty="0">
                <a:gradFill>
                  <a:gsLst>
                    <a:gs pos="0">
                      <a:srgbClr val="FFFFFF"/>
                    </a:gs>
                    <a:gs pos="100000">
                      <a:srgbClr val="FFFFFF"/>
                    </a:gs>
                  </a:gsLst>
                  <a:lin ang="5400000" scaled="0"/>
                </a:gradFill>
                <a:ea typeface="Segoe UI" pitchFamily="34" charset="0"/>
                <a:cs typeface="Segoe UI" pitchFamily="34" charset="0"/>
              </a:endParaRPr>
            </a:p>
            <a:p>
              <a:pPr algn="ctr" defTabSz="1268069" fontAlgn="base">
                <a:lnSpc>
                  <a:spcPct val="90000"/>
                </a:lnSpc>
                <a:spcBef>
                  <a:spcPct val="0"/>
                </a:spcBef>
                <a:spcAft>
                  <a:spcPct val="0"/>
                </a:spcAft>
              </a:pPr>
              <a:r>
                <a:rPr lang="en-US" sz="2176" dirty="0">
                  <a:solidFill>
                    <a:srgbClr val="505050">
                      <a:lumMod val="75000"/>
                    </a:srgbClr>
                  </a:solidFill>
                  <a:ea typeface="Segoe UI" pitchFamily="34" charset="0"/>
                  <a:cs typeface="Segoe UI" pitchFamily="34" charset="0"/>
                </a:rPr>
                <a:t>Business Continuity</a:t>
              </a:r>
            </a:p>
          </p:txBody>
        </p:sp>
        <p:sp>
          <p:nvSpPr>
            <p:cNvPr id="100" name="Freeform 473"/>
            <p:cNvSpPr>
              <a:spLocks noEditPoints="1"/>
            </p:cNvSpPr>
            <p:nvPr/>
          </p:nvSpPr>
          <p:spPr bwMode="auto">
            <a:xfrm>
              <a:off x="548367" y="2270322"/>
              <a:ext cx="867049" cy="819373"/>
            </a:xfrm>
            <a:custGeom>
              <a:avLst/>
              <a:gdLst>
                <a:gd name="T0" fmla="*/ 1002 w 1234"/>
                <a:gd name="T1" fmla="*/ 906 h 1168"/>
                <a:gd name="T2" fmla="*/ 577 w 1234"/>
                <a:gd name="T3" fmla="*/ 777 h 1168"/>
                <a:gd name="T4" fmla="*/ 108 w 1234"/>
                <a:gd name="T5" fmla="*/ 940 h 1168"/>
                <a:gd name="T6" fmla="*/ 572 w 1234"/>
                <a:gd name="T7" fmla="*/ 23 h 1168"/>
                <a:gd name="T8" fmla="*/ 823 w 1234"/>
                <a:gd name="T9" fmla="*/ 193 h 1168"/>
                <a:gd name="T10" fmla="*/ 104 w 1234"/>
                <a:gd name="T11" fmla="*/ 325 h 1168"/>
                <a:gd name="T12" fmla="*/ 1 w 1234"/>
                <a:gd name="T13" fmla="*/ 960 h 1168"/>
                <a:gd name="T14" fmla="*/ 515 w 1234"/>
                <a:gd name="T15" fmla="*/ 1168 h 1168"/>
                <a:gd name="T16" fmla="*/ 1035 w 1234"/>
                <a:gd name="T17" fmla="*/ 943 h 1168"/>
                <a:gd name="T18" fmla="*/ 513 w 1234"/>
                <a:gd name="T19" fmla="*/ 1136 h 1168"/>
                <a:gd name="T20" fmla="*/ 101 w 1234"/>
                <a:gd name="T21" fmla="*/ 948 h 1168"/>
                <a:gd name="T22" fmla="*/ 580 w 1234"/>
                <a:gd name="T23" fmla="*/ 1063 h 1168"/>
                <a:gd name="T24" fmla="*/ 513 w 1234"/>
                <a:gd name="T25" fmla="*/ 1136 h 1168"/>
                <a:gd name="T26" fmla="*/ 136 w 1234"/>
                <a:gd name="T27" fmla="*/ 404 h 1168"/>
                <a:gd name="T28" fmla="*/ 539 w 1234"/>
                <a:gd name="T29" fmla="*/ 94 h 1168"/>
                <a:gd name="T30" fmla="*/ 136 w 1234"/>
                <a:gd name="T31" fmla="*/ 784 h 1168"/>
                <a:gd name="T32" fmla="*/ 545 w 1234"/>
                <a:gd name="T33" fmla="*/ 858 h 1168"/>
                <a:gd name="T34" fmla="*/ 136 w 1234"/>
                <a:gd name="T35" fmla="*/ 784 h 1168"/>
                <a:gd name="T36" fmla="*/ 546 w 1234"/>
                <a:gd name="T37" fmla="*/ 995 h 1168"/>
                <a:gd name="T38" fmla="*/ 136 w 1234"/>
                <a:gd name="T39" fmla="*/ 871 h 1168"/>
                <a:gd name="T40" fmla="*/ 136 w 1234"/>
                <a:gd name="T41" fmla="*/ 489 h 1168"/>
                <a:gd name="T42" fmla="*/ 540 w 1234"/>
                <a:gd name="T43" fmla="*/ 231 h 1168"/>
                <a:gd name="T44" fmla="*/ 136 w 1234"/>
                <a:gd name="T45" fmla="*/ 489 h 1168"/>
                <a:gd name="T46" fmla="*/ 136 w 1234"/>
                <a:gd name="T47" fmla="*/ 748 h 1168"/>
                <a:gd name="T48" fmla="*/ 516 w 1234"/>
                <a:gd name="T49" fmla="*/ 646 h 1168"/>
                <a:gd name="T50" fmla="*/ 136 w 1234"/>
                <a:gd name="T51" fmla="*/ 609 h 1168"/>
                <a:gd name="T52" fmla="*/ 507 w 1234"/>
                <a:gd name="T53" fmla="*/ 593 h 1168"/>
                <a:gd name="T54" fmla="*/ 508 w 1234"/>
                <a:gd name="T55" fmla="*/ 514 h 1168"/>
                <a:gd name="T56" fmla="*/ 541 w 1234"/>
                <a:gd name="T57" fmla="*/ 368 h 1168"/>
                <a:gd name="T58" fmla="*/ 136 w 1234"/>
                <a:gd name="T59" fmla="*/ 575 h 1168"/>
                <a:gd name="T60" fmla="*/ 541 w 1234"/>
                <a:gd name="T61" fmla="*/ 399 h 1168"/>
                <a:gd name="T62" fmla="*/ 996 w 1234"/>
                <a:gd name="T63" fmla="*/ 378 h 1168"/>
                <a:gd name="T64" fmla="*/ 793 w 1234"/>
                <a:gd name="T65" fmla="*/ 443 h 1168"/>
                <a:gd name="T66" fmla="*/ 683 w 1234"/>
                <a:gd name="T67" fmla="*/ 494 h 1168"/>
                <a:gd name="T68" fmla="*/ 690 w 1234"/>
                <a:gd name="T69" fmla="*/ 538 h 1168"/>
                <a:gd name="T70" fmla="*/ 858 w 1234"/>
                <a:gd name="T71" fmla="*/ 720 h 1168"/>
                <a:gd name="T72" fmla="*/ 913 w 1234"/>
                <a:gd name="T73" fmla="*/ 716 h 1168"/>
                <a:gd name="T74" fmla="*/ 1029 w 1234"/>
                <a:gd name="T75" fmla="*/ 562 h 1168"/>
                <a:gd name="T76" fmla="*/ 1178 w 1234"/>
                <a:gd name="T77" fmla="*/ 419 h 1168"/>
                <a:gd name="T78" fmla="*/ 1206 w 1234"/>
                <a:gd name="T79" fmla="*/ 397 h 1168"/>
                <a:gd name="T80" fmla="*/ 1217 w 1234"/>
                <a:gd name="T81" fmla="*/ 347 h 1168"/>
                <a:gd name="T82" fmla="*/ 1117 w 1234"/>
                <a:gd name="T83" fmla="*/ 281 h 1168"/>
                <a:gd name="T84" fmla="*/ 1087 w 1234"/>
                <a:gd name="T85" fmla="*/ 301 h 1168"/>
                <a:gd name="T86" fmla="*/ 864 w 1234"/>
                <a:gd name="T87" fmla="*/ 225 h 1168"/>
                <a:gd name="T88" fmla="*/ 542 w 1234"/>
                <a:gd name="T89" fmla="*/ 521 h 1168"/>
                <a:gd name="T90" fmla="*/ 541 w 1234"/>
                <a:gd name="T91" fmla="*/ 587 h 1168"/>
                <a:gd name="T92" fmla="*/ 875 w 1234"/>
                <a:gd name="T93" fmla="*/ 893 h 1168"/>
                <a:gd name="T94" fmla="*/ 1209 w 1234"/>
                <a:gd name="T95" fmla="*/ 559 h 1168"/>
                <a:gd name="T96" fmla="*/ 1157 w 1234"/>
                <a:gd name="T97" fmla="*/ 483 h 1168"/>
                <a:gd name="T98" fmla="*/ 1001 w 1234"/>
                <a:gd name="T99" fmla="*/ 823 h 1168"/>
                <a:gd name="T100" fmla="*/ 582 w 1234"/>
                <a:gd name="T101" fmla="*/ 559 h 1168"/>
                <a:gd name="T102" fmla="*/ 924 w 1234"/>
                <a:gd name="T103" fmla="*/ 271 h 1168"/>
                <a:gd name="T104" fmla="*/ 998 w 1234"/>
                <a:gd name="T105" fmla="*/ 376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4" h="1168">
                  <a:moveTo>
                    <a:pt x="1002" y="936"/>
                  </a:moveTo>
                  <a:cubicBezTo>
                    <a:pt x="1002" y="933"/>
                    <a:pt x="1002" y="922"/>
                    <a:pt x="1002" y="906"/>
                  </a:cubicBezTo>
                  <a:cubicBezTo>
                    <a:pt x="962" y="920"/>
                    <a:pt x="919" y="928"/>
                    <a:pt x="875" y="928"/>
                  </a:cubicBezTo>
                  <a:cubicBezTo>
                    <a:pt x="752" y="928"/>
                    <a:pt x="644" y="869"/>
                    <a:pt x="577" y="777"/>
                  </a:cubicBezTo>
                  <a:cubicBezTo>
                    <a:pt x="579" y="1046"/>
                    <a:pt x="579" y="1046"/>
                    <a:pt x="579" y="1046"/>
                  </a:cubicBezTo>
                  <a:cubicBezTo>
                    <a:pt x="541" y="1043"/>
                    <a:pt x="148" y="951"/>
                    <a:pt x="108" y="940"/>
                  </a:cubicBezTo>
                  <a:cubicBezTo>
                    <a:pt x="109" y="912"/>
                    <a:pt x="116" y="337"/>
                    <a:pt x="116" y="337"/>
                  </a:cubicBezTo>
                  <a:cubicBezTo>
                    <a:pt x="572" y="23"/>
                    <a:pt x="572" y="23"/>
                    <a:pt x="572" y="23"/>
                  </a:cubicBezTo>
                  <a:cubicBezTo>
                    <a:pt x="574" y="344"/>
                    <a:pt x="574" y="344"/>
                    <a:pt x="574" y="344"/>
                  </a:cubicBezTo>
                  <a:cubicBezTo>
                    <a:pt x="632" y="264"/>
                    <a:pt x="721" y="208"/>
                    <a:pt x="823" y="193"/>
                  </a:cubicBezTo>
                  <a:cubicBezTo>
                    <a:pt x="571" y="0"/>
                    <a:pt x="571" y="0"/>
                    <a:pt x="571" y="0"/>
                  </a:cubicBezTo>
                  <a:cubicBezTo>
                    <a:pt x="104" y="325"/>
                    <a:pt x="104" y="325"/>
                    <a:pt x="104" y="325"/>
                  </a:cubicBezTo>
                  <a:cubicBezTo>
                    <a:pt x="104" y="325"/>
                    <a:pt x="96" y="934"/>
                    <a:pt x="96" y="942"/>
                  </a:cubicBezTo>
                  <a:cubicBezTo>
                    <a:pt x="64" y="948"/>
                    <a:pt x="33" y="954"/>
                    <a:pt x="1" y="960"/>
                  </a:cubicBezTo>
                  <a:cubicBezTo>
                    <a:pt x="1" y="967"/>
                    <a:pt x="1" y="973"/>
                    <a:pt x="0" y="980"/>
                  </a:cubicBezTo>
                  <a:cubicBezTo>
                    <a:pt x="171" y="1044"/>
                    <a:pt x="337" y="1105"/>
                    <a:pt x="515" y="1168"/>
                  </a:cubicBezTo>
                  <a:cubicBezTo>
                    <a:pt x="695" y="1109"/>
                    <a:pt x="827" y="1062"/>
                    <a:pt x="1041" y="990"/>
                  </a:cubicBezTo>
                  <a:cubicBezTo>
                    <a:pt x="1039" y="974"/>
                    <a:pt x="1037" y="959"/>
                    <a:pt x="1035" y="943"/>
                  </a:cubicBezTo>
                  <a:cubicBezTo>
                    <a:pt x="1024" y="940"/>
                    <a:pt x="1013" y="938"/>
                    <a:pt x="1002" y="936"/>
                  </a:cubicBezTo>
                  <a:close/>
                  <a:moveTo>
                    <a:pt x="513" y="1136"/>
                  </a:moveTo>
                  <a:cubicBezTo>
                    <a:pt x="438" y="1111"/>
                    <a:pt x="56" y="980"/>
                    <a:pt x="16" y="966"/>
                  </a:cubicBezTo>
                  <a:cubicBezTo>
                    <a:pt x="45" y="960"/>
                    <a:pt x="73" y="954"/>
                    <a:pt x="101" y="948"/>
                  </a:cubicBezTo>
                  <a:cubicBezTo>
                    <a:pt x="105" y="949"/>
                    <a:pt x="109" y="950"/>
                    <a:pt x="112" y="951"/>
                  </a:cubicBezTo>
                  <a:cubicBezTo>
                    <a:pt x="159" y="964"/>
                    <a:pt x="580" y="1063"/>
                    <a:pt x="580" y="1063"/>
                  </a:cubicBezTo>
                  <a:cubicBezTo>
                    <a:pt x="796" y="1053"/>
                    <a:pt x="796" y="1053"/>
                    <a:pt x="796" y="1053"/>
                  </a:cubicBezTo>
                  <a:cubicBezTo>
                    <a:pt x="696" y="1082"/>
                    <a:pt x="570" y="1119"/>
                    <a:pt x="513" y="1136"/>
                  </a:cubicBezTo>
                  <a:close/>
                  <a:moveTo>
                    <a:pt x="136" y="346"/>
                  </a:moveTo>
                  <a:cubicBezTo>
                    <a:pt x="136" y="404"/>
                    <a:pt x="136" y="404"/>
                    <a:pt x="136" y="404"/>
                  </a:cubicBezTo>
                  <a:cubicBezTo>
                    <a:pt x="540" y="183"/>
                    <a:pt x="540" y="183"/>
                    <a:pt x="540" y="183"/>
                  </a:cubicBezTo>
                  <a:cubicBezTo>
                    <a:pt x="539" y="94"/>
                    <a:pt x="539" y="94"/>
                    <a:pt x="539" y="94"/>
                  </a:cubicBezTo>
                  <a:lnTo>
                    <a:pt x="136" y="346"/>
                  </a:lnTo>
                  <a:close/>
                  <a:moveTo>
                    <a:pt x="136" y="784"/>
                  </a:moveTo>
                  <a:cubicBezTo>
                    <a:pt x="136" y="835"/>
                    <a:pt x="136" y="835"/>
                    <a:pt x="136" y="835"/>
                  </a:cubicBezTo>
                  <a:cubicBezTo>
                    <a:pt x="545" y="858"/>
                    <a:pt x="545" y="858"/>
                    <a:pt x="545" y="858"/>
                  </a:cubicBezTo>
                  <a:cubicBezTo>
                    <a:pt x="544" y="779"/>
                    <a:pt x="544" y="779"/>
                    <a:pt x="544" y="779"/>
                  </a:cubicBezTo>
                  <a:lnTo>
                    <a:pt x="136" y="784"/>
                  </a:lnTo>
                  <a:close/>
                  <a:moveTo>
                    <a:pt x="136" y="922"/>
                  </a:moveTo>
                  <a:cubicBezTo>
                    <a:pt x="546" y="995"/>
                    <a:pt x="546" y="995"/>
                    <a:pt x="546" y="995"/>
                  </a:cubicBezTo>
                  <a:cubicBezTo>
                    <a:pt x="545" y="916"/>
                    <a:pt x="545" y="916"/>
                    <a:pt x="545" y="916"/>
                  </a:cubicBezTo>
                  <a:cubicBezTo>
                    <a:pt x="136" y="871"/>
                    <a:pt x="136" y="871"/>
                    <a:pt x="136" y="871"/>
                  </a:cubicBezTo>
                  <a:lnTo>
                    <a:pt x="136" y="922"/>
                  </a:lnTo>
                  <a:close/>
                  <a:moveTo>
                    <a:pt x="136" y="489"/>
                  </a:moveTo>
                  <a:cubicBezTo>
                    <a:pt x="541" y="317"/>
                    <a:pt x="541" y="317"/>
                    <a:pt x="541" y="317"/>
                  </a:cubicBezTo>
                  <a:cubicBezTo>
                    <a:pt x="540" y="231"/>
                    <a:pt x="540" y="231"/>
                    <a:pt x="540" y="231"/>
                  </a:cubicBezTo>
                  <a:cubicBezTo>
                    <a:pt x="136" y="434"/>
                    <a:pt x="136" y="434"/>
                    <a:pt x="136" y="434"/>
                  </a:cubicBezTo>
                  <a:lnTo>
                    <a:pt x="136" y="489"/>
                  </a:lnTo>
                  <a:close/>
                  <a:moveTo>
                    <a:pt x="136" y="697"/>
                  </a:moveTo>
                  <a:cubicBezTo>
                    <a:pt x="136" y="748"/>
                    <a:pt x="136" y="748"/>
                    <a:pt x="136" y="748"/>
                  </a:cubicBezTo>
                  <a:cubicBezTo>
                    <a:pt x="543" y="722"/>
                    <a:pt x="543" y="722"/>
                    <a:pt x="543" y="722"/>
                  </a:cubicBezTo>
                  <a:cubicBezTo>
                    <a:pt x="531" y="698"/>
                    <a:pt x="522" y="672"/>
                    <a:pt x="516" y="646"/>
                  </a:cubicBezTo>
                  <a:lnTo>
                    <a:pt x="136" y="697"/>
                  </a:lnTo>
                  <a:close/>
                  <a:moveTo>
                    <a:pt x="136" y="609"/>
                  </a:moveTo>
                  <a:cubicBezTo>
                    <a:pt x="136" y="662"/>
                    <a:pt x="136" y="662"/>
                    <a:pt x="136" y="662"/>
                  </a:cubicBezTo>
                  <a:cubicBezTo>
                    <a:pt x="507" y="593"/>
                    <a:pt x="507" y="593"/>
                    <a:pt x="507" y="593"/>
                  </a:cubicBezTo>
                  <a:cubicBezTo>
                    <a:pt x="506" y="582"/>
                    <a:pt x="505" y="570"/>
                    <a:pt x="505" y="559"/>
                  </a:cubicBezTo>
                  <a:cubicBezTo>
                    <a:pt x="505" y="544"/>
                    <a:pt x="506" y="529"/>
                    <a:pt x="508" y="514"/>
                  </a:cubicBezTo>
                  <a:lnTo>
                    <a:pt x="136" y="609"/>
                  </a:lnTo>
                  <a:close/>
                  <a:moveTo>
                    <a:pt x="541" y="368"/>
                  </a:moveTo>
                  <a:cubicBezTo>
                    <a:pt x="136" y="521"/>
                    <a:pt x="136" y="521"/>
                    <a:pt x="136" y="521"/>
                  </a:cubicBezTo>
                  <a:cubicBezTo>
                    <a:pt x="136" y="575"/>
                    <a:pt x="136" y="575"/>
                    <a:pt x="136" y="575"/>
                  </a:cubicBezTo>
                  <a:cubicBezTo>
                    <a:pt x="519" y="458"/>
                    <a:pt x="519" y="458"/>
                    <a:pt x="519" y="458"/>
                  </a:cubicBezTo>
                  <a:cubicBezTo>
                    <a:pt x="525" y="438"/>
                    <a:pt x="532" y="418"/>
                    <a:pt x="541" y="399"/>
                  </a:cubicBezTo>
                  <a:lnTo>
                    <a:pt x="541" y="368"/>
                  </a:lnTo>
                  <a:close/>
                  <a:moveTo>
                    <a:pt x="996" y="378"/>
                  </a:moveTo>
                  <a:cubicBezTo>
                    <a:pt x="939" y="435"/>
                    <a:pt x="875" y="525"/>
                    <a:pt x="875" y="525"/>
                  </a:cubicBezTo>
                  <a:cubicBezTo>
                    <a:pt x="793" y="443"/>
                    <a:pt x="793" y="443"/>
                    <a:pt x="793" y="443"/>
                  </a:cubicBezTo>
                  <a:cubicBezTo>
                    <a:pt x="759" y="407"/>
                    <a:pt x="730" y="436"/>
                    <a:pt x="716" y="452"/>
                  </a:cubicBezTo>
                  <a:cubicBezTo>
                    <a:pt x="702" y="468"/>
                    <a:pt x="698" y="470"/>
                    <a:pt x="683" y="494"/>
                  </a:cubicBezTo>
                  <a:cubicBezTo>
                    <a:pt x="672" y="511"/>
                    <a:pt x="681" y="527"/>
                    <a:pt x="687" y="534"/>
                  </a:cubicBezTo>
                  <a:cubicBezTo>
                    <a:pt x="689" y="537"/>
                    <a:pt x="690" y="538"/>
                    <a:pt x="690" y="538"/>
                  </a:cubicBezTo>
                  <a:cubicBezTo>
                    <a:pt x="690" y="538"/>
                    <a:pt x="724" y="574"/>
                    <a:pt x="768" y="619"/>
                  </a:cubicBezTo>
                  <a:cubicBezTo>
                    <a:pt x="812" y="665"/>
                    <a:pt x="858" y="720"/>
                    <a:pt x="858" y="720"/>
                  </a:cubicBezTo>
                  <a:cubicBezTo>
                    <a:pt x="858" y="720"/>
                    <a:pt x="865" y="731"/>
                    <a:pt x="884" y="731"/>
                  </a:cubicBezTo>
                  <a:cubicBezTo>
                    <a:pt x="902" y="731"/>
                    <a:pt x="913" y="716"/>
                    <a:pt x="913" y="716"/>
                  </a:cubicBezTo>
                  <a:cubicBezTo>
                    <a:pt x="913" y="716"/>
                    <a:pt x="955" y="656"/>
                    <a:pt x="998" y="601"/>
                  </a:cubicBezTo>
                  <a:cubicBezTo>
                    <a:pt x="1009" y="587"/>
                    <a:pt x="1019" y="574"/>
                    <a:pt x="1029" y="562"/>
                  </a:cubicBezTo>
                  <a:cubicBezTo>
                    <a:pt x="1060" y="526"/>
                    <a:pt x="1106" y="481"/>
                    <a:pt x="1145" y="447"/>
                  </a:cubicBezTo>
                  <a:cubicBezTo>
                    <a:pt x="1157" y="437"/>
                    <a:pt x="1168" y="427"/>
                    <a:pt x="1178" y="419"/>
                  </a:cubicBezTo>
                  <a:cubicBezTo>
                    <a:pt x="1190" y="409"/>
                    <a:pt x="1199" y="402"/>
                    <a:pt x="1206" y="397"/>
                  </a:cubicBezTo>
                  <a:cubicBezTo>
                    <a:pt x="1206" y="397"/>
                    <a:pt x="1206" y="397"/>
                    <a:pt x="1206" y="397"/>
                  </a:cubicBezTo>
                  <a:cubicBezTo>
                    <a:pt x="1210" y="394"/>
                    <a:pt x="1212" y="392"/>
                    <a:pt x="1215" y="390"/>
                  </a:cubicBezTo>
                  <a:cubicBezTo>
                    <a:pt x="1234" y="370"/>
                    <a:pt x="1217" y="347"/>
                    <a:pt x="1217" y="347"/>
                  </a:cubicBezTo>
                  <a:cubicBezTo>
                    <a:pt x="1217" y="347"/>
                    <a:pt x="1190" y="309"/>
                    <a:pt x="1169" y="282"/>
                  </a:cubicBezTo>
                  <a:cubicBezTo>
                    <a:pt x="1149" y="257"/>
                    <a:pt x="1121" y="278"/>
                    <a:pt x="1117" y="281"/>
                  </a:cubicBezTo>
                  <a:cubicBezTo>
                    <a:pt x="1117" y="281"/>
                    <a:pt x="1117" y="281"/>
                    <a:pt x="1117" y="281"/>
                  </a:cubicBezTo>
                  <a:cubicBezTo>
                    <a:pt x="1117" y="281"/>
                    <a:pt x="1105" y="288"/>
                    <a:pt x="1087" y="301"/>
                  </a:cubicBezTo>
                  <a:cubicBezTo>
                    <a:pt x="1030" y="253"/>
                    <a:pt x="955" y="225"/>
                    <a:pt x="875" y="225"/>
                  </a:cubicBezTo>
                  <a:cubicBezTo>
                    <a:pt x="871" y="225"/>
                    <a:pt x="868" y="225"/>
                    <a:pt x="864" y="225"/>
                  </a:cubicBezTo>
                  <a:cubicBezTo>
                    <a:pt x="737" y="229"/>
                    <a:pt x="628" y="304"/>
                    <a:pt x="574" y="411"/>
                  </a:cubicBezTo>
                  <a:cubicBezTo>
                    <a:pt x="558" y="445"/>
                    <a:pt x="547" y="482"/>
                    <a:pt x="542" y="521"/>
                  </a:cubicBezTo>
                  <a:cubicBezTo>
                    <a:pt x="541" y="533"/>
                    <a:pt x="540" y="546"/>
                    <a:pt x="540" y="559"/>
                  </a:cubicBezTo>
                  <a:cubicBezTo>
                    <a:pt x="540" y="568"/>
                    <a:pt x="541" y="577"/>
                    <a:pt x="541" y="587"/>
                  </a:cubicBezTo>
                  <a:cubicBezTo>
                    <a:pt x="545" y="631"/>
                    <a:pt x="557" y="673"/>
                    <a:pt x="576" y="710"/>
                  </a:cubicBezTo>
                  <a:cubicBezTo>
                    <a:pt x="632" y="819"/>
                    <a:pt x="744" y="893"/>
                    <a:pt x="875" y="893"/>
                  </a:cubicBezTo>
                  <a:cubicBezTo>
                    <a:pt x="919" y="893"/>
                    <a:pt x="962" y="884"/>
                    <a:pt x="1001" y="868"/>
                  </a:cubicBezTo>
                  <a:cubicBezTo>
                    <a:pt x="1123" y="818"/>
                    <a:pt x="1209" y="699"/>
                    <a:pt x="1209" y="559"/>
                  </a:cubicBezTo>
                  <a:cubicBezTo>
                    <a:pt x="1209" y="522"/>
                    <a:pt x="1203" y="487"/>
                    <a:pt x="1192" y="454"/>
                  </a:cubicBezTo>
                  <a:cubicBezTo>
                    <a:pt x="1182" y="462"/>
                    <a:pt x="1170" y="471"/>
                    <a:pt x="1157" y="483"/>
                  </a:cubicBezTo>
                  <a:cubicBezTo>
                    <a:pt x="1164" y="507"/>
                    <a:pt x="1167" y="533"/>
                    <a:pt x="1167" y="559"/>
                  </a:cubicBezTo>
                  <a:cubicBezTo>
                    <a:pt x="1167" y="675"/>
                    <a:pt x="1099" y="776"/>
                    <a:pt x="1001" y="823"/>
                  </a:cubicBezTo>
                  <a:cubicBezTo>
                    <a:pt x="962" y="841"/>
                    <a:pt x="920" y="851"/>
                    <a:pt x="875" y="851"/>
                  </a:cubicBezTo>
                  <a:cubicBezTo>
                    <a:pt x="713" y="851"/>
                    <a:pt x="582" y="720"/>
                    <a:pt x="582" y="559"/>
                  </a:cubicBezTo>
                  <a:cubicBezTo>
                    <a:pt x="582" y="397"/>
                    <a:pt x="713" y="266"/>
                    <a:pt x="875" y="266"/>
                  </a:cubicBezTo>
                  <a:cubicBezTo>
                    <a:pt x="891" y="266"/>
                    <a:pt x="908" y="268"/>
                    <a:pt x="924" y="271"/>
                  </a:cubicBezTo>
                  <a:cubicBezTo>
                    <a:pt x="972" y="279"/>
                    <a:pt x="1016" y="299"/>
                    <a:pt x="1053" y="327"/>
                  </a:cubicBezTo>
                  <a:cubicBezTo>
                    <a:pt x="1036" y="341"/>
                    <a:pt x="1017" y="358"/>
                    <a:pt x="998" y="376"/>
                  </a:cubicBezTo>
                  <a:cubicBezTo>
                    <a:pt x="997" y="377"/>
                    <a:pt x="997" y="377"/>
                    <a:pt x="996" y="378"/>
                  </a:cubicBezTo>
                  <a:close/>
                </a:path>
              </a:pathLst>
            </a:custGeom>
            <a:solidFill>
              <a:schemeClr val="bg1"/>
            </a:solidFill>
            <a:ln>
              <a:noFill/>
            </a:ln>
          </p:spPr>
          <p:txBody>
            <a:bodyPr vert="horz" wrap="square" lIns="124347" tIns="62174" rIns="124347" bIns="62174" numCol="1" anchor="t" anchorCtr="0" compatLnSpc="1">
              <a:prstTxWarp prst="textNoShape">
                <a:avLst/>
              </a:prstTxWarp>
            </a:bodyPr>
            <a:lstStyle/>
            <a:p>
              <a:endParaRPr lang="en-US" sz="2448" dirty="0">
                <a:solidFill>
                  <a:srgbClr val="FFFFFF"/>
                </a:solidFill>
              </a:endParaRPr>
            </a:p>
          </p:txBody>
        </p:sp>
      </p:grpSp>
      <p:grpSp>
        <p:nvGrpSpPr>
          <p:cNvPr id="52" name="Group 51"/>
          <p:cNvGrpSpPr/>
          <p:nvPr/>
        </p:nvGrpSpPr>
        <p:grpSpPr>
          <a:xfrm>
            <a:off x="2236697" y="2575596"/>
            <a:ext cx="8458695" cy="746083"/>
            <a:chOff x="2724151" y="1379788"/>
            <a:chExt cx="6220193" cy="548640"/>
          </a:xfrm>
        </p:grpSpPr>
        <p:grpSp>
          <p:nvGrpSpPr>
            <p:cNvPr id="53" name="Group 52"/>
            <p:cNvGrpSpPr/>
            <p:nvPr/>
          </p:nvGrpSpPr>
          <p:grpSpPr>
            <a:xfrm>
              <a:off x="2732599" y="1379788"/>
              <a:ext cx="6211745" cy="548640"/>
              <a:chOff x="2732599" y="1379788"/>
              <a:chExt cx="6211745" cy="548640"/>
            </a:xfrm>
          </p:grpSpPr>
          <p:grpSp>
            <p:nvGrpSpPr>
              <p:cNvPr id="57" name="Group 56"/>
              <p:cNvGrpSpPr/>
              <p:nvPr/>
            </p:nvGrpSpPr>
            <p:grpSpPr>
              <a:xfrm>
                <a:off x="2732599" y="1379788"/>
                <a:ext cx="6211745" cy="548640"/>
                <a:chOff x="2732599" y="1379788"/>
                <a:chExt cx="6211745" cy="548640"/>
              </a:xfrm>
            </p:grpSpPr>
            <p:grpSp>
              <p:nvGrpSpPr>
                <p:cNvPr id="59" name="Group 58"/>
                <p:cNvGrpSpPr/>
                <p:nvPr/>
              </p:nvGrpSpPr>
              <p:grpSpPr>
                <a:xfrm>
                  <a:off x="3648224" y="1379788"/>
                  <a:ext cx="5296120" cy="548640"/>
                  <a:chOff x="2151942" y="1340306"/>
                  <a:chExt cx="6324148" cy="671374"/>
                </a:xfrm>
              </p:grpSpPr>
              <p:sp>
                <p:nvSpPr>
                  <p:cNvPr id="61" name="Rectangle 60"/>
                  <p:cNvSpPr/>
                  <p:nvPr/>
                </p:nvSpPr>
                <p:spPr bwMode="auto">
                  <a:xfrm>
                    <a:off x="2151942" y="1340306"/>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a:solidFill>
                        <a:srgbClr val="505050">
                          <a:lumMod val="75000"/>
                        </a:srgbClr>
                      </a:solidFill>
                      <a:ea typeface="Segoe UI" pitchFamily="34" charset="0"/>
                      <a:cs typeface="Segoe UI" pitchFamily="34" charset="0"/>
                    </a:endParaRPr>
                  </a:p>
                </p:txBody>
              </p:sp>
              <p:sp>
                <p:nvSpPr>
                  <p:cNvPr id="62" name="TextBox 61"/>
                  <p:cNvSpPr txBox="1"/>
                  <p:nvPr/>
                </p:nvSpPr>
                <p:spPr>
                  <a:xfrm>
                    <a:off x="2292376" y="1445264"/>
                    <a:ext cx="6043279" cy="542375"/>
                  </a:xfrm>
                  <a:prstGeom prst="rect">
                    <a:avLst/>
                  </a:prstGeom>
                  <a:noFill/>
                </p:spPr>
                <p:txBody>
                  <a:bodyPr wrap="square" lIns="0" tIns="0" rIns="0" bIns="0" rtlCol="0">
                    <a:spAutoFit/>
                  </a:bodyPr>
                  <a:lstStyle/>
                  <a:p>
                    <a:pPr defTabSz="932581">
                      <a:lnSpc>
                        <a:spcPct val="90000"/>
                      </a:lnSpc>
                    </a:pPr>
                    <a:r>
                      <a:rPr lang="en-US" sz="2176" b="1" spc="-52" dirty="0" smtClean="0">
                        <a:solidFill>
                          <a:srgbClr val="505050">
                            <a:lumMod val="75000"/>
                          </a:srgbClr>
                        </a:solidFill>
                      </a:rPr>
                      <a:t>Zero RPO/Near sync RPO solutions with Azure Site Recovery</a:t>
                    </a:r>
                    <a:endParaRPr lang="en-US" sz="2176" b="1" spc="-52" dirty="0">
                      <a:solidFill>
                        <a:srgbClr val="505050">
                          <a:lumMod val="75000"/>
                        </a:srgbClr>
                      </a:solidFill>
                    </a:endParaRPr>
                  </a:p>
                </p:txBody>
              </p:sp>
            </p:grpSp>
            <p:sp>
              <p:nvSpPr>
                <p:cNvPr id="60" name="Rectangle 59"/>
                <p:cNvSpPr/>
                <p:nvPr/>
              </p:nvSpPr>
              <p:spPr bwMode="auto">
                <a:xfrm>
                  <a:off x="2732599" y="1379788"/>
                  <a:ext cx="886681" cy="548640"/>
                </a:xfrm>
                <a:prstGeom prst="rect">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a:solidFill>
                      <a:srgbClr val="505050">
                        <a:lumMod val="75000"/>
                      </a:srgbClr>
                    </a:solidFill>
                    <a:ea typeface="Segoe UI" pitchFamily="34" charset="0"/>
                    <a:cs typeface="Segoe UI" pitchFamily="34" charset="0"/>
                  </a:endParaRPr>
                </a:p>
              </p:txBody>
            </p:sp>
          </p:grpSp>
          <p:pic>
            <p:nvPicPr>
              <p:cNvPr id="58" name="Picture 10"/>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2950239" y="1425508"/>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4" name="Group 53"/>
            <p:cNvGrpSpPr/>
            <p:nvPr/>
          </p:nvGrpSpPr>
          <p:grpSpPr>
            <a:xfrm>
              <a:off x="2724151" y="1379788"/>
              <a:ext cx="886681" cy="548640"/>
              <a:chOff x="2724151" y="1379788"/>
              <a:chExt cx="886681" cy="548640"/>
            </a:xfrm>
          </p:grpSpPr>
          <p:sp>
            <p:nvSpPr>
              <p:cNvPr id="55" name="Rectangle 54"/>
              <p:cNvSpPr/>
              <p:nvPr/>
            </p:nvSpPr>
            <p:spPr bwMode="auto">
              <a:xfrm>
                <a:off x="2724151" y="1379788"/>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a:solidFill>
                    <a:srgbClr val="505050">
                      <a:lumMod val="75000"/>
                    </a:srgbClr>
                  </a:solidFill>
                  <a:ea typeface="Segoe UI" pitchFamily="34" charset="0"/>
                  <a:cs typeface="Segoe UI" pitchFamily="34" charset="0"/>
                </a:endParaRPr>
              </a:p>
            </p:txBody>
          </p:sp>
          <p:pic>
            <p:nvPicPr>
              <p:cNvPr id="56"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2961433" y="1434445"/>
                <a:ext cx="435749" cy="435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63" name="Group 62"/>
          <p:cNvGrpSpPr/>
          <p:nvPr/>
        </p:nvGrpSpPr>
        <p:grpSpPr>
          <a:xfrm>
            <a:off x="2236696" y="1744662"/>
            <a:ext cx="8458695" cy="787132"/>
            <a:chOff x="2732599" y="1956468"/>
            <a:chExt cx="6211745" cy="578826"/>
          </a:xfrm>
        </p:grpSpPr>
        <p:grpSp>
          <p:nvGrpSpPr>
            <p:cNvPr id="64" name="Group 63"/>
            <p:cNvGrpSpPr/>
            <p:nvPr/>
          </p:nvGrpSpPr>
          <p:grpSpPr>
            <a:xfrm>
              <a:off x="2732599" y="1974531"/>
              <a:ext cx="6211745" cy="548644"/>
              <a:chOff x="2732599" y="1963046"/>
              <a:chExt cx="6211745" cy="548644"/>
            </a:xfrm>
          </p:grpSpPr>
          <p:grpSp>
            <p:nvGrpSpPr>
              <p:cNvPr id="68" name="Group 67"/>
              <p:cNvGrpSpPr/>
              <p:nvPr/>
            </p:nvGrpSpPr>
            <p:grpSpPr>
              <a:xfrm>
                <a:off x="3648224" y="1963046"/>
                <a:ext cx="5296120" cy="548639"/>
                <a:chOff x="2151942" y="2052600"/>
                <a:chExt cx="6324148" cy="671374"/>
              </a:xfrm>
            </p:grpSpPr>
            <p:sp>
              <p:nvSpPr>
                <p:cNvPr id="70" name="Rectangle 69"/>
                <p:cNvSpPr/>
                <p:nvPr/>
              </p:nvSpPr>
              <p:spPr bwMode="auto">
                <a:xfrm>
                  <a:off x="2151942" y="2052600"/>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a:solidFill>
                      <a:srgbClr val="505050">
                        <a:lumMod val="75000"/>
                      </a:srgbClr>
                    </a:solidFill>
                    <a:ea typeface="Segoe UI" pitchFamily="34" charset="0"/>
                    <a:cs typeface="Segoe UI" pitchFamily="34" charset="0"/>
                  </a:endParaRPr>
                </a:p>
              </p:txBody>
            </p:sp>
            <p:sp>
              <p:nvSpPr>
                <p:cNvPr id="71" name="TextBox 70"/>
                <p:cNvSpPr txBox="1"/>
                <p:nvPr/>
              </p:nvSpPr>
              <p:spPr>
                <a:xfrm>
                  <a:off x="2292376" y="2128828"/>
                  <a:ext cx="6043279" cy="542376"/>
                </a:xfrm>
                <a:prstGeom prst="rect">
                  <a:avLst/>
                </a:prstGeom>
                <a:noFill/>
              </p:spPr>
              <p:txBody>
                <a:bodyPr wrap="square" lIns="0" tIns="0" rIns="0" bIns="0" rtlCol="0">
                  <a:spAutoFit/>
                </a:bodyPr>
                <a:lstStyle/>
                <a:p>
                  <a:pPr defTabSz="932581">
                    <a:lnSpc>
                      <a:spcPct val="90000"/>
                    </a:lnSpc>
                  </a:pPr>
                  <a:r>
                    <a:rPr lang="en-US" sz="2176" b="1" spc="-52" dirty="0" smtClean="0">
                      <a:solidFill>
                        <a:srgbClr val="505050">
                          <a:lumMod val="75000"/>
                        </a:srgbClr>
                      </a:solidFill>
                    </a:rPr>
                    <a:t>DR Support for any Infrastructure on your on-premises (Hyper-V, VMWare, Physical)</a:t>
                  </a:r>
                  <a:endParaRPr lang="en-US" sz="2176" b="1" spc="-52" dirty="0">
                    <a:solidFill>
                      <a:srgbClr val="505050">
                        <a:lumMod val="75000"/>
                      </a:srgbClr>
                    </a:solidFill>
                  </a:endParaRPr>
                </a:p>
              </p:txBody>
            </p:sp>
          </p:grpSp>
          <p:sp>
            <p:nvSpPr>
              <p:cNvPr id="69" name="Rectangle 68"/>
              <p:cNvSpPr/>
              <p:nvPr/>
            </p:nvSpPr>
            <p:spPr bwMode="auto">
              <a:xfrm>
                <a:off x="2732599" y="1963050"/>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a:solidFill>
                    <a:srgbClr val="505050">
                      <a:lumMod val="75000"/>
                    </a:srgbClr>
                  </a:solidFill>
                  <a:ea typeface="Segoe UI" pitchFamily="34" charset="0"/>
                  <a:cs typeface="Segoe UI" pitchFamily="34" charset="0"/>
                </a:endParaRPr>
              </a:p>
            </p:txBody>
          </p:sp>
        </p:grpSp>
        <p:grpSp>
          <p:nvGrpSpPr>
            <p:cNvPr id="65" name="Group 64"/>
            <p:cNvGrpSpPr/>
            <p:nvPr/>
          </p:nvGrpSpPr>
          <p:grpSpPr>
            <a:xfrm>
              <a:off x="2870153" y="1956468"/>
              <a:ext cx="673929" cy="578826"/>
              <a:chOff x="5352662" y="5747350"/>
              <a:chExt cx="708923" cy="608881"/>
            </a:xfrm>
          </p:grpSpPr>
          <p:pic>
            <p:nvPicPr>
              <p:cNvPr id="66" name="Picture 2" descr="\\MAGNUM\Projects\Microsoft\Cloud Power FY12\Design\Icons\PNGs\Server_2.png"/>
              <p:cNvPicPr>
                <a:picLocks noChangeAspect="1" noChangeArrowheads="1"/>
              </p:cNvPicPr>
              <p:nvPr/>
            </p:nvPicPr>
            <p:blipFill>
              <a:blip r:embed="rId5" cstate="screen">
                <a:lum bright="100000"/>
                <a:extLst>
                  <a:ext uri="{28A0092B-C50C-407E-A947-70E740481C1C}">
                    <a14:useLocalDpi xmlns:a14="http://schemas.microsoft.com/office/drawing/2010/main"/>
                  </a:ext>
                </a:extLst>
              </a:blip>
              <a:srcRect/>
              <a:stretch>
                <a:fillRect/>
              </a:stretch>
            </p:blipFill>
            <p:spPr bwMode="auto">
              <a:xfrm>
                <a:off x="5452704" y="5747350"/>
                <a:ext cx="608881" cy="608881"/>
              </a:xfrm>
              <a:prstGeom prst="rect">
                <a:avLst/>
              </a:prstGeom>
              <a:noFill/>
            </p:spPr>
          </p:pic>
          <p:pic>
            <p:nvPicPr>
              <p:cNvPr id="67" name="Picture 3"/>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5352662" y="5934270"/>
                <a:ext cx="374904" cy="374904"/>
              </a:xfrm>
              <a:prstGeom prst="rect">
                <a:avLst/>
              </a:prstGeom>
              <a:noFill/>
            </p:spPr>
          </p:pic>
        </p:grpSp>
      </p:grpSp>
      <p:grpSp>
        <p:nvGrpSpPr>
          <p:cNvPr id="85" name="Group 84"/>
          <p:cNvGrpSpPr/>
          <p:nvPr/>
        </p:nvGrpSpPr>
        <p:grpSpPr>
          <a:xfrm>
            <a:off x="2223713" y="5877468"/>
            <a:ext cx="8482576" cy="762361"/>
            <a:chOff x="2723065" y="4335403"/>
            <a:chExt cx="6229282" cy="560610"/>
          </a:xfrm>
        </p:grpSpPr>
        <p:grpSp>
          <p:nvGrpSpPr>
            <p:cNvPr id="117" name="Group 116"/>
            <p:cNvGrpSpPr/>
            <p:nvPr/>
          </p:nvGrpSpPr>
          <p:grpSpPr>
            <a:xfrm>
              <a:off x="3656227" y="4335403"/>
              <a:ext cx="5296120" cy="548640"/>
              <a:chOff x="2161499" y="4220302"/>
              <a:chExt cx="6324148" cy="671374"/>
            </a:xfrm>
          </p:grpSpPr>
          <p:sp>
            <p:nvSpPr>
              <p:cNvPr id="119" name="Rectangle 118"/>
              <p:cNvSpPr/>
              <p:nvPr/>
            </p:nvSpPr>
            <p:spPr bwMode="auto">
              <a:xfrm>
                <a:off x="2161499" y="4220302"/>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a:solidFill>
                    <a:srgbClr val="505050">
                      <a:lumMod val="75000"/>
                    </a:srgbClr>
                  </a:solidFill>
                  <a:ea typeface="Segoe UI" pitchFamily="34" charset="0"/>
                  <a:cs typeface="Segoe UI" pitchFamily="34" charset="0"/>
                </a:endParaRPr>
              </a:p>
            </p:txBody>
          </p:sp>
          <p:sp>
            <p:nvSpPr>
              <p:cNvPr id="120" name="TextBox 119"/>
              <p:cNvSpPr txBox="1"/>
              <p:nvPr/>
            </p:nvSpPr>
            <p:spPr>
              <a:xfrm>
                <a:off x="2297639" y="4453511"/>
                <a:ext cx="6043279" cy="271188"/>
              </a:xfrm>
              <a:prstGeom prst="rect">
                <a:avLst/>
              </a:prstGeom>
              <a:noFill/>
            </p:spPr>
            <p:txBody>
              <a:bodyPr wrap="square" lIns="0" tIns="0" rIns="0" bIns="0" rtlCol="0">
                <a:spAutoFit/>
              </a:bodyPr>
              <a:lstStyle/>
              <a:p>
                <a:pPr defTabSz="932581">
                  <a:lnSpc>
                    <a:spcPct val="90000"/>
                  </a:lnSpc>
                </a:pPr>
                <a:r>
                  <a:rPr lang="en-US" sz="2176" b="1" spc="-52" dirty="0" smtClean="0">
                    <a:solidFill>
                      <a:srgbClr val="505050">
                        <a:lumMod val="75000"/>
                      </a:srgbClr>
                    </a:solidFill>
                  </a:rPr>
                  <a:t>Simple, consistent, unified management experience</a:t>
                </a:r>
                <a:endParaRPr lang="en-US" sz="2176" b="1" spc="-52" dirty="0">
                  <a:solidFill>
                    <a:srgbClr val="505050">
                      <a:lumMod val="75000"/>
                    </a:srgbClr>
                  </a:solidFill>
                </a:endParaRPr>
              </a:p>
            </p:txBody>
          </p:sp>
        </p:grpSp>
        <p:sp>
          <p:nvSpPr>
            <p:cNvPr id="118" name="Rectangle 117"/>
            <p:cNvSpPr/>
            <p:nvPr/>
          </p:nvSpPr>
          <p:spPr bwMode="auto">
            <a:xfrm>
              <a:off x="2723065" y="4347373"/>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a:solidFill>
                  <a:srgbClr val="505050">
                    <a:lumMod val="75000"/>
                  </a:srgbClr>
                </a:solidFill>
                <a:ea typeface="Segoe UI" pitchFamily="34" charset="0"/>
                <a:cs typeface="Segoe UI" pitchFamily="34" charset="0"/>
              </a:endParaRPr>
            </a:p>
          </p:txBody>
        </p:sp>
      </p:grpSp>
      <p:grpSp>
        <p:nvGrpSpPr>
          <p:cNvPr id="14" name="Group 13"/>
          <p:cNvGrpSpPr/>
          <p:nvPr/>
        </p:nvGrpSpPr>
        <p:grpSpPr>
          <a:xfrm>
            <a:off x="2236697" y="4226525"/>
            <a:ext cx="8459796" cy="757351"/>
            <a:chOff x="2236697" y="4226525"/>
            <a:chExt cx="8459796" cy="757351"/>
          </a:xfrm>
        </p:grpSpPr>
        <p:grpSp>
          <p:nvGrpSpPr>
            <p:cNvPr id="73" name="Group 72"/>
            <p:cNvGrpSpPr/>
            <p:nvPr/>
          </p:nvGrpSpPr>
          <p:grpSpPr>
            <a:xfrm>
              <a:off x="2236697" y="4226525"/>
              <a:ext cx="8459796" cy="757351"/>
              <a:chOff x="2732599" y="3131710"/>
              <a:chExt cx="6221003" cy="556926"/>
            </a:xfrm>
          </p:grpSpPr>
          <p:grpSp>
            <p:nvGrpSpPr>
              <p:cNvPr id="76" name="Group 75"/>
              <p:cNvGrpSpPr/>
              <p:nvPr/>
            </p:nvGrpSpPr>
            <p:grpSpPr>
              <a:xfrm>
                <a:off x="3657482" y="3131710"/>
                <a:ext cx="5296120" cy="548640"/>
                <a:chOff x="2162997" y="3520229"/>
                <a:chExt cx="6324148" cy="671374"/>
              </a:xfrm>
            </p:grpSpPr>
            <p:sp>
              <p:nvSpPr>
                <p:cNvPr id="82" name="Rectangle 81"/>
                <p:cNvSpPr/>
                <p:nvPr/>
              </p:nvSpPr>
              <p:spPr bwMode="auto">
                <a:xfrm>
                  <a:off x="2162997" y="3520229"/>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a:solidFill>
                      <a:srgbClr val="505050">
                        <a:lumMod val="75000"/>
                      </a:srgbClr>
                    </a:solidFill>
                    <a:ea typeface="Segoe UI" pitchFamily="34" charset="0"/>
                    <a:cs typeface="Segoe UI" pitchFamily="34" charset="0"/>
                  </a:endParaRPr>
                </a:p>
              </p:txBody>
            </p:sp>
            <p:sp>
              <p:nvSpPr>
                <p:cNvPr id="83" name="TextBox 82"/>
                <p:cNvSpPr txBox="1"/>
                <p:nvPr/>
              </p:nvSpPr>
              <p:spPr>
                <a:xfrm>
                  <a:off x="2286947" y="3627430"/>
                  <a:ext cx="6043279" cy="542375"/>
                </a:xfrm>
                <a:prstGeom prst="rect">
                  <a:avLst/>
                </a:prstGeom>
                <a:noFill/>
              </p:spPr>
              <p:txBody>
                <a:bodyPr wrap="square" lIns="0" tIns="0" rIns="0" bIns="0" rtlCol="0">
                  <a:spAutoFit/>
                </a:bodyPr>
                <a:lstStyle/>
                <a:p>
                  <a:pPr defTabSz="932581">
                    <a:lnSpc>
                      <a:spcPct val="90000"/>
                    </a:lnSpc>
                  </a:pPr>
                  <a:r>
                    <a:rPr lang="en-US" sz="2176" b="1" spc="-52" dirty="0" smtClean="0">
                      <a:solidFill>
                        <a:srgbClr val="505050">
                          <a:lumMod val="75000"/>
                        </a:srgbClr>
                      </a:solidFill>
                    </a:rPr>
                    <a:t>Support for Enterprise scenarios: Shared Storage, raw devices, clustering, group consistency</a:t>
                  </a:r>
                  <a:endParaRPr lang="en-US" sz="2176" b="1" spc="-52" dirty="0">
                    <a:solidFill>
                      <a:srgbClr val="505050">
                        <a:lumMod val="75000"/>
                      </a:srgbClr>
                    </a:solidFill>
                  </a:endParaRPr>
                </a:p>
              </p:txBody>
            </p:sp>
          </p:grpSp>
          <p:sp>
            <p:nvSpPr>
              <p:cNvPr id="81" name="Rectangle 80"/>
              <p:cNvSpPr/>
              <p:nvPr/>
            </p:nvSpPr>
            <p:spPr bwMode="auto">
              <a:xfrm>
                <a:off x="2732599" y="3139996"/>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a:solidFill>
                    <a:srgbClr val="505050">
                      <a:lumMod val="75000"/>
                    </a:srgbClr>
                  </a:solidFill>
                  <a:ea typeface="Segoe UI" pitchFamily="34" charset="0"/>
                  <a:cs typeface="Segoe UI" pitchFamily="34" charset="0"/>
                </a:endParaRPr>
              </a:p>
            </p:txBody>
          </p:sp>
        </p:grpSp>
        <p:sp>
          <p:nvSpPr>
            <p:cNvPr id="141" name="Freeform 35"/>
            <p:cNvSpPr>
              <a:spLocks/>
            </p:cNvSpPr>
            <p:nvPr/>
          </p:nvSpPr>
          <p:spPr bwMode="black">
            <a:xfrm>
              <a:off x="2610439" y="4350732"/>
              <a:ext cx="519550" cy="534353"/>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grpSp>
      <p:grpSp>
        <p:nvGrpSpPr>
          <p:cNvPr id="7" name="Group 6"/>
          <p:cNvGrpSpPr/>
          <p:nvPr/>
        </p:nvGrpSpPr>
        <p:grpSpPr>
          <a:xfrm>
            <a:off x="2236697" y="3395724"/>
            <a:ext cx="8469592" cy="747739"/>
            <a:chOff x="2236697" y="3395724"/>
            <a:chExt cx="8469592" cy="747739"/>
          </a:xfrm>
        </p:grpSpPr>
        <p:grpSp>
          <p:nvGrpSpPr>
            <p:cNvPr id="122" name="Group 121"/>
            <p:cNvGrpSpPr/>
            <p:nvPr/>
          </p:nvGrpSpPr>
          <p:grpSpPr>
            <a:xfrm>
              <a:off x="2236697" y="3395724"/>
              <a:ext cx="8469592" cy="746083"/>
              <a:chOff x="2732599" y="2546312"/>
              <a:chExt cx="6228207" cy="548640"/>
            </a:xfrm>
          </p:grpSpPr>
          <p:grpSp>
            <p:nvGrpSpPr>
              <p:cNvPr id="124" name="Group 123"/>
              <p:cNvGrpSpPr/>
              <p:nvPr/>
            </p:nvGrpSpPr>
            <p:grpSpPr>
              <a:xfrm>
                <a:off x="3648224" y="2546312"/>
                <a:ext cx="5312582" cy="548640"/>
                <a:chOff x="2151942" y="2794331"/>
                <a:chExt cx="6343805" cy="671374"/>
              </a:xfrm>
            </p:grpSpPr>
            <p:sp>
              <p:nvSpPr>
                <p:cNvPr id="126" name="Rectangle 125"/>
                <p:cNvSpPr/>
                <p:nvPr/>
              </p:nvSpPr>
              <p:spPr bwMode="auto">
                <a:xfrm>
                  <a:off x="2151942" y="2794331"/>
                  <a:ext cx="6343805"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a:solidFill>
                      <a:srgbClr val="505050">
                        <a:lumMod val="75000"/>
                      </a:srgbClr>
                    </a:solidFill>
                    <a:ea typeface="Segoe UI" pitchFamily="34" charset="0"/>
                    <a:cs typeface="Segoe UI" pitchFamily="34" charset="0"/>
                  </a:endParaRPr>
                </a:p>
              </p:txBody>
            </p:sp>
            <p:sp>
              <p:nvSpPr>
                <p:cNvPr id="127" name="TextBox 126"/>
                <p:cNvSpPr txBox="1"/>
                <p:nvPr/>
              </p:nvSpPr>
              <p:spPr>
                <a:xfrm>
                  <a:off x="2297639" y="3005368"/>
                  <a:ext cx="6043279" cy="271188"/>
                </a:xfrm>
                <a:prstGeom prst="rect">
                  <a:avLst/>
                </a:prstGeom>
                <a:noFill/>
              </p:spPr>
              <p:txBody>
                <a:bodyPr wrap="square" lIns="0" tIns="0" rIns="0" bIns="0" rtlCol="0">
                  <a:spAutoFit/>
                </a:bodyPr>
                <a:lstStyle/>
                <a:p>
                  <a:pPr defTabSz="932581">
                    <a:lnSpc>
                      <a:spcPct val="90000"/>
                    </a:lnSpc>
                  </a:pPr>
                  <a:r>
                    <a:rPr lang="en-US" sz="2176" b="1" spc="-52" dirty="0" smtClean="0">
                      <a:solidFill>
                        <a:srgbClr val="505050">
                          <a:lumMod val="75000"/>
                        </a:srgbClr>
                      </a:solidFill>
                    </a:rPr>
                    <a:t>Support for Enterprise Class Applications</a:t>
                  </a:r>
                  <a:endParaRPr lang="en-US" sz="2176" b="1" spc="-52" dirty="0">
                    <a:solidFill>
                      <a:srgbClr val="505050">
                        <a:lumMod val="75000"/>
                      </a:srgbClr>
                    </a:solidFill>
                  </a:endParaRPr>
                </a:p>
              </p:txBody>
            </p:sp>
          </p:grpSp>
          <p:sp>
            <p:nvSpPr>
              <p:cNvPr id="125" name="Rectangle 124"/>
              <p:cNvSpPr/>
              <p:nvPr/>
            </p:nvSpPr>
            <p:spPr bwMode="auto">
              <a:xfrm>
                <a:off x="2732599" y="2546312"/>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a:solidFill>
                    <a:srgbClr val="505050">
                      <a:lumMod val="75000"/>
                    </a:srgbClr>
                  </a:solidFill>
                  <a:ea typeface="Segoe UI" pitchFamily="34" charset="0"/>
                  <a:cs typeface="Segoe UI" pitchFamily="34" charset="0"/>
                </a:endParaRPr>
              </a:p>
            </p:txBody>
          </p:sp>
        </p:grpSp>
        <p:pic>
          <p:nvPicPr>
            <p:cNvPr id="142" name="Picture 141"/>
            <p:cNvPicPr>
              <a:picLocks noChangeAspect="1"/>
            </p:cNvPicPr>
            <p:nvPr/>
          </p:nvPicPr>
          <p:blipFill rotWithShape="1">
            <a:blip r:embed="rId7" cstate="print">
              <a:extLst>
                <a:ext uri="{28A0092B-C50C-407E-A947-70E740481C1C}">
                  <a14:useLocalDpi xmlns:a14="http://schemas.microsoft.com/office/drawing/2010/main" val="0"/>
                </a:ext>
              </a:extLst>
            </a:blip>
            <a:srcRect l="-11712" t="-1" r="-11019" b="-19481"/>
            <a:stretch/>
          </p:blipFill>
          <p:spPr>
            <a:xfrm>
              <a:off x="2590371" y="3412081"/>
              <a:ext cx="636077" cy="731382"/>
            </a:xfrm>
            <a:prstGeom prst="rect">
              <a:avLst/>
            </a:prstGeom>
          </p:spPr>
        </p:pic>
      </p:grpSp>
      <p:grpSp>
        <p:nvGrpSpPr>
          <p:cNvPr id="18" name="Group 17"/>
          <p:cNvGrpSpPr/>
          <p:nvPr/>
        </p:nvGrpSpPr>
        <p:grpSpPr>
          <a:xfrm>
            <a:off x="2236697" y="5051390"/>
            <a:ext cx="8459796" cy="747433"/>
            <a:chOff x="2236697" y="5051390"/>
            <a:chExt cx="8459796" cy="747433"/>
          </a:xfrm>
        </p:grpSpPr>
        <p:grpSp>
          <p:nvGrpSpPr>
            <p:cNvPr id="129" name="Group 128"/>
            <p:cNvGrpSpPr/>
            <p:nvPr/>
          </p:nvGrpSpPr>
          <p:grpSpPr>
            <a:xfrm>
              <a:off x="2236697" y="5051390"/>
              <a:ext cx="8459796" cy="747433"/>
              <a:chOff x="2732599" y="3706143"/>
              <a:chExt cx="6221003" cy="549633"/>
            </a:xfrm>
          </p:grpSpPr>
          <p:grpSp>
            <p:nvGrpSpPr>
              <p:cNvPr id="131" name="Group 130"/>
              <p:cNvGrpSpPr/>
              <p:nvPr/>
            </p:nvGrpSpPr>
            <p:grpSpPr>
              <a:xfrm>
                <a:off x="3657482" y="3707135"/>
                <a:ext cx="5296120" cy="548641"/>
                <a:chOff x="2162997" y="4219548"/>
                <a:chExt cx="6324148" cy="671374"/>
              </a:xfrm>
            </p:grpSpPr>
            <p:sp>
              <p:nvSpPr>
                <p:cNvPr id="133" name="Rectangle 132"/>
                <p:cNvSpPr/>
                <p:nvPr/>
              </p:nvSpPr>
              <p:spPr bwMode="auto">
                <a:xfrm>
                  <a:off x="2162997" y="4219548"/>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a:solidFill>
                      <a:srgbClr val="505050">
                        <a:lumMod val="75000"/>
                      </a:srgbClr>
                    </a:solidFill>
                    <a:ea typeface="Segoe UI" pitchFamily="34" charset="0"/>
                    <a:cs typeface="Segoe UI" pitchFamily="34" charset="0"/>
                  </a:endParaRPr>
                </a:p>
              </p:txBody>
            </p:sp>
            <p:sp>
              <p:nvSpPr>
                <p:cNvPr id="134" name="TextBox 133"/>
                <p:cNvSpPr txBox="1"/>
                <p:nvPr/>
              </p:nvSpPr>
              <p:spPr>
                <a:xfrm>
                  <a:off x="2297639" y="4453505"/>
                  <a:ext cx="6043279" cy="271188"/>
                </a:xfrm>
                <a:prstGeom prst="rect">
                  <a:avLst/>
                </a:prstGeom>
                <a:noFill/>
              </p:spPr>
              <p:txBody>
                <a:bodyPr wrap="square" lIns="0" tIns="0" rIns="0" bIns="0" rtlCol="0">
                  <a:spAutoFit/>
                </a:bodyPr>
                <a:lstStyle/>
                <a:p>
                  <a:pPr defTabSz="932581">
                    <a:lnSpc>
                      <a:spcPct val="90000"/>
                    </a:lnSpc>
                  </a:pPr>
                  <a:r>
                    <a:rPr lang="en-US" sz="2176" b="1" spc="-52" dirty="0" smtClean="0">
                      <a:solidFill>
                        <a:srgbClr val="505050">
                          <a:lumMod val="75000"/>
                        </a:srgbClr>
                      </a:solidFill>
                    </a:rPr>
                    <a:t>Low TCO DR to Public Cloud or Service Provider Cloud</a:t>
                  </a:r>
                  <a:endParaRPr lang="en-US" sz="2176" b="1" spc="-52" dirty="0">
                    <a:solidFill>
                      <a:srgbClr val="505050">
                        <a:lumMod val="75000"/>
                      </a:srgbClr>
                    </a:solidFill>
                  </a:endParaRPr>
                </a:p>
              </p:txBody>
            </p:sp>
          </p:grpSp>
          <p:sp>
            <p:nvSpPr>
              <p:cNvPr id="132" name="Rectangle 131"/>
              <p:cNvSpPr/>
              <p:nvPr/>
            </p:nvSpPr>
            <p:spPr bwMode="auto">
              <a:xfrm>
                <a:off x="2732599" y="3706143"/>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a:solidFill>
                    <a:srgbClr val="505050">
                      <a:lumMod val="75000"/>
                    </a:srgbClr>
                  </a:solidFill>
                  <a:ea typeface="Segoe UI" pitchFamily="34" charset="0"/>
                  <a:cs typeface="Segoe UI" pitchFamily="34" charset="0"/>
                </a:endParaRPr>
              </a:p>
            </p:txBody>
          </p:sp>
        </p:grpSp>
        <p:pic>
          <p:nvPicPr>
            <p:cNvPr id="143" name="Picture 2" descr="C:\Users\chrisw\Desktop\Cloud Services 3.png"/>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2424007" y="5098404"/>
              <a:ext cx="904219" cy="623474"/>
            </a:xfrm>
            <a:prstGeom prst="rect">
              <a:avLst/>
            </a:prstGeom>
            <a:noFill/>
            <a:extLst>
              <a:ext uri="{909E8E84-426E-40DD-AFC4-6F175D3DCCD1}">
                <a14:hiddenFill xmlns:a14="http://schemas.microsoft.com/office/drawing/2010/main">
                  <a:solidFill>
                    <a:srgbClr val="FFFFFF"/>
                  </a:solidFill>
                </a14:hiddenFill>
              </a:ext>
            </a:extLst>
          </p:spPr>
        </p:pic>
      </p:grpSp>
      <p:pic>
        <p:nvPicPr>
          <p:cNvPr id="144" name="Picture 3" descr="C:\Users\mitchellg\Desktop\Simple_Licensing.png"/>
          <p:cNvPicPr>
            <a:picLocks noChangeAspect="1" noChangeArrowheads="1"/>
          </p:cNvPicPr>
          <p:nvPr/>
        </p:nvPicPr>
        <p:blipFill>
          <a:blip r:embed="rId10" cstate="print">
            <a:lum bright="100000"/>
          </a:blip>
          <a:srcRect/>
          <a:stretch>
            <a:fillRect/>
          </a:stretch>
        </p:blipFill>
        <p:spPr bwMode="auto">
          <a:xfrm>
            <a:off x="2533512" y="5826340"/>
            <a:ext cx="897618" cy="897618"/>
          </a:xfrm>
          <a:prstGeom prst="rect">
            <a:avLst/>
          </a:prstGeom>
          <a:noFill/>
        </p:spPr>
      </p:pic>
    </p:spTree>
    <p:extLst>
      <p:ext uri="{BB962C8B-B14F-4D97-AF65-F5344CB8AC3E}">
        <p14:creationId xmlns:p14="http://schemas.microsoft.com/office/powerpoint/2010/main" val="373511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1+#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1+#ppt_w/2"/>
                                          </p:val>
                                        </p:tav>
                                        <p:tav tm="100000">
                                          <p:val>
                                            <p:strVal val="#ppt_x"/>
                                          </p:val>
                                        </p:tav>
                                      </p:tavLst>
                                    </p:anim>
                                    <p:anim calcmode="lin" valueType="num">
                                      <p:cBhvr additive="base">
                                        <p:cTn id="14"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1+#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44"/>
                                        </p:tgtEl>
                                        <p:attrNameLst>
                                          <p:attrName>style.visibility</p:attrName>
                                        </p:attrNameLst>
                                      </p:cBhvr>
                                      <p:to>
                                        <p:strVal val="visible"/>
                                      </p:to>
                                    </p:set>
                                    <p:anim calcmode="lin" valueType="num">
                                      <p:cBhvr additive="base">
                                        <p:cTn id="37" dur="500" fill="hold"/>
                                        <p:tgtEl>
                                          <p:spTgt spid="144"/>
                                        </p:tgtEl>
                                        <p:attrNameLst>
                                          <p:attrName>ppt_x</p:attrName>
                                        </p:attrNameLst>
                                      </p:cBhvr>
                                      <p:tavLst>
                                        <p:tav tm="0">
                                          <p:val>
                                            <p:strVal val="1+#ppt_w/2"/>
                                          </p:val>
                                        </p:tav>
                                        <p:tav tm="100000">
                                          <p:val>
                                            <p:strVal val="#ppt_x"/>
                                          </p:val>
                                        </p:tav>
                                      </p:tavLst>
                                    </p:anim>
                                    <p:anim calcmode="lin" valueType="num">
                                      <p:cBhvr additive="base">
                                        <p:cTn id="38" dur="500" fill="hold"/>
                                        <p:tgtEl>
                                          <p:spTgt spid="144"/>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500" fill="hold"/>
                                        <p:tgtEl>
                                          <p:spTgt spid="85"/>
                                        </p:tgtEl>
                                        <p:attrNameLst>
                                          <p:attrName>ppt_x</p:attrName>
                                        </p:attrNameLst>
                                      </p:cBhvr>
                                      <p:tavLst>
                                        <p:tav tm="0">
                                          <p:val>
                                            <p:strVal val="1+#ppt_w/2"/>
                                          </p:val>
                                        </p:tav>
                                        <p:tav tm="100000">
                                          <p:val>
                                            <p:strVal val="#ppt_x"/>
                                          </p:val>
                                        </p:tav>
                                      </p:tavLst>
                                    </p:anim>
                                    <p:anim calcmode="lin" valueType="num">
                                      <p:cBhvr additive="base">
                                        <p:cTn id="4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Session Objectives and Takeaways</a:t>
            </a:r>
          </a:p>
        </p:txBody>
      </p:sp>
      <p:sp>
        <p:nvSpPr>
          <p:cNvPr id="6" name="Text Placeholder 5"/>
          <p:cNvSpPr>
            <a:spLocks noGrp="1"/>
          </p:cNvSpPr>
          <p:nvPr>
            <p:ph type="body" sz="quarter" idx="11"/>
          </p:nvPr>
        </p:nvSpPr>
        <p:spPr>
          <a:xfrm>
            <a:off x="274639" y="1212849"/>
            <a:ext cx="11889564" cy="1169551"/>
          </a:xfrm>
        </p:spPr>
        <p:txBody>
          <a:bodyPr/>
          <a:lstStyle/>
          <a:p>
            <a:pPr marL="342900" indent="-342900">
              <a:buClr>
                <a:schemeClr val="tx2"/>
              </a:buClr>
              <a:buBlip>
                <a:blip r:embed="rId3"/>
              </a:buBlip>
            </a:pPr>
            <a:endParaRPr lang="en-US" sz="3200" dirty="0">
              <a:solidFill>
                <a:srgbClr val="00BCF2"/>
              </a:solidFill>
            </a:endParaRPr>
          </a:p>
          <a:p>
            <a:pPr>
              <a:buClr>
                <a:schemeClr val="tx2"/>
              </a:buClr>
            </a:pPr>
            <a:endParaRPr lang="en-US" sz="3200" dirty="0">
              <a:solidFill>
                <a:srgbClr val="00BCF2"/>
              </a:solidFill>
            </a:endParaRPr>
          </a:p>
        </p:txBody>
      </p:sp>
      <p:sp>
        <p:nvSpPr>
          <p:cNvPr id="5" name="Text Placeholder 4"/>
          <p:cNvSpPr txBox="1">
            <a:spLocks/>
          </p:cNvSpPr>
          <p:nvPr/>
        </p:nvSpPr>
        <p:spPr>
          <a:xfrm>
            <a:off x="274639" y="1211262"/>
            <a:ext cx="11889564" cy="5293757"/>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1"/>
                    </a:gs>
                    <a:gs pos="100000">
                      <a:schemeClr val="tx1"/>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sz="3600" dirty="0" smtClean="0">
                <a:gradFill>
                  <a:gsLst>
                    <a:gs pos="2920">
                      <a:srgbClr val="FFFFFF"/>
                    </a:gs>
                    <a:gs pos="100000">
                      <a:srgbClr val="FFFFFF"/>
                    </a:gs>
                  </a:gsLst>
                  <a:lin ang="5400000" scaled="0"/>
                </a:gradFill>
              </a:rPr>
              <a:t>Session Objective(s): </a:t>
            </a:r>
          </a:p>
          <a:p>
            <a:pPr>
              <a:buClr>
                <a:srgbClr val="68217A"/>
              </a:buClr>
            </a:pPr>
            <a:r>
              <a:rPr lang="en-US" sz="2800" dirty="0">
                <a:solidFill>
                  <a:srgbClr val="00BCF2"/>
                </a:solidFill>
              </a:rPr>
              <a:t>Discuss Microsoft BCDR </a:t>
            </a:r>
            <a:r>
              <a:rPr lang="en-US" sz="2800" dirty="0" smtClean="0">
                <a:solidFill>
                  <a:srgbClr val="00BCF2"/>
                </a:solidFill>
              </a:rPr>
              <a:t>solution</a:t>
            </a:r>
          </a:p>
          <a:p>
            <a:pPr>
              <a:buClr>
                <a:srgbClr val="68217A"/>
              </a:buClr>
            </a:pPr>
            <a:r>
              <a:rPr lang="en-US" sz="2800" dirty="0" smtClean="0">
                <a:solidFill>
                  <a:srgbClr val="00BCF2"/>
                </a:solidFill>
              </a:rPr>
              <a:t>Explain benefits of supporting SAN based replication technology with Azure Site Recovery and VMM</a:t>
            </a:r>
          </a:p>
          <a:p>
            <a:pPr>
              <a:buClr>
                <a:srgbClr val="68217A"/>
              </a:buClr>
            </a:pPr>
            <a:r>
              <a:rPr lang="en-US" sz="2800" dirty="0" smtClean="0">
                <a:solidFill>
                  <a:srgbClr val="00BCF2"/>
                </a:solidFill>
              </a:rPr>
              <a:t>Perform Hyper-V VM protection and recovery with storage partner solutions </a:t>
            </a:r>
          </a:p>
          <a:p>
            <a:pPr>
              <a:buClr>
                <a:srgbClr val="68217A"/>
              </a:buClr>
            </a:pPr>
            <a:r>
              <a:rPr lang="en-US" sz="2800" dirty="0">
                <a:solidFill>
                  <a:srgbClr val="00BCF2"/>
                </a:solidFill>
              </a:rPr>
              <a:t>Explain the standards based </a:t>
            </a:r>
            <a:r>
              <a:rPr lang="en-US" sz="2800" dirty="0" smtClean="0">
                <a:solidFill>
                  <a:srgbClr val="00BCF2"/>
                </a:solidFill>
              </a:rPr>
              <a:t>work </a:t>
            </a:r>
            <a:r>
              <a:rPr lang="en-US" sz="2800" dirty="0">
                <a:solidFill>
                  <a:srgbClr val="00BCF2"/>
                </a:solidFill>
              </a:rPr>
              <a:t>that enables this </a:t>
            </a:r>
            <a:r>
              <a:rPr lang="en-US" sz="2800" dirty="0" smtClean="0">
                <a:solidFill>
                  <a:srgbClr val="00BCF2"/>
                </a:solidFill>
              </a:rPr>
              <a:t>solution</a:t>
            </a:r>
            <a:endParaRPr lang="en-US" sz="2800" dirty="0">
              <a:solidFill>
                <a:srgbClr val="00BCF2"/>
              </a:solidFill>
            </a:endParaRPr>
          </a:p>
          <a:p>
            <a:pPr>
              <a:buClr>
                <a:srgbClr val="FFFFFF"/>
              </a:buClr>
            </a:pPr>
            <a:endParaRPr lang="en-US" sz="3600" dirty="0" smtClean="0">
              <a:gradFill>
                <a:gsLst>
                  <a:gs pos="2920">
                    <a:srgbClr val="FFFFFF"/>
                  </a:gs>
                  <a:gs pos="100000">
                    <a:srgbClr val="FFFFFF"/>
                  </a:gs>
                </a:gsLst>
                <a:lin ang="5400000" scaled="0"/>
              </a:gradFill>
            </a:endParaRPr>
          </a:p>
          <a:p>
            <a:pPr>
              <a:buClr>
                <a:srgbClr val="FFFFFF"/>
              </a:buClr>
            </a:pPr>
            <a:r>
              <a:rPr lang="en-US" sz="3600" dirty="0" smtClean="0">
                <a:gradFill>
                  <a:gsLst>
                    <a:gs pos="2920">
                      <a:srgbClr val="FFFFFF"/>
                    </a:gs>
                    <a:gs pos="100000">
                      <a:srgbClr val="FFFFFF"/>
                    </a:gs>
                  </a:gsLst>
                  <a:lin ang="5400000" scaled="0"/>
                </a:gradFill>
              </a:rPr>
              <a:t>TAP Signup (contact </a:t>
            </a:r>
            <a:r>
              <a:rPr lang="en-US" sz="3600" dirty="0" smtClean="0">
                <a:gradFill>
                  <a:gsLst>
                    <a:gs pos="2920">
                      <a:srgbClr val="FFFFFF"/>
                    </a:gs>
                    <a:gs pos="100000">
                      <a:srgbClr val="FFFFFF"/>
                    </a:gs>
                  </a:gsLst>
                  <a:lin ang="5400000" scaled="0"/>
                </a:gradFill>
                <a:hlinkClick r:id="rId4"/>
              </a:rPr>
              <a:t>abhiag@microsoft.com</a:t>
            </a:r>
            <a:r>
              <a:rPr lang="en-US" sz="3600" dirty="0" smtClean="0">
                <a:gradFill>
                  <a:gsLst>
                    <a:gs pos="2920">
                      <a:srgbClr val="FFFFFF"/>
                    </a:gs>
                    <a:gs pos="100000">
                      <a:srgbClr val="FFFFFF"/>
                    </a:gs>
                  </a:gsLst>
                  <a:lin ang="5400000" scaled="0"/>
                </a:gradFill>
              </a:rPr>
              <a:t> , </a:t>
            </a:r>
            <a:r>
              <a:rPr lang="en-US" sz="3600" dirty="0" smtClean="0">
                <a:gradFill>
                  <a:gsLst>
                    <a:gs pos="2920">
                      <a:srgbClr val="FFFFFF"/>
                    </a:gs>
                    <a:gs pos="100000">
                      <a:srgbClr val="FFFFFF"/>
                    </a:gs>
                  </a:gsLst>
                  <a:lin ang="5400000" scaled="0"/>
                </a:gradFill>
                <a:hlinkClick r:id="rId5"/>
              </a:rPr>
              <a:t>hectorl@microsoft.com</a:t>
            </a:r>
            <a:r>
              <a:rPr lang="en-US" sz="3600" dirty="0" smtClean="0">
                <a:gradFill>
                  <a:gsLst>
                    <a:gs pos="2920">
                      <a:srgbClr val="FFFFFF"/>
                    </a:gs>
                    <a:gs pos="100000">
                      <a:srgbClr val="FFFFFF"/>
                    </a:gs>
                  </a:gsLst>
                  <a:lin ang="5400000" scaled="0"/>
                </a:gradFill>
              </a:rPr>
              <a:t>) </a:t>
            </a:r>
          </a:p>
          <a:p>
            <a:pPr>
              <a:buClr>
                <a:srgbClr val="FFFFFF"/>
              </a:buClr>
            </a:pPr>
            <a:r>
              <a:rPr lang="en-US" sz="3600" dirty="0" smtClean="0">
                <a:gradFill>
                  <a:gsLst>
                    <a:gs pos="2920">
                      <a:srgbClr val="FFFFFF"/>
                    </a:gs>
                    <a:gs pos="100000">
                      <a:srgbClr val="FFFFFF"/>
                    </a:gs>
                  </a:gsLst>
                  <a:lin ang="5400000" scaled="0"/>
                </a:gradFill>
              </a:rPr>
              <a:t>UR5 Preview Download (KB3011473 Available Nov 12)</a:t>
            </a:r>
            <a:endParaRPr lang="en-US" sz="3600" dirty="0">
              <a:gradFill>
                <a:gsLst>
                  <a:gs pos="2920">
                    <a:srgbClr val="FFFFFF"/>
                  </a:gs>
                  <a:gs pos="100000">
                    <a:srgbClr val="FFFFFF"/>
                  </a:gs>
                </a:gsLst>
                <a:lin ang="5400000" scaled="0"/>
              </a:gradFill>
            </a:endParaRPr>
          </a:p>
        </p:txBody>
      </p:sp>
    </p:spTree>
    <p:extLst>
      <p:ext uri="{BB962C8B-B14F-4D97-AF65-F5344CB8AC3E}">
        <p14:creationId xmlns:p14="http://schemas.microsoft.com/office/powerpoint/2010/main" val="1890873218"/>
      </p:ext>
    </p:extLst>
  </p:cSld>
  <p:clrMapOvr>
    <a:masterClrMapping/>
  </p:clrMapOvr>
  <p:transition spd="slow">
    <p:pu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7" y="1242575"/>
            <a:ext cx="12275810" cy="6217087"/>
          </a:xfrm>
        </p:spPr>
        <p:txBody>
          <a:bodyPr/>
          <a:lstStyle/>
          <a:p>
            <a:pPr lvl="0">
              <a:lnSpc>
                <a:spcPct val="100000"/>
              </a:lnSpc>
              <a:spcBef>
                <a:spcPts val="600"/>
              </a:spcBef>
            </a:pPr>
            <a:r>
              <a:rPr lang="en-US" sz="2200" dirty="0" smtClean="0"/>
              <a:t>CDP-B328 </a:t>
            </a:r>
            <a:r>
              <a:rPr lang="en-US" sz="2200" dirty="0"/>
              <a:t>Microsoft Migration Accelerator and Microsoft Azure Site Recovery Using InMage </a:t>
            </a:r>
            <a:r>
              <a:rPr lang="en-US" sz="2200" dirty="0" smtClean="0"/>
              <a:t>Scout</a:t>
            </a:r>
          </a:p>
          <a:p>
            <a:pPr lvl="0">
              <a:lnSpc>
                <a:spcPct val="100000"/>
              </a:lnSpc>
              <a:spcBef>
                <a:spcPts val="600"/>
              </a:spcBef>
            </a:pPr>
            <a:r>
              <a:rPr lang="en-US" sz="2200" dirty="0"/>
              <a:t>CDP-B314 </a:t>
            </a:r>
            <a:r>
              <a:rPr lang="en-US" sz="2200" dirty="0" smtClean="0">
                <a:gradFill>
                  <a:gsLst>
                    <a:gs pos="1250">
                      <a:schemeClr val="tx1"/>
                    </a:gs>
                    <a:gs pos="100000">
                      <a:schemeClr val="tx1"/>
                    </a:gs>
                  </a:gsLst>
                  <a:lin ang="5400000" scaled="0"/>
                </a:gradFill>
              </a:rPr>
              <a:t>Microsoft </a:t>
            </a:r>
            <a:r>
              <a:rPr lang="en-US" sz="2200" dirty="0">
                <a:gradFill>
                  <a:gsLst>
                    <a:gs pos="1250">
                      <a:schemeClr val="tx1"/>
                    </a:gs>
                    <a:gs pos="100000">
                      <a:schemeClr val="tx1"/>
                    </a:gs>
                  </a:gsLst>
                  <a:lin ang="5400000" scaled="0"/>
                </a:gradFill>
              </a:rPr>
              <a:t>Azure Site Recovery: Leveraging Microsoft Azure as your Disaster Recovery Site</a:t>
            </a:r>
          </a:p>
          <a:p>
            <a:pPr lvl="0">
              <a:lnSpc>
                <a:spcPct val="100000"/>
              </a:lnSpc>
              <a:spcBef>
                <a:spcPts val="600"/>
              </a:spcBef>
            </a:pPr>
            <a:r>
              <a:rPr lang="en-US" sz="2200" dirty="0">
                <a:gradFill>
                  <a:gsLst>
                    <a:gs pos="1250">
                      <a:schemeClr val="tx1"/>
                    </a:gs>
                    <a:gs pos="100000">
                      <a:schemeClr val="tx1"/>
                    </a:gs>
                  </a:gsLst>
                  <a:lin ang="5400000" scaled="0"/>
                </a:gradFill>
              </a:rPr>
              <a:t>CDP-B339 Leveraging SAN Replication for Enterprise Grade Disaster Recovery with Azure Site Recovery and System </a:t>
            </a:r>
            <a:r>
              <a:rPr lang="en-US" sz="2200" dirty="0" smtClean="0">
                <a:gradFill>
                  <a:gsLst>
                    <a:gs pos="1250">
                      <a:schemeClr val="tx1"/>
                    </a:gs>
                    <a:gs pos="100000">
                      <a:schemeClr val="tx1"/>
                    </a:gs>
                  </a:gsLst>
                  <a:lin ang="5400000" scaled="0"/>
                </a:gradFill>
              </a:rPr>
              <a:t>Center</a:t>
            </a:r>
          </a:p>
          <a:p>
            <a:pPr lvl="0">
              <a:lnSpc>
                <a:spcPct val="100000"/>
              </a:lnSpc>
              <a:spcBef>
                <a:spcPts val="600"/>
              </a:spcBef>
            </a:pPr>
            <a:r>
              <a:rPr lang="en-US" sz="2200" dirty="0">
                <a:gradFill>
                  <a:gsLst>
                    <a:gs pos="1250">
                      <a:schemeClr val="tx1"/>
                    </a:gs>
                    <a:gs pos="100000">
                      <a:schemeClr val="tx1"/>
                    </a:gs>
                  </a:gsLst>
                  <a:lin ang="5400000" scaled="0"/>
                </a:gradFill>
              </a:rPr>
              <a:t>CDP-B239 How to Stay Calm When the Lights Go Out: Business Continuity in the Real </a:t>
            </a:r>
            <a:r>
              <a:rPr lang="en-US" sz="2200" dirty="0" smtClean="0">
                <a:gradFill>
                  <a:gsLst>
                    <a:gs pos="1250">
                      <a:schemeClr val="tx1"/>
                    </a:gs>
                    <a:gs pos="100000">
                      <a:schemeClr val="tx1"/>
                    </a:gs>
                  </a:gsLst>
                  <a:lin ang="5400000" scaled="0"/>
                </a:gradFill>
              </a:rPr>
              <a:t>World</a:t>
            </a:r>
          </a:p>
          <a:p>
            <a:pPr lvl="0">
              <a:lnSpc>
                <a:spcPct val="100000"/>
              </a:lnSpc>
              <a:spcBef>
                <a:spcPts val="600"/>
              </a:spcBef>
            </a:pPr>
            <a:r>
              <a:rPr lang="en-US" sz="2200" dirty="0"/>
              <a:t>CDP-B352 </a:t>
            </a:r>
            <a:r>
              <a:rPr lang="en-US" sz="2200" dirty="0" smtClean="0"/>
              <a:t>Stretching </a:t>
            </a:r>
            <a:r>
              <a:rPr lang="en-US" sz="2200" dirty="0"/>
              <a:t>Failover Clusters and Using Storage Replica for Disaster Recovery in the Next Release of Windows Server </a:t>
            </a:r>
            <a:endParaRPr lang="en-US" sz="2200" dirty="0" smtClean="0">
              <a:gradFill>
                <a:gsLst>
                  <a:gs pos="1250">
                    <a:schemeClr val="tx1"/>
                  </a:gs>
                  <a:gs pos="100000">
                    <a:schemeClr val="tx1"/>
                  </a:gs>
                </a:gsLst>
                <a:lin ang="5400000" scaled="0"/>
              </a:gradFill>
            </a:endParaRPr>
          </a:p>
          <a:p>
            <a:pPr lvl="0">
              <a:lnSpc>
                <a:spcPct val="100000"/>
              </a:lnSpc>
              <a:spcBef>
                <a:spcPts val="600"/>
              </a:spcBef>
            </a:pPr>
            <a:r>
              <a:rPr lang="en-US" sz="2200" dirty="0" smtClean="0"/>
              <a:t>CDP-B334 Cloud </a:t>
            </a:r>
            <a:r>
              <a:rPr lang="en-US" sz="2200" dirty="0"/>
              <a:t>Integrated Data Protection with System Center Data Protection Manager and Microsoft Azure </a:t>
            </a:r>
            <a:r>
              <a:rPr lang="en-US" sz="2200" dirty="0" smtClean="0"/>
              <a:t>Backup</a:t>
            </a:r>
          </a:p>
          <a:p>
            <a:pPr lvl="0">
              <a:lnSpc>
                <a:spcPct val="100000"/>
              </a:lnSpc>
              <a:spcBef>
                <a:spcPts val="600"/>
              </a:spcBef>
            </a:pPr>
            <a:r>
              <a:rPr lang="en-US" sz="2200" dirty="0"/>
              <a:t>CDP-B318 </a:t>
            </a:r>
            <a:r>
              <a:rPr lang="en-US" sz="2200" dirty="0" smtClean="0"/>
              <a:t>Building </a:t>
            </a:r>
            <a:r>
              <a:rPr lang="en-US" sz="2200" dirty="0"/>
              <a:t>Scalable and Reliable Backup Solutions in the Next Release of Windows Server Hyper-V</a:t>
            </a:r>
          </a:p>
          <a:p>
            <a:pPr lvl="0">
              <a:lnSpc>
                <a:spcPct val="100000"/>
              </a:lnSpc>
              <a:spcBef>
                <a:spcPts val="600"/>
              </a:spcBef>
            </a:pPr>
            <a:r>
              <a:rPr lang="en-US" sz="2200" dirty="0" smtClean="0">
                <a:gradFill>
                  <a:gsLst>
                    <a:gs pos="1250">
                      <a:schemeClr val="tx1"/>
                    </a:gs>
                    <a:gs pos="100000">
                      <a:schemeClr val="tx1"/>
                    </a:gs>
                  </a:gsLst>
                  <a:lin ang="5400000" scaled="0"/>
                </a:gradFill>
              </a:rPr>
              <a:t>CDP-B335 </a:t>
            </a:r>
            <a:r>
              <a:rPr lang="en-US" sz="2200" dirty="0">
                <a:gradFill>
                  <a:gsLst>
                    <a:gs pos="1250">
                      <a:schemeClr val="tx1"/>
                    </a:gs>
                    <a:gs pos="100000">
                      <a:schemeClr val="tx1"/>
                    </a:gs>
                  </a:gsLst>
                  <a:lin ang="5400000" scaled="0"/>
                </a:gradFill>
              </a:rPr>
              <a:t>Hyper-V Best Practices for High-Availability with Failover Clustering</a:t>
            </a:r>
          </a:p>
          <a:p>
            <a:pPr lvl="0">
              <a:lnSpc>
                <a:spcPct val="100000"/>
              </a:lnSpc>
              <a:spcBef>
                <a:spcPts val="600"/>
              </a:spcBef>
            </a:pPr>
            <a:r>
              <a:rPr lang="en-US" sz="2200" dirty="0">
                <a:gradFill>
                  <a:gsLst>
                    <a:gs pos="1250">
                      <a:schemeClr val="tx1"/>
                    </a:gs>
                    <a:gs pos="100000">
                      <a:schemeClr val="tx1"/>
                    </a:gs>
                  </a:gsLst>
                  <a:lin ang="5400000" scaled="0"/>
                </a:gradFill>
              </a:rPr>
              <a:t>Find </a:t>
            </a:r>
            <a:r>
              <a:rPr lang="en-US" sz="2200" dirty="0" smtClean="0">
                <a:gradFill>
                  <a:gsLst>
                    <a:gs pos="1250">
                      <a:schemeClr val="tx1"/>
                    </a:gs>
                    <a:gs pos="100000">
                      <a:schemeClr val="tx1"/>
                    </a:gs>
                  </a:gsLst>
                  <a:lin ang="5400000" scaled="0"/>
                </a:gradFill>
              </a:rPr>
              <a:t>me later </a:t>
            </a:r>
            <a:r>
              <a:rPr lang="en-US" sz="2200" dirty="0">
                <a:gradFill>
                  <a:gsLst>
                    <a:gs pos="1250">
                      <a:schemeClr val="tx1"/>
                    </a:gs>
                    <a:gs pos="100000">
                      <a:schemeClr val="tx1"/>
                    </a:gs>
                  </a:gsLst>
                  <a:lin ang="5400000" scaled="0"/>
                </a:gradFill>
              </a:rPr>
              <a:t>at the Business Continuity booth at the Microsoft Solutions Experience Location (MSE</a:t>
            </a:r>
            <a:r>
              <a:rPr lang="en-US" sz="2200" dirty="0" smtClean="0">
                <a:gradFill>
                  <a:gsLst>
                    <a:gs pos="1250">
                      <a:schemeClr val="tx1"/>
                    </a:gs>
                    <a:gs pos="100000">
                      <a:schemeClr val="tx1"/>
                    </a:gs>
                  </a:gsLst>
                  <a:lin ang="5400000" scaled="0"/>
                </a:gradFill>
              </a:rPr>
              <a:t>)</a:t>
            </a:r>
            <a:endParaRPr lang="en-US" sz="22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smtClean="0">
                <a:solidFill>
                  <a:srgbClr val="92D050"/>
                </a:solidFill>
              </a:rPr>
              <a:t>Related Content</a:t>
            </a:r>
            <a:endParaRPr lang="en-US" dirty="0">
              <a:solidFill>
                <a:srgbClr val="92D050"/>
              </a:solidFill>
            </a:endParaRPr>
          </a:p>
        </p:txBody>
      </p:sp>
      <p:sp>
        <p:nvSpPr>
          <p:cNvPr id="10" name="Text Placeholder 7"/>
          <p:cNvSpPr txBox="1">
            <a:spLocks/>
          </p:cNvSpPr>
          <p:nvPr/>
        </p:nvSpPr>
        <p:spPr>
          <a:xfrm>
            <a:off x="267028" y="2232555"/>
            <a:ext cx="12070012" cy="4047262"/>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endParaRPr lang="en-US" sz="3800" dirty="0">
              <a:gradFill>
                <a:gsLst>
                  <a:gs pos="1250">
                    <a:srgbClr val="FFFFFF"/>
                  </a:gs>
                  <a:gs pos="100000">
                    <a:srgbClr val="FFFFFF"/>
                  </a:gs>
                </a:gsLst>
                <a:lin ang="5400000" scaled="0"/>
              </a:gradFill>
            </a:endParaRPr>
          </a:p>
          <a:p>
            <a:pPr>
              <a:spcBef>
                <a:spcPts val="2400"/>
              </a:spcBef>
              <a:buClr>
                <a:srgbClr val="68217A"/>
              </a:buClr>
            </a:pPr>
            <a:endParaRPr lang="en-US" sz="3800" dirty="0">
              <a:gradFill>
                <a:gsLst>
                  <a:gs pos="1250">
                    <a:srgbClr val="FFFFFF"/>
                  </a:gs>
                  <a:gs pos="100000">
                    <a:srgbClr val="FFFFFF"/>
                  </a:gs>
                </a:gsLst>
                <a:lin ang="5400000" scaled="0"/>
              </a:gradFill>
            </a:endParaRPr>
          </a:p>
          <a:p>
            <a:pPr>
              <a:spcBef>
                <a:spcPts val="2400"/>
              </a:spcBef>
              <a:buClr>
                <a:srgbClr val="68217A"/>
              </a:buClr>
            </a:pPr>
            <a:endParaRPr lang="en-US" sz="3800" dirty="0">
              <a:gradFill>
                <a:gsLst>
                  <a:gs pos="1250">
                    <a:srgbClr val="FFFFFF"/>
                  </a:gs>
                  <a:gs pos="100000">
                    <a:srgbClr val="FFFFFF"/>
                  </a:gs>
                </a:gsLst>
                <a:lin ang="5400000" scaled="0"/>
              </a:gradFill>
            </a:endParaRPr>
          </a:p>
          <a:p>
            <a:pPr>
              <a:spcBef>
                <a:spcPts val="2400"/>
              </a:spcBef>
              <a:buClr>
                <a:srgbClr val="68217A"/>
              </a:buClr>
            </a:pPr>
            <a:endParaRPr lang="en-US" sz="3800" dirty="0">
              <a:gradFill>
                <a:gsLst>
                  <a:gs pos="1250">
                    <a:srgbClr val="FFFFFF"/>
                  </a:gs>
                  <a:gs pos="100000">
                    <a:srgbClr val="FFFFFF"/>
                  </a:gs>
                </a:gsLst>
                <a:lin ang="5400000" scaled="0"/>
              </a:gradFill>
            </a:endParaRPr>
          </a:p>
          <a:p>
            <a:pPr>
              <a:spcBef>
                <a:spcPts val="2400"/>
              </a:spcBef>
              <a:buClr>
                <a:srgbClr val="68217A"/>
              </a:buClr>
            </a:pPr>
            <a:endParaRPr lang="en-US" sz="3800" dirty="0">
              <a:gradFill>
                <a:gsLst>
                  <a:gs pos="1250">
                    <a:srgbClr val="FFFFFF"/>
                  </a:gs>
                  <a:gs pos="100000">
                    <a:srgbClr val="FFFFFF"/>
                  </a:gs>
                </a:gsLst>
                <a:lin ang="5400000" scaled="0"/>
              </a:gradFill>
            </a:endParaRPr>
          </a:p>
        </p:txBody>
      </p:sp>
      <p:sp>
        <p:nvSpPr>
          <p:cNvPr id="11" name="Text Placeholder 7"/>
          <p:cNvSpPr txBox="1">
            <a:spLocks/>
          </p:cNvSpPr>
          <p:nvPr/>
        </p:nvSpPr>
        <p:spPr>
          <a:xfrm>
            <a:off x="267028" y="3252260"/>
            <a:ext cx="12070012" cy="2379113"/>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endParaRPr lang="en-US" sz="3800" dirty="0">
              <a:gradFill>
                <a:gsLst>
                  <a:gs pos="1250">
                    <a:srgbClr val="FFFFFF"/>
                  </a:gs>
                  <a:gs pos="100000">
                    <a:srgbClr val="FFFFFF"/>
                  </a:gs>
                </a:gsLst>
                <a:lin ang="5400000" scaled="0"/>
              </a:gradFill>
            </a:endParaRPr>
          </a:p>
          <a:p>
            <a:pPr>
              <a:spcBef>
                <a:spcPts val="2400"/>
              </a:spcBef>
              <a:buClr>
                <a:srgbClr val="68217A"/>
              </a:buClr>
            </a:pPr>
            <a:endParaRPr lang="en-US" sz="3800" dirty="0" smtClean="0">
              <a:gradFill>
                <a:gsLst>
                  <a:gs pos="1250">
                    <a:srgbClr val="FFFFFF"/>
                  </a:gs>
                  <a:gs pos="100000">
                    <a:srgbClr val="FFFFFF"/>
                  </a:gs>
                </a:gsLst>
                <a:lin ang="5400000" scaled="0"/>
              </a:gradFill>
            </a:endParaRPr>
          </a:p>
          <a:p>
            <a:pPr marL="0" indent="0">
              <a:spcBef>
                <a:spcPts val="2400"/>
              </a:spcBef>
              <a:buClr>
                <a:srgbClr val="68217A"/>
              </a:buClr>
              <a:buFontTx/>
              <a:buNone/>
            </a:pPr>
            <a:endParaRPr lang="en-US" sz="38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191107288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nodePh="1">
                                  <p:stCondLst>
                                    <p:cond delay="250"/>
                                  </p:stCondLst>
                                  <p:endCondLst>
                                    <p:cond evt="begin" delay="0">
                                      <p:tn val="10"/>
                                    </p:cond>
                                  </p:end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nodePh="1">
                                  <p:stCondLst>
                                    <p:cond delay="250"/>
                                  </p:stCondLst>
                                  <p:endCondLst>
                                    <p:cond evt="begin" delay="0">
                                      <p:tn val="13"/>
                                    </p:cond>
                                  </p:end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nodePh="1">
                                  <p:stCondLst>
                                    <p:cond delay="500"/>
                                  </p:stCondLst>
                                  <p:endCondLst>
                                    <p:cond evt="begin" delay="0">
                                      <p:tn val="15"/>
                                    </p:cond>
                                  </p:end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63" presetClass="path" presetSubtype="0" decel="100000" fill="hold" grpId="1" nodeType="withEffect" nodePh="1">
                                  <p:stCondLst>
                                    <p:cond delay="500"/>
                                  </p:stCondLst>
                                  <p:endCondLst>
                                    <p:cond evt="begin" delay="0">
                                      <p:tn val="18"/>
                                    </p:cond>
                                  </p:endCondLst>
                                  <p:childTnLst>
                                    <p:animMotion origin="layout" path="M -0.02413 2.57376E-6 L 2.26704E-6 2.57376E-6 " pathEditMode="relative" rAng="0" ptsTypes="AA">
                                      <p:cBhvr>
                                        <p:cTn id="19" dur="500" fill="hold"/>
                                        <p:tgtEl>
                                          <p:spTgt spid="11"/>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5503045"/>
          </a:xfrm>
        </p:spPr>
        <p:txBody>
          <a:bodyPr/>
          <a:lstStyle/>
          <a:p>
            <a:r>
              <a:rPr lang="en-US" sz="3200" u="sng" dirty="0">
                <a:hlinkClick r:id=""/>
              </a:rPr>
              <a:t>Pricing Guide</a:t>
            </a:r>
          </a:p>
          <a:p>
            <a:r>
              <a:rPr lang="en-US" sz="3200" u="sng" dirty="0">
                <a:hlinkClick r:id=""/>
              </a:rPr>
              <a:t>Planning Guide</a:t>
            </a:r>
            <a:endParaRPr lang="en-US" sz="3200" u="sng" dirty="0"/>
          </a:p>
          <a:p>
            <a:r>
              <a:rPr lang="en-US" sz="3200" dirty="0">
                <a:hlinkClick r:id="rId3"/>
              </a:rPr>
              <a:t>Capacity Planner Tool</a:t>
            </a:r>
            <a:endParaRPr lang="en-US" sz="3200" dirty="0"/>
          </a:p>
          <a:p>
            <a:r>
              <a:rPr lang="en-US" sz="3200" dirty="0">
                <a:hlinkClick r:id="rId4"/>
              </a:rPr>
              <a:t>Deployment Guide</a:t>
            </a:r>
            <a:endParaRPr lang="en-US" sz="3200" dirty="0"/>
          </a:p>
          <a:p>
            <a:r>
              <a:rPr lang="en-US" sz="3200" dirty="0">
                <a:hlinkClick r:id="rId5"/>
              </a:rPr>
              <a:t>Configuration Tutorials</a:t>
            </a:r>
            <a:endParaRPr lang="en-US" sz="3200" dirty="0"/>
          </a:p>
          <a:p>
            <a:r>
              <a:rPr lang="en-US" sz="3200" dirty="0">
                <a:hlinkClick r:id="rId6"/>
              </a:rPr>
              <a:t>WAN Optimization with Riverbed</a:t>
            </a:r>
            <a:endParaRPr lang="en-US" sz="3200" dirty="0"/>
          </a:p>
          <a:p>
            <a:r>
              <a:rPr lang="en-US" sz="3200" dirty="0">
                <a:hlinkClick r:id="rId7"/>
              </a:rPr>
              <a:t>InMage </a:t>
            </a:r>
            <a:r>
              <a:rPr lang="en-US" sz="3200" dirty="0" smtClean="0">
                <a:hlinkClick r:id="rId7"/>
              </a:rPr>
              <a:t>Website</a:t>
            </a:r>
            <a:endParaRPr lang="en-US" sz="3200" dirty="0" smtClean="0"/>
          </a:p>
          <a:p>
            <a:r>
              <a:rPr lang="en-US" sz="3200" dirty="0">
                <a:hlinkClick r:id="rId8"/>
              </a:rPr>
              <a:t>ASR MSDN Forum</a:t>
            </a:r>
            <a:endParaRPr lang="en-US" sz="3200" dirty="0"/>
          </a:p>
          <a:p>
            <a:r>
              <a:rPr lang="en-US" sz="3200" dirty="0">
                <a:hlinkClick r:id="rId9"/>
              </a:rPr>
              <a:t>Azure Feedback Forum – ASR User </a:t>
            </a:r>
            <a:r>
              <a:rPr lang="en-US" sz="3200" dirty="0" smtClean="0">
                <a:hlinkClick r:id="rId9"/>
              </a:rPr>
              <a:t>Voice</a:t>
            </a:r>
            <a:endParaRPr lang="en-US" sz="3200" dirty="0" smtClean="0"/>
          </a:p>
          <a:p>
            <a:r>
              <a:rPr lang="en-US" sz="3200" dirty="0" smtClean="0">
                <a:hlinkClick r:id="rId10"/>
              </a:rPr>
              <a:t>ASR Wiki</a:t>
            </a:r>
            <a:endParaRPr lang="en-US" sz="3200" dirty="0"/>
          </a:p>
        </p:txBody>
      </p:sp>
      <p:sp>
        <p:nvSpPr>
          <p:cNvPr id="2" name="Title 1"/>
          <p:cNvSpPr>
            <a:spLocks noGrp="1"/>
          </p:cNvSpPr>
          <p:nvPr>
            <p:ph type="title"/>
          </p:nvPr>
        </p:nvSpPr>
        <p:spPr/>
        <p:txBody>
          <a:bodyPr/>
          <a:lstStyle/>
          <a:p>
            <a:r>
              <a:rPr lang="en-US" dirty="0" smtClean="0">
                <a:solidFill>
                  <a:srgbClr val="92D050"/>
                </a:solidFill>
              </a:rPr>
              <a:t>ASR Resources</a:t>
            </a:r>
            <a:endParaRPr lang="en-US" dirty="0">
              <a:solidFill>
                <a:srgbClr val="92D050"/>
              </a:solidFill>
            </a:endParaRPr>
          </a:p>
        </p:txBody>
      </p:sp>
      <p:sp>
        <p:nvSpPr>
          <p:cNvPr id="13" name="Text Placeholder 7"/>
          <p:cNvSpPr txBox="1">
            <a:spLocks/>
          </p:cNvSpPr>
          <p:nvPr/>
        </p:nvSpPr>
        <p:spPr>
          <a:xfrm>
            <a:off x="274639" y="4366938"/>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11"/>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11"/>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11"/>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11"/>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11"/>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endParaRPr lang="en-US" sz="38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309557510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nodePh="1">
                                  <p:stCondLst>
                                    <p:cond delay="1000"/>
                                  </p:stCondLst>
                                  <p:endCondLst>
                                    <p:cond evt="begin" delay="0">
                                      <p:tn val="10"/>
                                    </p:cond>
                                  </p:end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63" presetClass="path" presetSubtype="0" decel="100000" fill="hold" grpId="1" nodeType="withEffect" nodePh="1">
                                  <p:stCondLst>
                                    <p:cond delay="1000"/>
                                  </p:stCondLst>
                                  <p:endCondLst>
                                    <p:cond evt="begin" delay="0">
                                      <p:tn val="13"/>
                                    </p:cond>
                                  </p:endCondLst>
                                  <p:childTnLst>
                                    <p:animMotion origin="layout" path="M -0.02413 1.78393E-6 L 2.26704E-6 1.78393E-6 " pathEditMode="relative" rAng="0" ptsTypes="AA">
                                      <p:cBhvr>
                                        <p:cTn id="14"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P spid="13"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274638" y="5605099"/>
            <a:ext cx="10058400" cy="109256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spAutoFit/>
          </a:bodyPr>
          <a:lstStyle/>
          <a:p>
            <a:pPr marL="0" lvl="1" defTabSz="932418" fontAlgn="base">
              <a:lnSpc>
                <a:spcPct val="90000"/>
              </a:lnSpc>
              <a:spcBef>
                <a:spcPts val="600"/>
              </a:spcBef>
              <a:buClr>
                <a:srgbClr val="000000">
                  <a:lumMod val="75000"/>
                  <a:lumOff val="25000"/>
                </a:srgbClr>
              </a:buClr>
              <a:buSzPct val="90000"/>
              <a:tabLst>
                <a:tab pos="642659" algn="l"/>
              </a:tabLst>
            </a:pPr>
            <a:r>
              <a:rPr lang="en-US" sz="2600" spc="-51" dirty="0">
                <a:gradFill>
                  <a:gsLst>
                    <a:gs pos="0">
                      <a:schemeClr val="tx1"/>
                    </a:gs>
                    <a:gs pos="100000">
                      <a:schemeClr val="tx1"/>
                    </a:gs>
                  </a:gsLst>
                  <a:lin ang="5400000" scaled="0"/>
                </a:gradFill>
                <a:latin typeface="+mj-lt"/>
              </a:rPr>
              <a:t>Come </a:t>
            </a:r>
            <a:r>
              <a:rPr lang="en-US" sz="2600" spc="-51" dirty="0" smtClean="0">
                <a:gradFill>
                  <a:gsLst>
                    <a:gs pos="0">
                      <a:schemeClr val="tx1"/>
                    </a:gs>
                    <a:gs pos="100000">
                      <a:schemeClr val="tx1"/>
                    </a:gs>
                  </a:gsLst>
                  <a:lin ang="5400000" scaled="0"/>
                </a:gradFill>
                <a:latin typeface="+mj-lt"/>
              </a:rPr>
              <a:t>visit us </a:t>
            </a:r>
            <a:r>
              <a:rPr lang="en-US" sz="2600" spc="-51" dirty="0">
                <a:gradFill>
                  <a:gsLst>
                    <a:gs pos="0">
                      <a:schemeClr val="tx1"/>
                    </a:gs>
                    <a:gs pos="100000">
                      <a:schemeClr val="tx1"/>
                    </a:gs>
                  </a:gsLst>
                  <a:lin ang="5400000" scaled="0"/>
                </a:gradFill>
                <a:latin typeface="+mj-lt"/>
              </a:rPr>
              <a:t>in the Microsoft Solutions Experience (MSE)!</a:t>
            </a:r>
          </a:p>
          <a:p>
            <a:pPr marL="0" lvl="1" defTabSz="932418" fontAlgn="base">
              <a:lnSpc>
                <a:spcPct val="90000"/>
              </a:lnSpc>
              <a:spcBef>
                <a:spcPts val="600"/>
              </a:spcBef>
              <a:buClr>
                <a:srgbClr val="000000">
                  <a:lumMod val="75000"/>
                  <a:lumOff val="25000"/>
                </a:srgbClr>
              </a:buClr>
              <a:buSzPct val="90000"/>
              <a:tabLst>
                <a:tab pos="642659" algn="l"/>
              </a:tabLst>
            </a:pPr>
            <a:r>
              <a:rPr lang="en-US" sz="2600" spc="-51" dirty="0">
                <a:gradFill>
                  <a:gsLst>
                    <a:gs pos="0">
                      <a:schemeClr val="tx1"/>
                    </a:gs>
                    <a:gs pos="100000">
                      <a:schemeClr val="tx1"/>
                    </a:gs>
                  </a:gsLst>
                  <a:lin ang="5400000" scaled="0"/>
                </a:gradFill>
                <a:latin typeface="+mj-lt"/>
              </a:rPr>
              <a:t>Look for the </a:t>
            </a:r>
            <a:r>
              <a:rPr lang="en-US" sz="2600" b="1" spc="-51" dirty="0">
                <a:gradFill>
                  <a:gsLst>
                    <a:gs pos="0">
                      <a:schemeClr val="tx1"/>
                    </a:gs>
                    <a:gs pos="100000">
                      <a:schemeClr val="tx1"/>
                    </a:gs>
                  </a:gsLst>
                  <a:lin ang="5400000" scaled="0"/>
                </a:gradFill>
              </a:rPr>
              <a:t>Cloud and Datacenter Platform</a:t>
            </a:r>
            <a:r>
              <a:rPr lang="en-US" sz="2600" spc="-51" dirty="0">
                <a:gradFill>
                  <a:gsLst>
                    <a:gs pos="0">
                      <a:schemeClr val="tx1"/>
                    </a:gs>
                    <a:gs pos="100000">
                      <a:schemeClr val="tx1"/>
                    </a:gs>
                  </a:gsLst>
                  <a:lin ang="5400000" scaled="0"/>
                </a:gradFill>
              </a:rPr>
              <a:t> </a:t>
            </a:r>
            <a:r>
              <a:rPr lang="en-US" sz="2600" spc="-51" dirty="0" smtClean="0">
                <a:gradFill>
                  <a:gsLst>
                    <a:gs pos="0">
                      <a:schemeClr val="tx1"/>
                    </a:gs>
                    <a:gs pos="100000">
                      <a:schemeClr val="tx1"/>
                    </a:gs>
                  </a:gsLst>
                  <a:lin ang="5400000" scaled="0"/>
                </a:gradFill>
                <a:latin typeface="+mj-lt"/>
              </a:rPr>
              <a:t>area </a:t>
            </a:r>
            <a:r>
              <a:rPr lang="en-US" sz="2600" spc="-51" dirty="0" err="1" smtClean="0">
                <a:gradFill>
                  <a:gsLst>
                    <a:gs pos="0">
                      <a:schemeClr val="tx1"/>
                    </a:gs>
                    <a:gs pos="100000">
                      <a:schemeClr val="tx1"/>
                    </a:gs>
                  </a:gsLst>
                  <a:lin ang="5400000" scaled="0"/>
                </a:gradFill>
                <a:latin typeface="+mj-lt"/>
              </a:rPr>
              <a:t>TechExpo</a:t>
            </a:r>
            <a:r>
              <a:rPr lang="en-US" sz="2600" spc="-51" dirty="0" smtClean="0">
                <a:gradFill>
                  <a:gsLst>
                    <a:gs pos="0">
                      <a:schemeClr val="tx1"/>
                    </a:gs>
                    <a:gs pos="100000">
                      <a:schemeClr val="tx1"/>
                    </a:gs>
                  </a:gsLst>
                  <a:lin ang="5400000" scaled="0"/>
                </a:gradFill>
                <a:latin typeface="+mj-lt"/>
              </a:rPr>
              <a:t> </a:t>
            </a:r>
            <a:r>
              <a:rPr lang="en-US" sz="2600" spc="-51" dirty="0">
                <a:gradFill>
                  <a:gsLst>
                    <a:gs pos="0">
                      <a:schemeClr val="tx1"/>
                    </a:gs>
                    <a:gs pos="100000">
                      <a:schemeClr val="tx1"/>
                    </a:gs>
                  </a:gsLst>
                  <a:lin ang="5400000" scaled="0"/>
                </a:gradFill>
                <a:latin typeface="+mj-lt"/>
              </a:rPr>
              <a:t>Hall 7</a:t>
            </a:r>
          </a:p>
        </p:txBody>
      </p:sp>
      <p:sp>
        <p:nvSpPr>
          <p:cNvPr id="6" name="Title 5"/>
          <p:cNvSpPr>
            <a:spLocks noGrp="1"/>
          </p:cNvSpPr>
          <p:nvPr>
            <p:ph type="title"/>
          </p:nvPr>
        </p:nvSpPr>
        <p:spPr>
          <a:xfrm>
            <a:off x="274639" y="295274"/>
            <a:ext cx="11889564" cy="917575"/>
          </a:xfrm>
        </p:spPr>
        <p:txBody>
          <a:bodyPr/>
          <a:lstStyle/>
          <a:p>
            <a:r>
              <a:rPr lang="en-US" dirty="0"/>
              <a:t>For </a:t>
            </a:r>
            <a:r>
              <a:rPr lang="en-US" dirty="0" smtClean="0"/>
              <a:t>more information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10788545" y="6268019"/>
            <a:ext cx="1190730" cy="255073"/>
          </a:xfrm>
          <a:prstGeom prst="rect">
            <a:avLst/>
          </a:prstGeom>
        </p:spPr>
      </p:pic>
      <p:grpSp>
        <p:nvGrpSpPr>
          <p:cNvPr id="27" name="Group 26"/>
          <p:cNvGrpSpPr/>
          <p:nvPr/>
        </p:nvGrpSpPr>
        <p:grpSpPr>
          <a:xfrm>
            <a:off x="274639" y="1223909"/>
            <a:ext cx="10338819" cy="821763"/>
            <a:chOff x="274639" y="1545485"/>
            <a:chExt cx="10338819" cy="821763"/>
          </a:xfrm>
        </p:grpSpPr>
        <p:sp>
          <p:nvSpPr>
            <p:cNvPr id="2" name="Rectangle 1"/>
            <p:cNvSpPr/>
            <p:nvPr/>
          </p:nvSpPr>
          <p:spPr>
            <a:xfrm>
              <a:off x="4981168" y="1545485"/>
              <a:ext cx="5632290" cy="821763"/>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Windows Server Technical Preview</a:t>
              </a:r>
            </a:p>
            <a:p>
              <a:pPr defTabSz="932418">
                <a:lnSpc>
                  <a:spcPct val="90000"/>
                </a:lnSpc>
              </a:pPr>
              <a:r>
                <a:rPr lang="en-US" dirty="0">
                  <a:gradFill>
                    <a:gsLst>
                      <a:gs pos="0">
                        <a:schemeClr val="tx1"/>
                      </a:gs>
                      <a:gs pos="100000">
                        <a:schemeClr val="tx1"/>
                      </a:gs>
                    </a:gsLst>
                    <a:lin ang="5400000" scaled="0"/>
                  </a:gradFill>
                  <a:hlinkClick r:id="rId4"/>
                </a:rPr>
                <a:t>http://technet.microsoft.com/library/dn765472.aspx</a:t>
              </a:r>
              <a:endParaRPr lang="en-US" dirty="0">
                <a:gradFill>
                  <a:gsLst>
                    <a:gs pos="0">
                      <a:schemeClr val="tx1"/>
                    </a:gs>
                    <a:gs pos="100000">
                      <a:schemeClr val="tx1"/>
                    </a:gs>
                  </a:gsLst>
                  <a:lin ang="5400000" scaled="0"/>
                </a:gradFill>
              </a:endParaRPr>
            </a:p>
          </p:txBody>
        </p:sp>
        <p:sp>
          <p:nvSpPr>
            <p:cNvPr id="11" name="Freeform 9"/>
            <p:cNvSpPr>
              <a:spLocks noEditPoints="1"/>
            </p:cNvSpPr>
            <p:nvPr/>
          </p:nvSpPr>
          <p:spPr bwMode="black">
            <a:xfrm>
              <a:off x="4107231" y="167937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19" name="TextBox 18"/>
            <p:cNvSpPr txBox="1"/>
            <p:nvPr/>
          </p:nvSpPr>
          <p:spPr>
            <a:xfrm>
              <a:off x="274639" y="154548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Windows Server</a:t>
              </a:r>
            </a:p>
          </p:txBody>
        </p:sp>
      </p:grpSp>
      <p:grpSp>
        <p:nvGrpSpPr>
          <p:cNvPr id="7" name="Group 6"/>
          <p:cNvGrpSpPr/>
          <p:nvPr/>
        </p:nvGrpSpPr>
        <p:grpSpPr>
          <a:xfrm>
            <a:off x="274639" y="4115269"/>
            <a:ext cx="10338819" cy="821763"/>
            <a:chOff x="274639" y="4906595"/>
            <a:chExt cx="10338819" cy="821763"/>
          </a:xfrm>
        </p:grpSpPr>
        <p:sp>
          <p:nvSpPr>
            <p:cNvPr id="20" name="Freeform 9"/>
            <p:cNvSpPr>
              <a:spLocks noEditPoints="1"/>
            </p:cNvSpPr>
            <p:nvPr/>
          </p:nvSpPr>
          <p:spPr bwMode="black">
            <a:xfrm>
              <a:off x="4107231" y="504048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21" name="TextBox 20"/>
            <p:cNvSpPr txBox="1"/>
            <p:nvPr/>
          </p:nvSpPr>
          <p:spPr>
            <a:xfrm>
              <a:off x="274639" y="490659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Microsoft Azure</a:t>
              </a:r>
            </a:p>
          </p:txBody>
        </p:sp>
        <p:sp>
          <p:nvSpPr>
            <p:cNvPr id="22" name="Rectangle 21"/>
            <p:cNvSpPr/>
            <p:nvPr/>
          </p:nvSpPr>
          <p:spPr>
            <a:xfrm>
              <a:off x="4981168" y="4906595"/>
              <a:ext cx="5632290" cy="821763"/>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Microsoft Azure</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dirty="0">
                  <a:gradFill>
                    <a:gsLst>
                      <a:gs pos="0">
                        <a:schemeClr val="tx1"/>
                      </a:gs>
                      <a:gs pos="100000">
                        <a:schemeClr val="tx1"/>
                      </a:gs>
                    </a:gsLst>
                    <a:lin ang="5400000" scaled="0"/>
                  </a:gradFill>
                  <a:hlinkClick r:id="rId5"/>
                </a:rPr>
                <a:t>http://azure.microsoft.com/en-us/</a:t>
              </a:r>
              <a:r>
                <a:rPr lang="en-US" dirty="0">
                  <a:gradFill>
                    <a:gsLst>
                      <a:gs pos="0">
                        <a:schemeClr val="tx1"/>
                      </a:gs>
                      <a:gs pos="100000">
                        <a:schemeClr val="tx1"/>
                      </a:gs>
                    </a:gsLst>
                    <a:lin ang="5400000" scaled="0"/>
                  </a:gradFill>
                </a:rPr>
                <a:t> </a:t>
              </a:r>
            </a:p>
          </p:txBody>
        </p:sp>
      </p:grpSp>
      <p:grpSp>
        <p:nvGrpSpPr>
          <p:cNvPr id="23" name="Group 22"/>
          <p:cNvGrpSpPr/>
          <p:nvPr/>
        </p:nvGrpSpPr>
        <p:grpSpPr>
          <a:xfrm>
            <a:off x="274639" y="2104596"/>
            <a:ext cx="11646039" cy="821763"/>
            <a:chOff x="274639" y="2582755"/>
            <a:chExt cx="11646039" cy="821763"/>
          </a:xfrm>
        </p:grpSpPr>
        <p:sp>
          <p:nvSpPr>
            <p:cNvPr id="12" name="Freeform 9"/>
            <p:cNvSpPr>
              <a:spLocks noEditPoints="1"/>
            </p:cNvSpPr>
            <p:nvPr/>
          </p:nvSpPr>
          <p:spPr bwMode="black">
            <a:xfrm>
              <a:off x="4107231" y="271664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3" name="TextBox 2"/>
            <p:cNvSpPr txBox="1"/>
            <p:nvPr/>
          </p:nvSpPr>
          <p:spPr>
            <a:xfrm>
              <a:off x="274639" y="258275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System Center</a:t>
              </a:r>
            </a:p>
          </p:txBody>
        </p:sp>
        <p:sp>
          <p:nvSpPr>
            <p:cNvPr id="24" name="Rectangle 23"/>
            <p:cNvSpPr/>
            <p:nvPr/>
          </p:nvSpPr>
          <p:spPr>
            <a:xfrm>
              <a:off x="4981168" y="2582755"/>
              <a:ext cx="6939510" cy="821763"/>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System Center Technical Preview</a:t>
              </a:r>
            </a:p>
            <a:p>
              <a:pPr defTabSz="932418">
                <a:lnSpc>
                  <a:spcPct val="90000"/>
                </a:lnSpc>
              </a:pPr>
              <a:r>
                <a:rPr lang="en-US" dirty="0">
                  <a:gradFill>
                    <a:gsLst>
                      <a:gs pos="0">
                        <a:schemeClr val="tx1"/>
                      </a:gs>
                      <a:gs pos="100000">
                        <a:schemeClr val="tx1"/>
                      </a:gs>
                    </a:gsLst>
                    <a:lin ang="5400000" scaled="0"/>
                  </a:gradFill>
                  <a:hlinkClick r:id="rId6"/>
                </a:rPr>
                <a:t>http://</a:t>
              </a:r>
              <a:r>
                <a:rPr lang="en-US" dirty="0" smtClean="0">
                  <a:gradFill>
                    <a:gsLst>
                      <a:gs pos="0">
                        <a:schemeClr val="tx1"/>
                      </a:gs>
                      <a:gs pos="100000">
                        <a:schemeClr val="tx1"/>
                      </a:gs>
                    </a:gsLst>
                    <a:lin ang="5400000" scaled="0"/>
                  </a:gradFill>
                  <a:hlinkClick r:id="rId6"/>
                </a:rPr>
                <a:t>technet.microsoft.com/en-us/library/hh546785.aspx</a:t>
              </a:r>
              <a:endParaRPr lang="en-US" dirty="0">
                <a:gradFill>
                  <a:gsLst>
                    <a:gs pos="0">
                      <a:schemeClr val="tx1"/>
                    </a:gs>
                    <a:gs pos="100000">
                      <a:schemeClr val="tx1"/>
                    </a:gs>
                  </a:gsLst>
                  <a:lin ang="5400000" scaled="0"/>
                </a:gradFill>
              </a:endParaRPr>
            </a:p>
          </p:txBody>
        </p:sp>
      </p:grpSp>
      <p:grpSp>
        <p:nvGrpSpPr>
          <p:cNvPr id="17" name="Group 16"/>
          <p:cNvGrpSpPr/>
          <p:nvPr/>
        </p:nvGrpSpPr>
        <p:grpSpPr>
          <a:xfrm>
            <a:off x="274639" y="2985283"/>
            <a:ext cx="11648403" cy="1071062"/>
            <a:chOff x="274639" y="3620025"/>
            <a:chExt cx="11648403" cy="1071062"/>
          </a:xfrm>
        </p:grpSpPr>
        <p:sp>
          <p:nvSpPr>
            <p:cNvPr id="13" name="Freeform 9"/>
            <p:cNvSpPr>
              <a:spLocks noEditPoints="1"/>
            </p:cNvSpPr>
            <p:nvPr/>
          </p:nvSpPr>
          <p:spPr bwMode="black">
            <a:xfrm>
              <a:off x="4107231" y="375391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18" name="TextBox 17"/>
            <p:cNvSpPr txBox="1"/>
            <p:nvPr/>
          </p:nvSpPr>
          <p:spPr>
            <a:xfrm>
              <a:off x="274639" y="362002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Azure Pack</a:t>
              </a:r>
            </a:p>
          </p:txBody>
        </p:sp>
        <p:sp>
          <p:nvSpPr>
            <p:cNvPr id="25" name="Rectangle 24"/>
            <p:cNvSpPr/>
            <p:nvPr/>
          </p:nvSpPr>
          <p:spPr>
            <a:xfrm>
              <a:off x="4981168" y="3620025"/>
              <a:ext cx="6941874" cy="1071062"/>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Azure Pack</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u="sng" dirty="0">
                  <a:gradFill>
                    <a:gsLst>
                      <a:gs pos="0">
                        <a:schemeClr val="tx1"/>
                      </a:gs>
                      <a:gs pos="100000">
                        <a:schemeClr val="tx1"/>
                      </a:gs>
                    </a:gsLst>
                    <a:lin ang="5400000" scaled="0"/>
                  </a:gradFill>
                  <a:hlinkClick r:id="rId7"/>
                </a:rPr>
                <a:t>http://</a:t>
              </a:r>
              <a:r>
                <a:rPr lang="en-US" u="sng" dirty="0" smtClean="0">
                  <a:gradFill>
                    <a:gsLst>
                      <a:gs pos="0">
                        <a:schemeClr val="tx1"/>
                      </a:gs>
                      <a:gs pos="100000">
                        <a:schemeClr val="tx1"/>
                      </a:gs>
                    </a:gsLst>
                    <a:lin ang="5400000" scaled="0"/>
                  </a:gradFill>
                  <a:hlinkClick r:id="rId7"/>
                </a:rPr>
                <a:t>www.microsoft.com/en-us/server-cloud/products/</a:t>
              </a:r>
              <a:br>
                <a:rPr lang="en-US" u="sng" dirty="0" smtClean="0">
                  <a:gradFill>
                    <a:gsLst>
                      <a:gs pos="0">
                        <a:schemeClr val="tx1"/>
                      </a:gs>
                      <a:gs pos="100000">
                        <a:schemeClr val="tx1"/>
                      </a:gs>
                    </a:gsLst>
                    <a:lin ang="5400000" scaled="0"/>
                  </a:gradFill>
                  <a:hlinkClick r:id="rId7"/>
                </a:rPr>
              </a:br>
              <a:r>
                <a:rPr lang="en-US" u="sng" dirty="0" smtClean="0">
                  <a:gradFill>
                    <a:gsLst>
                      <a:gs pos="0">
                        <a:schemeClr val="tx1"/>
                      </a:gs>
                      <a:gs pos="100000">
                        <a:schemeClr val="tx1"/>
                      </a:gs>
                    </a:gsLst>
                    <a:lin ang="5400000" scaled="0"/>
                  </a:gradFill>
                  <a:hlinkClick r:id="rId7"/>
                </a:rPr>
                <a:t>windows-azure-pack</a:t>
              </a:r>
              <a:endParaRPr lang="en-US" dirty="0">
                <a:gradFill>
                  <a:gsLst>
                    <a:gs pos="0">
                      <a:schemeClr val="tx1"/>
                    </a:gs>
                    <a:gs pos="100000">
                      <a:schemeClr val="tx1"/>
                    </a:gs>
                  </a:gsLst>
                  <a:lin ang="5400000" scaled="0"/>
                </a:gradFill>
              </a:endParaRPr>
            </a:p>
          </p:txBody>
        </p:sp>
      </p:grpSp>
    </p:spTree>
    <p:extLst>
      <p:ext uri="{BB962C8B-B14F-4D97-AF65-F5344CB8AC3E}">
        <p14:creationId xmlns:p14="http://schemas.microsoft.com/office/powerpoint/2010/main" val="422341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600"/>
                                        <p:tgtEl>
                                          <p:spTgt spid="27"/>
                                        </p:tgtEl>
                                      </p:cBhvr>
                                    </p:animEffect>
                                  </p:childTnLst>
                                </p:cTn>
                              </p:par>
                              <p:par>
                                <p:cTn id="8" presetID="63" presetClass="path" presetSubtype="0" decel="100000" fill="hold" nodeType="withEffect">
                                  <p:stCondLst>
                                    <p:cond delay="0"/>
                                  </p:stCondLst>
                                  <p:childTnLst>
                                    <p:animMotion origin="layout" path="M -0.02413 -2.12892E-6 L 2.57085E-6 -2.12892E-6 " pathEditMode="relative" rAng="0" ptsTypes="AA">
                                      <p:cBhvr>
                                        <p:cTn id="9" dur="1000" fill="hold"/>
                                        <p:tgtEl>
                                          <p:spTgt spid="27"/>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600"/>
                                        <p:tgtEl>
                                          <p:spTgt spid="23"/>
                                        </p:tgtEl>
                                      </p:cBhvr>
                                    </p:animEffect>
                                  </p:childTnLst>
                                </p:cTn>
                              </p:par>
                              <p:par>
                                <p:cTn id="13" presetID="63" presetClass="path" presetSubtype="0" decel="100000" fill="hold" nodeType="withEffect">
                                  <p:stCondLst>
                                    <p:cond delay="100"/>
                                  </p:stCondLst>
                                  <p:childTnLst>
                                    <p:animMotion origin="layout" path="M -0.02413 2.40581E-7 L 1.30202E-6 2.40581E-7 " pathEditMode="relative" rAng="0" ptsTypes="AA">
                                      <p:cBhvr>
                                        <p:cTn id="14" dur="1000" fill="hold"/>
                                        <p:tgtEl>
                                          <p:spTgt spid="2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600"/>
                                        <p:tgtEl>
                                          <p:spTgt spid="17"/>
                                        </p:tgtEl>
                                      </p:cBhvr>
                                    </p:animEffect>
                                  </p:childTnLst>
                                </p:cTn>
                              </p:par>
                              <p:par>
                                <p:cTn id="18" presetID="63" presetClass="path" presetSubtype="0" decel="100000" fill="hold" nodeType="withEffect">
                                  <p:stCondLst>
                                    <p:cond delay="200"/>
                                  </p:stCondLst>
                                  <p:childTnLst>
                                    <p:animMotion origin="layout" path="M -0.02413 2.51475E-6 L 3.65331E-6 2.51475E-6 " pathEditMode="relative" rAng="0" ptsTypes="AA">
                                      <p:cBhvr>
                                        <p:cTn id="19" dur="1000" fill="hold"/>
                                        <p:tgtEl>
                                          <p:spTgt spid="17"/>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600"/>
                                        <p:tgtEl>
                                          <p:spTgt spid="7"/>
                                        </p:tgtEl>
                                      </p:cBhvr>
                                    </p:animEffect>
                                  </p:childTnLst>
                                </p:cTn>
                              </p:par>
                              <p:par>
                                <p:cTn id="23" presetID="63" presetClass="path" presetSubtype="0" decel="100000" fill="hold" nodeType="withEffect">
                                  <p:stCondLst>
                                    <p:cond delay="300"/>
                                  </p:stCondLst>
                                  <p:childTnLst>
                                    <p:animMotion origin="layout" path="M -0.02413 -2.17431E-6 L 2.57085E-6 -2.17431E-6 " pathEditMode="relative" rAng="0" ptsTypes="AA">
                                      <p:cBhvr>
                                        <p:cTn id="24" dur="1000" fill="hold"/>
                                        <p:tgtEl>
                                          <p:spTgt spid="7"/>
                                        </p:tgtEl>
                                        <p:attrNameLst>
                                          <p:attrName>ppt_x</p:attrName>
                                          <p:attrName>ppt_y</p:attrName>
                                        </p:attrNameLst>
                                      </p:cBhvr>
                                      <p:rCtr x="1200" y="0"/>
                                    </p:animMotion>
                                  </p:childTnLst>
                                </p:cTn>
                              </p:par>
                              <p:par>
                                <p:cTn id="25" presetID="10" presetClass="entr" presetSubtype="0" fill="hold" grpId="0" nodeType="withEffect">
                                  <p:stCondLst>
                                    <p:cond delay="4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600"/>
                                        <p:tgtEl>
                                          <p:spTgt spid="16"/>
                                        </p:tgtEl>
                                      </p:cBhvr>
                                    </p:animEffect>
                                  </p:childTnLst>
                                </p:cTn>
                              </p:par>
                              <p:par>
                                <p:cTn id="28" presetID="63" presetClass="path" presetSubtype="0" decel="100000" fill="hold" grpId="1" nodeType="withEffect">
                                  <p:stCondLst>
                                    <p:cond delay="400"/>
                                  </p:stCondLst>
                                  <p:childTnLst>
                                    <p:animMotion origin="layout" path="M -0.02413 -2.17431E-6 L 2.57085E-6 -2.17431E-6 " pathEditMode="relative" rAng="0" ptsTypes="AA">
                                      <p:cBhvr>
                                        <p:cTn id="29" dur="1000" fill="hold"/>
                                        <p:tgtEl>
                                          <p:spTgt spid="1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0390823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Business Continuity Challenges</a:t>
            </a:r>
            <a:endParaRPr lang="en-US" dirty="0">
              <a:solidFill>
                <a:srgbClr val="92D050"/>
              </a:solidFill>
            </a:endParaRPr>
          </a:p>
        </p:txBody>
      </p:sp>
      <p:sp>
        <p:nvSpPr>
          <p:cNvPr id="3" name="Title 1"/>
          <p:cNvSpPr txBox="1">
            <a:spLocks/>
          </p:cNvSpPr>
          <p:nvPr/>
        </p:nvSpPr>
        <p:spPr>
          <a:xfrm>
            <a:off x="249698" y="787409"/>
            <a:ext cx="11849241" cy="1097302"/>
          </a:xfrm>
          <a:prstGeom prst="rect">
            <a:avLst/>
          </a:prstGeom>
        </p:spPr>
        <p:txBody>
          <a:bodyPr vert="horz" wrap="square" lIns="198955" tIns="124347" rIns="198955" bIns="124347" rtlCol="0" anchor="t">
            <a:noAutofit/>
          </a:bodyPr>
          <a:lstStyle>
            <a:lvl1pPr algn="l" defTabSz="685870" rtl="0" eaLnBrk="1" latinLnBrk="0" hangingPunct="1">
              <a:lnSpc>
                <a:spcPts val="4632"/>
              </a:lnSpc>
              <a:spcBef>
                <a:spcPct val="0"/>
              </a:spcBef>
              <a:buNone/>
              <a:defRPr lang="en-US" sz="4265" b="0" kern="1200" cap="none" spc="-75" baseline="0">
                <a:ln w="3175">
                  <a:noFill/>
                </a:ln>
                <a:solidFill>
                  <a:schemeClr val="accent2"/>
                </a:solidFill>
                <a:effectLst/>
                <a:latin typeface="+mj-lt"/>
                <a:ea typeface="+mn-ea"/>
                <a:cs typeface="Segoe UI" pitchFamily="34" charset="0"/>
              </a:defRPr>
            </a:lvl1pPr>
          </a:lstStyle>
          <a:p>
            <a:r>
              <a:rPr sz="3264" dirty="0" smtClean="0">
                <a:solidFill>
                  <a:srgbClr val="505050">
                    <a:lumMod val="20000"/>
                    <a:lumOff val="80000"/>
                  </a:srgbClr>
                </a:solidFill>
              </a:rPr>
              <a:t>App and Data Growth’s Impact on </a:t>
            </a:r>
            <a:r>
              <a:rPr sz="3264" dirty="0">
                <a:solidFill>
                  <a:srgbClr val="505050">
                    <a:lumMod val="20000"/>
                    <a:lumOff val="80000"/>
                  </a:srgbClr>
                </a:solidFill>
              </a:rPr>
              <a:t>business continuity</a:t>
            </a:r>
          </a:p>
        </p:txBody>
      </p:sp>
      <p:grpSp>
        <p:nvGrpSpPr>
          <p:cNvPr id="98" name="Group 97"/>
          <p:cNvGrpSpPr/>
          <p:nvPr/>
        </p:nvGrpSpPr>
        <p:grpSpPr>
          <a:xfrm>
            <a:off x="3716880" y="5920253"/>
            <a:ext cx="8447206" cy="746083"/>
            <a:chOff x="2732599" y="4353523"/>
            <a:chExt cx="6211745" cy="548640"/>
          </a:xfrm>
        </p:grpSpPr>
        <p:grpSp>
          <p:nvGrpSpPr>
            <p:cNvPr id="26" name="Group 25"/>
            <p:cNvGrpSpPr/>
            <p:nvPr/>
          </p:nvGrpSpPr>
          <p:grpSpPr>
            <a:xfrm>
              <a:off x="2732599" y="4353523"/>
              <a:ext cx="6211745" cy="548640"/>
              <a:chOff x="2732599" y="4353523"/>
              <a:chExt cx="6211745" cy="548640"/>
            </a:xfrm>
          </p:grpSpPr>
          <p:grpSp>
            <p:nvGrpSpPr>
              <p:cNvPr id="89" name="Group 88"/>
              <p:cNvGrpSpPr/>
              <p:nvPr/>
            </p:nvGrpSpPr>
            <p:grpSpPr>
              <a:xfrm>
                <a:off x="3648224" y="4353523"/>
                <a:ext cx="5296120" cy="548640"/>
                <a:chOff x="2151942" y="4242476"/>
                <a:chExt cx="6324148" cy="671374"/>
              </a:xfrm>
            </p:grpSpPr>
            <p:sp>
              <p:nvSpPr>
                <p:cNvPr id="90" name="Rectangle 89"/>
                <p:cNvSpPr/>
                <p:nvPr/>
              </p:nvSpPr>
              <p:spPr bwMode="auto">
                <a:xfrm>
                  <a:off x="2151942" y="4242476"/>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91" name="TextBox 90"/>
                <p:cNvSpPr txBox="1"/>
                <p:nvPr/>
              </p:nvSpPr>
              <p:spPr>
                <a:xfrm>
                  <a:off x="2297639" y="4453511"/>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Increasing costs</a:t>
                  </a:r>
                </a:p>
              </p:txBody>
            </p:sp>
          </p:grpSp>
          <p:sp>
            <p:nvSpPr>
              <p:cNvPr id="92" name="Rectangle 91"/>
              <p:cNvSpPr/>
              <p:nvPr/>
            </p:nvSpPr>
            <p:spPr bwMode="auto">
              <a:xfrm>
                <a:off x="2732599" y="4353523"/>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sp>
          <p:nvSpPr>
            <p:cNvPr id="10" name="Freeform 6"/>
            <p:cNvSpPr>
              <a:spLocks/>
            </p:cNvSpPr>
            <p:nvPr/>
          </p:nvSpPr>
          <p:spPr bwMode="auto">
            <a:xfrm>
              <a:off x="3051499" y="4399579"/>
              <a:ext cx="248880" cy="456527"/>
            </a:xfrm>
            <a:custGeom>
              <a:avLst/>
              <a:gdLst>
                <a:gd name="T0" fmla="*/ 103 w 269"/>
                <a:gd name="T1" fmla="*/ 493 h 493"/>
                <a:gd name="T2" fmla="*/ 103 w 269"/>
                <a:gd name="T3" fmla="*/ 436 h 493"/>
                <a:gd name="T4" fmla="*/ 0 w 269"/>
                <a:gd name="T5" fmla="*/ 410 h 493"/>
                <a:gd name="T6" fmla="*/ 18 w 269"/>
                <a:gd name="T7" fmla="*/ 339 h 493"/>
                <a:gd name="T8" fmla="*/ 118 w 269"/>
                <a:gd name="T9" fmla="*/ 366 h 493"/>
                <a:gd name="T10" fmla="*/ 176 w 269"/>
                <a:gd name="T11" fmla="*/ 328 h 493"/>
                <a:gd name="T12" fmla="*/ 112 w 269"/>
                <a:gd name="T13" fmla="*/ 276 h 493"/>
                <a:gd name="T14" fmla="*/ 4 w 269"/>
                <a:gd name="T15" fmla="*/ 165 h 493"/>
                <a:gd name="T16" fmla="*/ 106 w 269"/>
                <a:gd name="T17" fmla="*/ 58 h 493"/>
                <a:gd name="T18" fmla="*/ 106 w 269"/>
                <a:gd name="T19" fmla="*/ 0 h 493"/>
                <a:gd name="T20" fmla="*/ 165 w 269"/>
                <a:gd name="T21" fmla="*/ 0 h 493"/>
                <a:gd name="T22" fmla="*/ 165 w 269"/>
                <a:gd name="T23" fmla="*/ 53 h 493"/>
                <a:gd name="T24" fmla="*/ 252 w 269"/>
                <a:gd name="T25" fmla="*/ 73 h 493"/>
                <a:gd name="T26" fmla="*/ 235 w 269"/>
                <a:gd name="T27" fmla="*/ 141 h 493"/>
                <a:gd name="T28" fmla="*/ 148 w 269"/>
                <a:gd name="T29" fmla="*/ 121 h 493"/>
                <a:gd name="T30" fmla="*/ 96 w 269"/>
                <a:gd name="T31" fmla="*/ 155 h 493"/>
                <a:gd name="T32" fmla="*/ 169 w 269"/>
                <a:gd name="T33" fmla="*/ 207 h 493"/>
                <a:gd name="T34" fmla="*/ 269 w 269"/>
                <a:gd name="T35" fmla="*/ 320 h 493"/>
                <a:gd name="T36" fmla="*/ 162 w 269"/>
                <a:gd name="T37" fmla="*/ 431 h 493"/>
                <a:gd name="T38" fmla="*/ 162 w 269"/>
                <a:gd name="T39" fmla="*/ 493 h 493"/>
                <a:gd name="T40" fmla="*/ 103 w 269"/>
                <a:gd name="T41" fmla="*/ 49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9" h="493">
                  <a:moveTo>
                    <a:pt x="103" y="493"/>
                  </a:moveTo>
                  <a:cubicBezTo>
                    <a:pt x="103" y="436"/>
                    <a:pt x="103" y="436"/>
                    <a:pt x="103" y="436"/>
                  </a:cubicBezTo>
                  <a:cubicBezTo>
                    <a:pt x="62" y="434"/>
                    <a:pt x="23" y="423"/>
                    <a:pt x="0" y="410"/>
                  </a:cubicBezTo>
                  <a:cubicBezTo>
                    <a:pt x="18" y="339"/>
                    <a:pt x="18" y="339"/>
                    <a:pt x="18" y="339"/>
                  </a:cubicBezTo>
                  <a:cubicBezTo>
                    <a:pt x="43" y="353"/>
                    <a:pt x="79" y="366"/>
                    <a:pt x="118" y="366"/>
                  </a:cubicBezTo>
                  <a:cubicBezTo>
                    <a:pt x="153" y="366"/>
                    <a:pt x="176" y="352"/>
                    <a:pt x="176" y="328"/>
                  </a:cubicBezTo>
                  <a:cubicBezTo>
                    <a:pt x="176" y="305"/>
                    <a:pt x="157" y="291"/>
                    <a:pt x="112" y="276"/>
                  </a:cubicBezTo>
                  <a:cubicBezTo>
                    <a:pt x="48" y="254"/>
                    <a:pt x="4" y="224"/>
                    <a:pt x="4" y="165"/>
                  </a:cubicBezTo>
                  <a:cubicBezTo>
                    <a:pt x="4" y="112"/>
                    <a:pt x="41" y="70"/>
                    <a:pt x="106" y="58"/>
                  </a:cubicBezTo>
                  <a:cubicBezTo>
                    <a:pt x="106" y="0"/>
                    <a:pt x="106" y="0"/>
                    <a:pt x="106" y="0"/>
                  </a:cubicBezTo>
                  <a:cubicBezTo>
                    <a:pt x="165" y="0"/>
                    <a:pt x="165" y="0"/>
                    <a:pt x="165" y="0"/>
                  </a:cubicBezTo>
                  <a:cubicBezTo>
                    <a:pt x="165" y="53"/>
                    <a:pt x="165" y="53"/>
                    <a:pt x="165" y="53"/>
                  </a:cubicBezTo>
                  <a:cubicBezTo>
                    <a:pt x="205" y="55"/>
                    <a:pt x="233" y="64"/>
                    <a:pt x="252" y="73"/>
                  </a:cubicBezTo>
                  <a:cubicBezTo>
                    <a:pt x="235" y="141"/>
                    <a:pt x="235" y="141"/>
                    <a:pt x="235" y="141"/>
                  </a:cubicBezTo>
                  <a:cubicBezTo>
                    <a:pt x="219" y="135"/>
                    <a:pt x="191" y="121"/>
                    <a:pt x="148" y="121"/>
                  </a:cubicBezTo>
                  <a:cubicBezTo>
                    <a:pt x="109" y="121"/>
                    <a:pt x="96" y="138"/>
                    <a:pt x="96" y="155"/>
                  </a:cubicBezTo>
                  <a:cubicBezTo>
                    <a:pt x="96" y="175"/>
                    <a:pt x="117" y="187"/>
                    <a:pt x="169" y="207"/>
                  </a:cubicBezTo>
                  <a:cubicBezTo>
                    <a:pt x="240" y="232"/>
                    <a:pt x="269" y="265"/>
                    <a:pt x="269" y="320"/>
                  </a:cubicBezTo>
                  <a:cubicBezTo>
                    <a:pt x="269" y="373"/>
                    <a:pt x="231" y="419"/>
                    <a:pt x="162" y="431"/>
                  </a:cubicBezTo>
                  <a:cubicBezTo>
                    <a:pt x="162" y="493"/>
                    <a:pt x="162" y="493"/>
                    <a:pt x="162" y="493"/>
                  </a:cubicBezTo>
                  <a:lnTo>
                    <a:pt x="103" y="493"/>
                  </a:lnTo>
                  <a:close/>
                </a:path>
              </a:pathLst>
            </a:custGeom>
            <a:solidFill>
              <a:schemeClr val="tx1"/>
            </a:solidFill>
            <a:ln>
              <a:noFill/>
            </a:ln>
          </p:spPr>
          <p:txBody>
            <a:bodyPr vert="horz" wrap="square" lIns="124347" tIns="62174" rIns="124347" bIns="62174" numCol="1" anchor="t" anchorCtr="0" compatLnSpc="1">
              <a:prstTxWarp prst="textNoShape">
                <a:avLst/>
              </a:prstTxWarp>
            </a:bodyPr>
            <a:lstStyle/>
            <a:p>
              <a:endParaRPr lang="en-GB" sz="2448">
                <a:solidFill>
                  <a:srgbClr val="505050">
                    <a:lumMod val="75000"/>
                  </a:srgbClr>
                </a:solidFill>
              </a:endParaRPr>
            </a:p>
          </p:txBody>
        </p:sp>
      </p:grpSp>
      <p:grpSp>
        <p:nvGrpSpPr>
          <p:cNvPr id="106" name="Group 105"/>
          <p:cNvGrpSpPr/>
          <p:nvPr/>
        </p:nvGrpSpPr>
        <p:grpSpPr>
          <a:xfrm>
            <a:off x="3716880" y="1876340"/>
            <a:ext cx="8447206" cy="746082"/>
            <a:chOff x="2732599" y="1379788"/>
            <a:chExt cx="6211745" cy="548640"/>
          </a:xfrm>
        </p:grpSpPr>
        <p:grpSp>
          <p:nvGrpSpPr>
            <p:cNvPr id="97" name="Group 96"/>
            <p:cNvGrpSpPr/>
            <p:nvPr/>
          </p:nvGrpSpPr>
          <p:grpSpPr>
            <a:xfrm>
              <a:off x="2732599" y="1379788"/>
              <a:ext cx="6211745" cy="548640"/>
              <a:chOff x="2732599" y="1379788"/>
              <a:chExt cx="6211745" cy="548640"/>
            </a:xfrm>
          </p:grpSpPr>
          <p:grpSp>
            <p:nvGrpSpPr>
              <p:cNvPr id="5" name="Group 4"/>
              <p:cNvGrpSpPr/>
              <p:nvPr/>
            </p:nvGrpSpPr>
            <p:grpSpPr>
              <a:xfrm>
                <a:off x="3648224" y="1379788"/>
                <a:ext cx="5296120" cy="548640"/>
                <a:chOff x="2151942" y="1340306"/>
                <a:chExt cx="6324148" cy="671374"/>
              </a:xfrm>
            </p:grpSpPr>
            <p:sp>
              <p:nvSpPr>
                <p:cNvPr id="8" name="Rectangle 7"/>
                <p:cNvSpPr/>
                <p:nvPr/>
              </p:nvSpPr>
              <p:spPr bwMode="auto">
                <a:xfrm>
                  <a:off x="2151942" y="1340306"/>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9" name="TextBox 8"/>
                <p:cNvSpPr txBox="1"/>
                <p:nvPr/>
              </p:nvSpPr>
              <p:spPr>
                <a:xfrm>
                  <a:off x="2292376" y="1551341"/>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Too many complications, problems and mistakes</a:t>
                  </a:r>
                </a:p>
              </p:txBody>
            </p:sp>
          </p:grpSp>
          <p:sp>
            <p:nvSpPr>
              <p:cNvPr id="4" name="Rectangle 3"/>
              <p:cNvSpPr/>
              <p:nvPr/>
            </p:nvSpPr>
            <p:spPr bwMode="auto">
              <a:xfrm>
                <a:off x="2732599" y="1379788"/>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pic>
          <p:nvPicPr>
            <p:cNvPr id="99" name="Picture 10"/>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2950239" y="1425508"/>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1" name="Group 110"/>
          <p:cNvGrpSpPr/>
          <p:nvPr/>
        </p:nvGrpSpPr>
        <p:grpSpPr>
          <a:xfrm>
            <a:off x="487905" y="1882449"/>
            <a:ext cx="1551682" cy="4783889"/>
            <a:chOff x="358138" y="1384279"/>
            <a:chExt cx="1141046" cy="3517885"/>
          </a:xfrm>
        </p:grpSpPr>
        <p:sp>
          <p:nvSpPr>
            <p:cNvPr id="6" name="Rectangle 5"/>
            <p:cNvSpPr/>
            <p:nvPr/>
          </p:nvSpPr>
          <p:spPr bwMode="auto">
            <a:xfrm>
              <a:off x="358138" y="1384279"/>
              <a:ext cx="1141046" cy="3517885"/>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198955" rIns="124347" bIns="198955" numCol="1" spcCol="0" rtlCol="0" fromWordArt="0" anchor="ctr" anchorCtr="0" forceAA="0" compatLnSpc="1">
              <a:prstTxWarp prst="textNoShape">
                <a:avLst/>
              </a:prstTxWarp>
              <a:noAutofit/>
            </a:bodyPr>
            <a:lstStyle/>
            <a:p>
              <a:pPr algn="ctr" defTabSz="1268069" fontAlgn="base">
                <a:lnSpc>
                  <a:spcPct val="90000"/>
                </a:lnSpc>
                <a:spcBef>
                  <a:spcPct val="0"/>
                </a:spcBef>
                <a:spcAft>
                  <a:spcPct val="0"/>
                </a:spcAft>
              </a:pPr>
              <a:endParaRPr lang="en-US" sz="2176" dirty="0">
                <a:gradFill>
                  <a:gsLst>
                    <a:gs pos="0">
                      <a:srgbClr val="FFFFFF"/>
                    </a:gs>
                    <a:gs pos="100000">
                      <a:srgbClr val="FFFFFF"/>
                    </a:gs>
                  </a:gsLst>
                  <a:lin ang="5400000" scaled="0"/>
                </a:gradFill>
                <a:ea typeface="Segoe UI" pitchFamily="34" charset="0"/>
                <a:cs typeface="Segoe UI" pitchFamily="34" charset="0"/>
              </a:endParaRPr>
            </a:p>
            <a:p>
              <a:pPr algn="ctr" defTabSz="1268069" fontAlgn="base">
                <a:lnSpc>
                  <a:spcPct val="90000"/>
                </a:lnSpc>
                <a:spcBef>
                  <a:spcPct val="0"/>
                </a:spcBef>
                <a:spcAft>
                  <a:spcPct val="0"/>
                </a:spcAft>
              </a:pPr>
              <a:endParaRPr lang="en-US" sz="2176" dirty="0">
                <a:gradFill>
                  <a:gsLst>
                    <a:gs pos="0">
                      <a:srgbClr val="FFFFFF"/>
                    </a:gs>
                    <a:gs pos="100000">
                      <a:srgbClr val="FFFFFF"/>
                    </a:gs>
                  </a:gsLst>
                  <a:lin ang="5400000" scaled="0"/>
                </a:gradFill>
                <a:ea typeface="Segoe UI" pitchFamily="34" charset="0"/>
                <a:cs typeface="Segoe UI" pitchFamily="34" charset="0"/>
              </a:endParaRPr>
            </a:p>
            <a:p>
              <a:pPr algn="ctr" defTabSz="1268069" fontAlgn="base">
                <a:lnSpc>
                  <a:spcPct val="90000"/>
                </a:lnSpc>
                <a:spcBef>
                  <a:spcPct val="0"/>
                </a:spcBef>
                <a:spcAft>
                  <a:spcPct val="0"/>
                </a:spcAft>
              </a:pPr>
              <a:r>
                <a:rPr lang="en-US" sz="2176" dirty="0">
                  <a:solidFill>
                    <a:srgbClr val="505050">
                      <a:lumMod val="75000"/>
                    </a:srgbClr>
                  </a:solidFill>
                  <a:ea typeface="Segoe UI" pitchFamily="34" charset="0"/>
                  <a:cs typeface="Segoe UI" pitchFamily="34" charset="0"/>
                </a:rPr>
                <a:t>Business Continuity</a:t>
              </a:r>
            </a:p>
          </p:txBody>
        </p:sp>
        <p:sp>
          <p:nvSpPr>
            <p:cNvPr id="100" name="Freeform 473"/>
            <p:cNvSpPr>
              <a:spLocks noEditPoints="1"/>
            </p:cNvSpPr>
            <p:nvPr/>
          </p:nvSpPr>
          <p:spPr bwMode="auto">
            <a:xfrm>
              <a:off x="548367" y="2270322"/>
              <a:ext cx="867049" cy="819373"/>
            </a:xfrm>
            <a:custGeom>
              <a:avLst/>
              <a:gdLst>
                <a:gd name="T0" fmla="*/ 1002 w 1234"/>
                <a:gd name="T1" fmla="*/ 906 h 1168"/>
                <a:gd name="T2" fmla="*/ 577 w 1234"/>
                <a:gd name="T3" fmla="*/ 777 h 1168"/>
                <a:gd name="T4" fmla="*/ 108 w 1234"/>
                <a:gd name="T5" fmla="*/ 940 h 1168"/>
                <a:gd name="T6" fmla="*/ 572 w 1234"/>
                <a:gd name="T7" fmla="*/ 23 h 1168"/>
                <a:gd name="T8" fmla="*/ 823 w 1234"/>
                <a:gd name="T9" fmla="*/ 193 h 1168"/>
                <a:gd name="T10" fmla="*/ 104 w 1234"/>
                <a:gd name="T11" fmla="*/ 325 h 1168"/>
                <a:gd name="T12" fmla="*/ 1 w 1234"/>
                <a:gd name="T13" fmla="*/ 960 h 1168"/>
                <a:gd name="T14" fmla="*/ 515 w 1234"/>
                <a:gd name="T15" fmla="*/ 1168 h 1168"/>
                <a:gd name="T16" fmla="*/ 1035 w 1234"/>
                <a:gd name="T17" fmla="*/ 943 h 1168"/>
                <a:gd name="T18" fmla="*/ 513 w 1234"/>
                <a:gd name="T19" fmla="*/ 1136 h 1168"/>
                <a:gd name="T20" fmla="*/ 101 w 1234"/>
                <a:gd name="T21" fmla="*/ 948 h 1168"/>
                <a:gd name="T22" fmla="*/ 580 w 1234"/>
                <a:gd name="T23" fmla="*/ 1063 h 1168"/>
                <a:gd name="T24" fmla="*/ 513 w 1234"/>
                <a:gd name="T25" fmla="*/ 1136 h 1168"/>
                <a:gd name="T26" fmla="*/ 136 w 1234"/>
                <a:gd name="T27" fmla="*/ 404 h 1168"/>
                <a:gd name="T28" fmla="*/ 539 w 1234"/>
                <a:gd name="T29" fmla="*/ 94 h 1168"/>
                <a:gd name="T30" fmla="*/ 136 w 1234"/>
                <a:gd name="T31" fmla="*/ 784 h 1168"/>
                <a:gd name="T32" fmla="*/ 545 w 1234"/>
                <a:gd name="T33" fmla="*/ 858 h 1168"/>
                <a:gd name="T34" fmla="*/ 136 w 1234"/>
                <a:gd name="T35" fmla="*/ 784 h 1168"/>
                <a:gd name="T36" fmla="*/ 546 w 1234"/>
                <a:gd name="T37" fmla="*/ 995 h 1168"/>
                <a:gd name="T38" fmla="*/ 136 w 1234"/>
                <a:gd name="T39" fmla="*/ 871 h 1168"/>
                <a:gd name="T40" fmla="*/ 136 w 1234"/>
                <a:gd name="T41" fmla="*/ 489 h 1168"/>
                <a:gd name="T42" fmla="*/ 540 w 1234"/>
                <a:gd name="T43" fmla="*/ 231 h 1168"/>
                <a:gd name="T44" fmla="*/ 136 w 1234"/>
                <a:gd name="T45" fmla="*/ 489 h 1168"/>
                <a:gd name="T46" fmla="*/ 136 w 1234"/>
                <a:gd name="T47" fmla="*/ 748 h 1168"/>
                <a:gd name="T48" fmla="*/ 516 w 1234"/>
                <a:gd name="T49" fmla="*/ 646 h 1168"/>
                <a:gd name="T50" fmla="*/ 136 w 1234"/>
                <a:gd name="T51" fmla="*/ 609 h 1168"/>
                <a:gd name="T52" fmla="*/ 507 w 1234"/>
                <a:gd name="T53" fmla="*/ 593 h 1168"/>
                <a:gd name="T54" fmla="*/ 508 w 1234"/>
                <a:gd name="T55" fmla="*/ 514 h 1168"/>
                <a:gd name="T56" fmla="*/ 541 w 1234"/>
                <a:gd name="T57" fmla="*/ 368 h 1168"/>
                <a:gd name="T58" fmla="*/ 136 w 1234"/>
                <a:gd name="T59" fmla="*/ 575 h 1168"/>
                <a:gd name="T60" fmla="*/ 541 w 1234"/>
                <a:gd name="T61" fmla="*/ 399 h 1168"/>
                <a:gd name="T62" fmla="*/ 996 w 1234"/>
                <a:gd name="T63" fmla="*/ 378 h 1168"/>
                <a:gd name="T64" fmla="*/ 793 w 1234"/>
                <a:gd name="T65" fmla="*/ 443 h 1168"/>
                <a:gd name="T66" fmla="*/ 683 w 1234"/>
                <a:gd name="T67" fmla="*/ 494 h 1168"/>
                <a:gd name="T68" fmla="*/ 690 w 1234"/>
                <a:gd name="T69" fmla="*/ 538 h 1168"/>
                <a:gd name="T70" fmla="*/ 858 w 1234"/>
                <a:gd name="T71" fmla="*/ 720 h 1168"/>
                <a:gd name="T72" fmla="*/ 913 w 1234"/>
                <a:gd name="T73" fmla="*/ 716 h 1168"/>
                <a:gd name="T74" fmla="*/ 1029 w 1234"/>
                <a:gd name="T75" fmla="*/ 562 h 1168"/>
                <a:gd name="T76" fmla="*/ 1178 w 1234"/>
                <a:gd name="T77" fmla="*/ 419 h 1168"/>
                <a:gd name="T78" fmla="*/ 1206 w 1234"/>
                <a:gd name="T79" fmla="*/ 397 h 1168"/>
                <a:gd name="T80" fmla="*/ 1217 w 1234"/>
                <a:gd name="T81" fmla="*/ 347 h 1168"/>
                <a:gd name="T82" fmla="*/ 1117 w 1234"/>
                <a:gd name="T83" fmla="*/ 281 h 1168"/>
                <a:gd name="T84" fmla="*/ 1087 w 1234"/>
                <a:gd name="T85" fmla="*/ 301 h 1168"/>
                <a:gd name="T86" fmla="*/ 864 w 1234"/>
                <a:gd name="T87" fmla="*/ 225 h 1168"/>
                <a:gd name="T88" fmla="*/ 542 w 1234"/>
                <a:gd name="T89" fmla="*/ 521 h 1168"/>
                <a:gd name="T90" fmla="*/ 541 w 1234"/>
                <a:gd name="T91" fmla="*/ 587 h 1168"/>
                <a:gd name="T92" fmla="*/ 875 w 1234"/>
                <a:gd name="T93" fmla="*/ 893 h 1168"/>
                <a:gd name="T94" fmla="*/ 1209 w 1234"/>
                <a:gd name="T95" fmla="*/ 559 h 1168"/>
                <a:gd name="T96" fmla="*/ 1157 w 1234"/>
                <a:gd name="T97" fmla="*/ 483 h 1168"/>
                <a:gd name="T98" fmla="*/ 1001 w 1234"/>
                <a:gd name="T99" fmla="*/ 823 h 1168"/>
                <a:gd name="T100" fmla="*/ 582 w 1234"/>
                <a:gd name="T101" fmla="*/ 559 h 1168"/>
                <a:gd name="T102" fmla="*/ 924 w 1234"/>
                <a:gd name="T103" fmla="*/ 271 h 1168"/>
                <a:gd name="T104" fmla="*/ 998 w 1234"/>
                <a:gd name="T105" fmla="*/ 376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4" h="1168">
                  <a:moveTo>
                    <a:pt x="1002" y="936"/>
                  </a:moveTo>
                  <a:cubicBezTo>
                    <a:pt x="1002" y="933"/>
                    <a:pt x="1002" y="922"/>
                    <a:pt x="1002" y="906"/>
                  </a:cubicBezTo>
                  <a:cubicBezTo>
                    <a:pt x="962" y="920"/>
                    <a:pt x="919" y="928"/>
                    <a:pt x="875" y="928"/>
                  </a:cubicBezTo>
                  <a:cubicBezTo>
                    <a:pt x="752" y="928"/>
                    <a:pt x="644" y="869"/>
                    <a:pt x="577" y="777"/>
                  </a:cubicBezTo>
                  <a:cubicBezTo>
                    <a:pt x="579" y="1046"/>
                    <a:pt x="579" y="1046"/>
                    <a:pt x="579" y="1046"/>
                  </a:cubicBezTo>
                  <a:cubicBezTo>
                    <a:pt x="541" y="1043"/>
                    <a:pt x="148" y="951"/>
                    <a:pt x="108" y="940"/>
                  </a:cubicBezTo>
                  <a:cubicBezTo>
                    <a:pt x="109" y="912"/>
                    <a:pt x="116" y="337"/>
                    <a:pt x="116" y="337"/>
                  </a:cubicBezTo>
                  <a:cubicBezTo>
                    <a:pt x="572" y="23"/>
                    <a:pt x="572" y="23"/>
                    <a:pt x="572" y="23"/>
                  </a:cubicBezTo>
                  <a:cubicBezTo>
                    <a:pt x="574" y="344"/>
                    <a:pt x="574" y="344"/>
                    <a:pt x="574" y="344"/>
                  </a:cubicBezTo>
                  <a:cubicBezTo>
                    <a:pt x="632" y="264"/>
                    <a:pt x="721" y="208"/>
                    <a:pt x="823" y="193"/>
                  </a:cubicBezTo>
                  <a:cubicBezTo>
                    <a:pt x="571" y="0"/>
                    <a:pt x="571" y="0"/>
                    <a:pt x="571" y="0"/>
                  </a:cubicBezTo>
                  <a:cubicBezTo>
                    <a:pt x="104" y="325"/>
                    <a:pt x="104" y="325"/>
                    <a:pt x="104" y="325"/>
                  </a:cubicBezTo>
                  <a:cubicBezTo>
                    <a:pt x="104" y="325"/>
                    <a:pt x="96" y="934"/>
                    <a:pt x="96" y="942"/>
                  </a:cubicBezTo>
                  <a:cubicBezTo>
                    <a:pt x="64" y="948"/>
                    <a:pt x="33" y="954"/>
                    <a:pt x="1" y="960"/>
                  </a:cubicBezTo>
                  <a:cubicBezTo>
                    <a:pt x="1" y="967"/>
                    <a:pt x="1" y="973"/>
                    <a:pt x="0" y="980"/>
                  </a:cubicBezTo>
                  <a:cubicBezTo>
                    <a:pt x="171" y="1044"/>
                    <a:pt x="337" y="1105"/>
                    <a:pt x="515" y="1168"/>
                  </a:cubicBezTo>
                  <a:cubicBezTo>
                    <a:pt x="695" y="1109"/>
                    <a:pt x="827" y="1062"/>
                    <a:pt x="1041" y="990"/>
                  </a:cubicBezTo>
                  <a:cubicBezTo>
                    <a:pt x="1039" y="974"/>
                    <a:pt x="1037" y="959"/>
                    <a:pt x="1035" y="943"/>
                  </a:cubicBezTo>
                  <a:cubicBezTo>
                    <a:pt x="1024" y="940"/>
                    <a:pt x="1013" y="938"/>
                    <a:pt x="1002" y="936"/>
                  </a:cubicBezTo>
                  <a:close/>
                  <a:moveTo>
                    <a:pt x="513" y="1136"/>
                  </a:moveTo>
                  <a:cubicBezTo>
                    <a:pt x="438" y="1111"/>
                    <a:pt x="56" y="980"/>
                    <a:pt x="16" y="966"/>
                  </a:cubicBezTo>
                  <a:cubicBezTo>
                    <a:pt x="45" y="960"/>
                    <a:pt x="73" y="954"/>
                    <a:pt x="101" y="948"/>
                  </a:cubicBezTo>
                  <a:cubicBezTo>
                    <a:pt x="105" y="949"/>
                    <a:pt x="109" y="950"/>
                    <a:pt x="112" y="951"/>
                  </a:cubicBezTo>
                  <a:cubicBezTo>
                    <a:pt x="159" y="964"/>
                    <a:pt x="580" y="1063"/>
                    <a:pt x="580" y="1063"/>
                  </a:cubicBezTo>
                  <a:cubicBezTo>
                    <a:pt x="796" y="1053"/>
                    <a:pt x="796" y="1053"/>
                    <a:pt x="796" y="1053"/>
                  </a:cubicBezTo>
                  <a:cubicBezTo>
                    <a:pt x="696" y="1082"/>
                    <a:pt x="570" y="1119"/>
                    <a:pt x="513" y="1136"/>
                  </a:cubicBezTo>
                  <a:close/>
                  <a:moveTo>
                    <a:pt x="136" y="346"/>
                  </a:moveTo>
                  <a:cubicBezTo>
                    <a:pt x="136" y="404"/>
                    <a:pt x="136" y="404"/>
                    <a:pt x="136" y="404"/>
                  </a:cubicBezTo>
                  <a:cubicBezTo>
                    <a:pt x="540" y="183"/>
                    <a:pt x="540" y="183"/>
                    <a:pt x="540" y="183"/>
                  </a:cubicBezTo>
                  <a:cubicBezTo>
                    <a:pt x="539" y="94"/>
                    <a:pt x="539" y="94"/>
                    <a:pt x="539" y="94"/>
                  </a:cubicBezTo>
                  <a:lnTo>
                    <a:pt x="136" y="346"/>
                  </a:lnTo>
                  <a:close/>
                  <a:moveTo>
                    <a:pt x="136" y="784"/>
                  </a:moveTo>
                  <a:cubicBezTo>
                    <a:pt x="136" y="835"/>
                    <a:pt x="136" y="835"/>
                    <a:pt x="136" y="835"/>
                  </a:cubicBezTo>
                  <a:cubicBezTo>
                    <a:pt x="545" y="858"/>
                    <a:pt x="545" y="858"/>
                    <a:pt x="545" y="858"/>
                  </a:cubicBezTo>
                  <a:cubicBezTo>
                    <a:pt x="544" y="779"/>
                    <a:pt x="544" y="779"/>
                    <a:pt x="544" y="779"/>
                  </a:cubicBezTo>
                  <a:lnTo>
                    <a:pt x="136" y="784"/>
                  </a:lnTo>
                  <a:close/>
                  <a:moveTo>
                    <a:pt x="136" y="922"/>
                  </a:moveTo>
                  <a:cubicBezTo>
                    <a:pt x="546" y="995"/>
                    <a:pt x="546" y="995"/>
                    <a:pt x="546" y="995"/>
                  </a:cubicBezTo>
                  <a:cubicBezTo>
                    <a:pt x="545" y="916"/>
                    <a:pt x="545" y="916"/>
                    <a:pt x="545" y="916"/>
                  </a:cubicBezTo>
                  <a:cubicBezTo>
                    <a:pt x="136" y="871"/>
                    <a:pt x="136" y="871"/>
                    <a:pt x="136" y="871"/>
                  </a:cubicBezTo>
                  <a:lnTo>
                    <a:pt x="136" y="922"/>
                  </a:lnTo>
                  <a:close/>
                  <a:moveTo>
                    <a:pt x="136" y="489"/>
                  </a:moveTo>
                  <a:cubicBezTo>
                    <a:pt x="541" y="317"/>
                    <a:pt x="541" y="317"/>
                    <a:pt x="541" y="317"/>
                  </a:cubicBezTo>
                  <a:cubicBezTo>
                    <a:pt x="540" y="231"/>
                    <a:pt x="540" y="231"/>
                    <a:pt x="540" y="231"/>
                  </a:cubicBezTo>
                  <a:cubicBezTo>
                    <a:pt x="136" y="434"/>
                    <a:pt x="136" y="434"/>
                    <a:pt x="136" y="434"/>
                  </a:cubicBezTo>
                  <a:lnTo>
                    <a:pt x="136" y="489"/>
                  </a:lnTo>
                  <a:close/>
                  <a:moveTo>
                    <a:pt x="136" y="697"/>
                  </a:moveTo>
                  <a:cubicBezTo>
                    <a:pt x="136" y="748"/>
                    <a:pt x="136" y="748"/>
                    <a:pt x="136" y="748"/>
                  </a:cubicBezTo>
                  <a:cubicBezTo>
                    <a:pt x="543" y="722"/>
                    <a:pt x="543" y="722"/>
                    <a:pt x="543" y="722"/>
                  </a:cubicBezTo>
                  <a:cubicBezTo>
                    <a:pt x="531" y="698"/>
                    <a:pt x="522" y="672"/>
                    <a:pt x="516" y="646"/>
                  </a:cubicBezTo>
                  <a:lnTo>
                    <a:pt x="136" y="697"/>
                  </a:lnTo>
                  <a:close/>
                  <a:moveTo>
                    <a:pt x="136" y="609"/>
                  </a:moveTo>
                  <a:cubicBezTo>
                    <a:pt x="136" y="662"/>
                    <a:pt x="136" y="662"/>
                    <a:pt x="136" y="662"/>
                  </a:cubicBezTo>
                  <a:cubicBezTo>
                    <a:pt x="507" y="593"/>
                    <a:pt x="507" y="593"/>
                    <a:pt x="507" y="593"/>
                  </a:cubicBezTo>
                  <a:cubicBezTo>
                    <a:pt x="506" y="582"/>
                    <a:pt x="505" y="570"/>
                    <a:pt x="505" y="559"/>
                  </a:cubicBezTo>
                  <a:cubicBezTo>
                    <a:pt x="505" y="544"/>
                    <a:pt x="506" y="529"/>
                    <a:pt x="508" y="514"/>
                  </a:cubicBezTo>
                  <a:lnTo>
                    <a:pt x="136" y="609"/>
                  </a:lnTo>
                  <a:close/>
                  <a:moveTo>
                    <a:pt x="541" y="368"/>
                  </a:moveTo>
                  <a:cubicBezTo>
                    <a:pt x="136" y="521"/>
                    <a:pt x="136" y="521"/>
                    <a:pt x="136" y="521"/>
                  </a:cubicBezTo>
                  <a:cubicBezTo>
                    <a:pt x="136" y="575"/>
                    <a:pt x="136" y="575"/>
                    <a:pt x="136" y="575"/>
                  </a:cubicBezTo>
                  <a:cubicBezTo>
                    <a:pt x="519" y="458"/>
                    <a:pt x="519" y="458"/>
                    <a:pt x="519" y="458"/>
                  </a:cubicBezTo>
                  <a:cubicBezTo>
                    <a:pt x="525" y="438"/>
                    <a:pt x="532" y="418"/>
                    <a:pt x="541" y="399"/>
                  </a:cubicBezTo>
                  <a:lnTo>
                    <a:pt x="541" y="368"/>
                  </a:lnTo>
                  <a:close/>
                  <a:moveTo>
                    <a:pt x="996" y="378"/>
                  </a:moveTo>
                  <a:cubicBezTo>
                    <a:pt x="939" y="435"/>
                    <a:pt x="875" y="525"/>
                    <a:pt x="875" y="525"/>
                  </a:cubicBezTo>
                  <a:cubicBezTo>
                    <a:pt x="793" y="443"/>
                    <a:pt x="793" y="443"/>
                    <a:pt x="793" y="443"/>
                  </a:cubicBezTo>
                  <a:cubicBezTo>
                    <a:pt x="759" y="407"/>
                    <a:pt x="730" y="436"/>
                    <a:pt x="716" y="452"/>
                  </a:cubicBezTo>
                  <a:cubicBezTo>
                    <a:pt x="702" y="468"/>
                    <a:pt x="698" y="470"/>
                    <a:pt x="683" y="494"/>
                  </a:cubicBezTo>
                  <a:cubicBezTo>
                    <a:pt x="672" y="511"/>
                    <a:pt x="681" y="527"/>
                    <a:pt x="687" y="534"/>
                  </a:cubicBezTo>
                  <a:cubicBezTo>
                    <a:pt x="689" y="537"/>
                    <a:pt x="690" y="538"/>
                    <a:pt x="690" y="538"/>
                  </a:cubicBezTo>
                  <a:cubicBezTo>
                    <a:pt x="690" y="538"/>
                    <a:pt x="724" y="574"/>
                    <a:pt x="768" y="619"/>
                  </a:cubicBezTo>
                  <a:cubicBezTo>
                    <a:pt x="812" y="665"/>
                    <a:pt x="858" y="720"/>
                    <a:pt x="858" y="720"/>
                  </a:cubicBezTo>
                  <a:cubicBezTo>
                    <a:pt x="858" y="720"/>
                    <a:pt x="865" y="731"/>
                    <a:pt x="884" y="731"/>
                  </a:cubicBezTo>
                  <a:cubicBezTo>
                    <a:pt x="902" y="731"/>
                    <a:pt x="913" y="716"/>
                    <a:pt x="913" y="716"/>
                  </a:cubicBezTo>
                  <a:cubicBezTo>
                    <a:pt x="913" y="716"/>
                    <a:pt x="955" y="656"/>
                    <a:pt x="998" y="601"/>
                  </a:cubicBezTo>
                  <a:cubicBezTo>
                    <a:pt x="1009" y="587"/>
                    <a:pt x="1019" y="574"/>
                    <a:pt x="1029" y="562"/>
                  </a:cubicBezTo>
                  <a:cubicBezTo>
                    <a:pt x="1060" y="526"/>
                    <a:pt x="1106" y="481"/>
                    <a:pt x="1145" y="447"/>
                  </a:cubicBezTo>
                  <a:cubicBezTo>
                    <a:pt x="1157" y="437"/>
                    <a:pt x="1168" y="427"/>
                    <a:pt x="1178" y="419"/>
                  </a:cubicBezTo>
                  <a:cubicBezTo>
                    <a:pt x="1190" y="409"/>
                    <a:pt x="1199" y="402"/>
                    <a:pt x="1206" y="397"/>
                  </a:cubicBezTo>
                  <a:cubicBezTo>
                    <a:pt x="1206" y="397"/>
                    <a:pt x="1206" y="397"/>
                    <a:pt x="1206" y="397"/>
                  </a:cubicBezTo>
                  <a:cubicBezTo>
                    <a:pt x="1210" y="394"/>
                    <a:pt x="1212" y="392"/>
                    <a:pt x="1215" y="390"/>
                  </a:cubicBezTo>
                  <a:cubicBezTo>
                    <a:pt x="1234" y="370"/>
                    <a:pt x="1217" y="347"/>
                    <a:pt x="1217" y="347"/>
                  </a:cubicBezTo>
                  <a:cubicBezTo>
                    <a:pt x="1217" y="347"/>
                    <a:pt x="1190" y="309"/>
                    <a:pt x="1169" y="282"/>
                  </a:cubicBezTo>
                  <a:cubicBezTo>
                    <a:pt x="1149" y="257"/>
                    <a:pt x="1121" y="278"/>
                    <a:pt x="1117" y="281"/>
                  </a:cubicBezTo>
                  <a:cubicBezTo>
                    <a:pt x="1117" y="281"/>
                    <a:pt x="1117" y="281"/>
                    <a:pt x="1117" y="281"/>
                  </a:cubicBezTo>
                  <a:cubicBezTo>
                    <a:pt x="1117" y="281"/>
                    <a:pt x="1105" y="288"/>
                    <a:pt x="1087" y="301"/>
                  </a:cubicBezTo>
                  <a:cubicBezTo>
                    <a:pt x="1030" y="253"/>
                    <a:pt x="955" y="225"/>
                    <a:pt x="875" y="225"/>
                  </a:cubicBezTo>
                  <a:cubicBezTo>
                    <a:pt x="871" y="225"/>
                    <a:pt x="868" y="225"/>
                    <a:pt x="864" y="225"/>
                  </a:cubicBezTo>
                  <a:cubicBezTo>
                    <a:pt x="737" y="229"/>
                    <a:pt x="628" y="304"/>
                    <a:pt x="574" y="411"/>
                  </a:cubicBezTo>
                  <a:cubicBezTo>
                    <a:pt x="558" y="445"/>
                    <a:pt x="547" y="482"/>
                    <a:pt x="542" y="521"/>
                  </a:cubicBezTo>
                  <a:cubicBezTo>
                    <a:pt x="541" y="533"/>
                    <a:pt x="540" y="546"/>
                    <a:pt x="540" y="559"/>
                  </a:cubicBezTo>
                  <a:cubicBezTo>
                    <a:pt x="540" y="568"/>
                    <a:pt x="541" y="577"/>
                    <a:pt x="541" y="587"/>
                  </a:cubicBezTo>
                  <a:cubicBezTo>
                    <a:pt x="545" y="631"/>
                    <a:pt x="557" y="673"/>
                    <a:pt x="576" y="710"/>
                  </a:cubicBezTo>
                  <a:cubicBezTo>
                    <a:pt x="632" y="819"/>
                    <a:pt x="744" y="893"/>
                    <a:pt x="875" y="893"/>
                  </a:cubicBezTo>
                  <a:cubicBezTo>
                    <a:pt x="919" y="893"/>
                    <a:pt x="962" y="884"/>
                    <a:pt x="1001" y="868"/>
                  </a:cubicBezTo>
                  <a:cubicBezTo>
                    <a:pt x="1123" y="818"/>
                    <a:pt x="1209" y="699"/>
                    <a:pt x="1209" y="559"/>
                  </a:cubicBezTo>
                  <a:cubicBezTo>
                    <a:pt x="1209" y="522"/>
                    <a:pt x="1203" y="487"/>
                    <a:pt x="1192" y="454"/>
                  </a:cubicBezTo>
                  <a:cubicBezTo>
                    <a:pt x="1182" y="462"/>
                    <a:pt x="1170" y="471"/>
                    <a:pt x="1157" y="483"/>
                  </a:cubicBezTo>
                  <a:cubicBezTo>
                    <a:pt x="1164" y="507"/>
                    <a:pt x="1167" y="533"/>
                    <a:pt x="1167" y="559"/>
                  </a:cubicBezTo>
                  <a:cubicBezTo>
                    <a:pt x="1167" y="675"/>
                    <a:pt x="1099" y="776"/>
                    <a:pt x="1001" y="823"/>
                  </a:cubicBezTo>
                  <a:cubicBezTo>
                    <a:pt x="962" y="841"/>
                    <a:pt x="920" y="851"/>
                    <a:pt x="875" y="851"/>
                  </a:cubicBezTo>
                  <a:cubicBezTo>
                    <a:pt x="713" y="851"/>
                    <a:pt x="582" y="720"/>
                    <a:pt x="582" y="559"/>
                  </a:cubicBezTo>
                  <a:cubicBezTo>
                    <a:pt x="582" y="397"/>
                    <a:pt x="713" y="266"/>
                    <a:pt x="875" y="266"/>
                  </a:cubicBezTo>
                  <a:cubicBezTo>
                    <a:pt x="891" y="266"/>
                    <a:pt x="908" y="268"/>
                    <a:pt x="924" y="271"/>
                  </a:cubicBezTo>
                  <a:cubicBezTo>
                    <a:pt x="972" y="279"/>
                    <a:pt x="1016" y="299"/>
                    <a:pt x="1053" y="327"/>
                  </a:cubicBezTo>
                  <a:cubicBezTo>
                    <a:pt x="1036" y="341"/>
                    <a:pt x="1017" y="358"/>
                    <a:pt x="998" y="376"/>
                  </a:cubicBezTo>
                  <a:cubicBezTo>
                    <a:pt x="997" y="377"/>
                    <a:pt x="997" y="377"/>
                    <a:pt x="996" y="378"/>
                  </a:cubicBezTo>
                  <a:close/>
                </a:path>
              </a:pathLst>
            </a:custGeom>
            <a:solidFill>
              <a:schemeClr val="bg1"/>
            </a:solidFill>
            <a:ln>
              <a:noFill/>
            </a:ln>
          </p:spPr>
          <p:txBody>
            <a:bodyPr vert="horz" wrap="square" lIns="124347" tIns="62174" rIns="124347" bIns="62174" numCol="1" anchor="t" anchorCtr="0" compatLnSpc="1">
              <a:prstTxWarp prst="textNoShape">
                <a:avLst/>
              </a:prstTxWarp>
            </a:bodyPr>
            <a:lstStyle/>
            <a:p>
              <a:endParaRPr lang="en-US" sz="2448">
                <a:solidFill>
                  <a:srgbClr val="FFFFFF"/>
                </a:solidFill>
              </a:endParaRPr>
            </a:p>
          </p:txBody>
        </p:sp>
      </p:grpSp>
      <p:grpSp>
        <p:nvGrpSpPr>
          <p:cNvPr id="108" name="Group 107"/>
          <p:cNvGrpSpPr/>
          <p:nvPr/>
        </p:nvGrpSpPr>
        <p:grpSpPr>
          <a:xfrm>
            <a:off x="3716880" y="3493906"/>
            <a:ext cx="8447206" cy="746083"/>
            <a:chOff x="2732599" y="2569282"/>
            <a:chExt cx="6211745" cy="548640"/>
          </a:xfrm>
        </p:grpSpPr>
        <p:grpSp>
          <p:nvGrpSpPr>
            <p:cNvPr id="95" name="Group 94"/>
            <p:cNvGrpSpPr/>
            <p:nvPr/>
          </p:nvGrpSpPr>
          <p:grpSpPr>
            <a:xfrm>
              <a:off x="2732599" y="2569282"/>
              <a:ext cx="6211745" cy="548640"/>
              <a:chOff x="2732599" y="2546312"/>
              <a:chExt cx="6211745" cy="548640"/>
            </a:xfrm>
          </p:grpSpPr>
          <p:grpSp>
            <p:nvGrpSpPr>
              <p:cNvPr id="78" name="Group 77"/>
              <p:cNvGrpSpPr/>
              <p:nvPr/>
            </p:nvGrpSpPr>
            <p:grpSpPr>
              <a:xfrm>
                <a:off x="3648224" y="2546312"/>
                <a:ext cx="5296120" cy="548640"/>
                <a:chOff x="2151942" y="2794331"/>
                <a:chExt cx="6324148" cy="671374"/>
              </a:xfrm>
            </p:grpSpPr>
            <p:sp>
              <p:nvSpPr>
                <p:cNvPr id="16" name="Rectangle 15"/>
                <p:cNvSpPr/>
                <p:nvPr/>
              </p:nvSpPr>
              <p:spPr bwMode="auto">
                <a:xfrm>
                  <a:off x="2151942" y="2794331"/>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17" name="TextBox 16"/>
                <p:cNvSpPr txBox="1"/>
                <p:nvPr/>
              </p:nvSpPr>
              <p:spPr>
                <a:xfrm>
                  <a:off x="2297639" y="3005368"/>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Not enough data retention</a:t>
                  </a:r>
                </a:p>
              </p:txBody>
            </p:sp>
          </p:grpSp>
          <p:sp>
            <p:nvSpPr>
              <p:cNvPr id="15" name="Rectangle 14"/>
              <p:cNvSpPr/>
              <p:nvPr/>
            </p:nvSpPr>
            <p:spPr bwMode="auto">
              <a:xfrm>
                <a:off x="2732599" y="2546312"/>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pic>
          <p:nvPicPr>
            <p:cNvPr id="101" name="Picture 12"/>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2977267" y="2623938"/>
              <a:ext cx="40663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9" name="Group 108"/>
          <p:cNvGrpSpPr/>
          <p:nvPr/>
        </p:nvGrpSpPr>
        <p:grpSpPr>
          <a:xfrm>
            <a:off x="3716880" y="4302688"/>
            <a:ext cx="8447206" cy="746083"/>
            <a:chOff x="2732599" y="3164029"/>
            <a:chExt cx="6211745" cy="548640"/>
          </a:xfrm>
        </p:grpSpPr>
        <p:grpSp>
          <p:nvGrpSpPr>
            <p:cNvPr id="94" name="Group 93"/>
            <p:cNvGrpSpPr/>
            <p:nvPr/>
          </p:nvGrpSpPr>
          <p:grpSpPr>
            <a:xfrm>
              <a:off x="2732599" y="3164029"/>
              <a:ext cx="6211745" cy="548640"/>
              <a:chOff x="2732599" y="3139996"/>
              <a:chExt cx="6211745" cy="548640"/>
            </a:xfrm>
          </p:grpSpPr>
          <p:grpSp>
            <p:nvGrpSpPr>
              <p:cNvPr id="79" name="Group 78"/>
              <p:cNvGrpSpPr/>
              <p:nvPr/>
            </p:nvGrpSpPr>
            <p:grpSpPr>
              <a:xfrm>
                <a:off x="3648224" y="3139996"/>
                <a:ext cx="5296120" cy="548640"/>
                <a:chOff x="2151942" y="3530369"/>
                <a:chExt cx="6324148" cy="671374"/>
              </a:xfrm>
            </p:grpSpPr>
            <p:sp>
              <p:nvSpPr>
                <p:cNvPr id="20" name="Rectangle 19"/>
                <p:cNvSpPr/>
                <p:nvPr/>
              </p:nvSpPr>
              <p:spPr bwMode="auto">
                <a:xfrm>
                  <a:off x="2151942" y="3530369"/>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25" name="TextBox 24"/>
                <p:cNvSpPr txBox="1"/>
                <p:nvPr/>
              </p:nvSpPr>
              <p:spPr>
                <a:xfrm>
                  <a:off x="2297639" y="3748827"/>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Time-intensive media management </a:t>
                  </a:r>
                </a:p>
              </p:txBody>
            </p:sp>
          </p:grpSp>
          <p:sp>
            <p:nvSpPr>
              <p:cNvPr id="19" name="Rectangle 18"/>
              <p:cNvSpPr/>
              <p:nvPr/>
            </p:nvSpPr>
            <p:spPr bwMode="auto">
              <a:xfrm>
                <a:off x="2732599" y="3139996"/>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sp>
          <p:nvSpPr>
            <p:cNvPr id="102" name="Freeform 63"/>
            <p:cNvSpPr>
              <a:spLocks noEditPoints="1"/>
            </p:cNvSpPr>
            <p:nvPr/>
          </p:nvSpPr>
          <p:spPr bwMode="auto">
            <a:xfrm>
              <a:off x="2948796" y="3227285"/>
              <a:ext cx="437393" cy="420547"/>
            </a:xfrm>
            <a:custGeom>
              <a:avLst/>
              <a:gdLst>
                <a:gd name="T0" fmla="*/ 90 w 308"/>
                <a:gd name="T1" fmla="*/ 80 h 296"/>
                <a:gd name="T2" fmla="*/ 73 w 308"/>
                <a:gd name="T3" fmla="*/ 80 h 296"/>
                <a:gd name="T4" fmla="*/ 115 w 308"/>
                <a:gd name="T5" fmla="*/ 89 h 296"/>
                <a:gd name="T6" fmla="*/ 115 w 308"/>
                <a:gd name="T7" fmla="*/ 72 h 296"/>
                <a:gd name="T8" fmla="*/ 115 w 308"/>
                <a:gd name="T9" fmla="*/ 89 h 296"/>
                <a:gd name="T10" fmla="*/ 72 w 308"/>
                <a:gd name="T11" fmla="*/ 46 h 296"/>
                <a:gd name="T12" fmla="*/ 57 w 308"/>
                <a:gd name="T13" fmla="*/ 55 h 296"/>
                <a:gd name="T14" fmla="*/ 55 w 308"/>
                <a:gd name="T15" fmla="*/ 125 h 296"/>
                <a:gd name="T16" fmla="*/ 73 w 308"/>
                <a:gd name="T17" fmla="*/ 94 h 296"/>
                <a:gd name="T18" fmla="*/ 55 w 308"/>
                <a:gd name="T19" fmla="*/ 125 h 296"/>
                <a:gd name="T20" fmla="*/ 21 w 308"/>
                <a:gd name="T21" fmla="*/ 0 h 296"/>
                <a:gd name="T22" fmla="*/ 0 w 308"/>
                <a:gd name="T23" fmla="*/ 275 h 296"/>
                <a:gd name="T24" fmla="*/ 287 w 308"/>
                <a:gd name="T25" fmla="*/ 296 h 296"/>
                <a:gd name="T26" fmla="*/ 308 w 308"/>
                <a:gd name="T27" fmla="*/ 21 h 296"/>
                <a:gd name="T28" fmla="*/ 20 w 308"/>
                <a:gd name="T29" fmla="*/ 80 h 296"/>
                <a:gd name="T30" fmla="*/ 143 w 308"/>
                <a:gd name="T31" fmla="*/ 80 h 296"/>
                <a:gd name="T32" fmla="*/ 20 w 308"/>
                <a:gd name="T33" fmla="*/ 80 h 296"/>
                <a:gd name="T34" fmla="*/ 39 w 308"/>
                <a:gd name="T35" fmla="*/ 244 h 296"/>
                <a:gd name="T36" fmla="*/ 76 w 308"/>
                <a:gd name="T37" fmla="*/ 244 h 296"/>
                <a:gd name="T38" fmla="*/ 114 w 308"/>
                <a:gd name="T39" fmla="*/ 253 h 296"/>
                <a:gd name="T40" fmla="*/ 114 w 308"/>
                <a:gd name="T41" fmla="*/ 234 h 296"/>
                <a:gd name="T42" fmla="*/ 114 w 308"/>
                <a:gd name="T43" fmla="*/ 253 h 296"/>
                <a:gd name="T44" fmla="*/ 142 w 308"/>
                <a:gd name="T45" fmla="*/ 244 h 296"/>
                <a:gd name="T46" fmla="*/ 161 w 308"/>
                <a:gd name="T47" fmla="*/ 244 h 296"/>
                <a:gd name="T48" fmla="*/ 188 w 308"/>
                <a:gd name="T49" fmla="*/ 253 h 296"/>
                <a:gd name="T50" fmla="*/ 188 w 308"/>
                <a:gd name="T51" fmla="*/ 234 h 296"/>
                <a:gd name="T52" fmla="*/ 188 w 308"/>
                <a:gd name="T53" fmla="*/ 253 h 296"/>
                <a:gd name="T54" fmla="*/ 37 w 308"/>
                <a:gd name="T55" fmla="*/ 193 h 296"/>
                <a:gd name="T56" fmla="*/ 37 w 308"/>
                <a:gd name="T57" fmla="*/ 180 h 296"/>
                <a:gd name="T58" fmla="*/ 278 w 308"/>
                <a:gd name="T59" fmla="*/ 186 h 296"/>
                <a:gd name="T60" fmla="*/ 242 w 308"/>
                <a:gd name="T61" fmla="*/ 140 h 296"/>
                <a:gd name="T62" fmla="*/ 210 w 308"/>
                <a:gd name="T63" fmla="*/ 20 h 296"/>
                <a:gd name="T64" fmla="*/ 242 w 308"/>
                <a:gd name="T65" fmla="*/ 140 h 296"/>
                <a:gd name="T66" fmla="*/ 257 w 308"/>
                <a:gd name="T67" fmla="*/ 62 h 296"/>
                <a:gd name="T68" fmla="*/ 245 w 308"/>
                <a:gd name="T69" fmla="*/ 50 h 296"/>
                <a:gd name="T70" fmla="*/ 195 w 308"/>
                <a:gd name="T71" fmla="*/ 63 h 296"/>
                <a:gd name="T72" fmla="*/ 191 w 308"/>
                <a:gd name="T73" fmla="*/ 80 h 296"/>
                <a:gd name="T74" fmla="*/ 195 w 308"/>
                <a:gd name="T75" fmla="*/ 63 h 296"/>
                <a:gd name="T76" fmla="*/ 227 w 308"/>
                <a:gd name="T77" fmla="*/ 115 h 296"/>
                <a:gd name="T78" fmla="*/ 243 w 308"/>
                <a:gd name="T79" fmla="*/ 111 h 296"/>
                <a:gd name="T80" fmla="*/ 235 w 308"/>
                <a:gd name="T81" fmla="*/ 78 h 296"/>
                <a:gd name="T82" fmla="*/ 218 w 308"/>
                <a:gd name="T83" fmla="*/ 82 h 296"/>
                <a:gd name="T84" fmla="*/ 235 w 308"/>
                <a:gd name="T85" fmla="*/ 7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296">
                  <a:moveTo>
                    <a:pt x="81" y="72"/>
                  </a:moveTo>
                  <a:cubicBezTo>
                    <a:pt x="86" y="72"/>
                    <a:pt x="90" y="76"/>
                    <a:pt x="90" y="80"/>
                  </a:cubicBezTo>
                  <a:cubicBezTo>
                    <a:pt x="90" y="85"/>
                    <a:pt x="86" y="89"/>
                    <a:pt x="81" y="89"/>
                  </a:cubicBezTo>
                  <a:cubicBezTo>
                    <a:pt x="77" y="89"/>
                    <a:pt x="73" y="85"/>
                    <a:pt x="73" y="80"/>
                  </a:cubicBezTo>
                  <a:cubicBezTo>
                    <a:pt x="73" y="76"/>
                    <a:pt x="77" y="72"/>
                    <a:pt x="81" y="72"/>
                  </a:cubicBezTo>
                  <a:close/>
                  <a:moveTo>
                    <a:pt x="115" y="89"/>
                  </a:moveTo>
                  <a:cubicBezTo>
                    <a:pt x="125" y="89"/>
                    <a:pt x="133" y="85"/>
                    <a:pt x="133" y="80"/>
                  </a:cubicBezTo>
                  <a:cubicBezTo>
                    <a:pt x="133" y="76"/>
                    <a:pt x="125" y="72"/>
                    <a:pt x="115" y="72"/>
                  </a:cubicBezTo>
                  <a:cubicBezTo>
                    <a:pt x="105" y="72"/>
                    <a:pt x="97" y="76"/>
                    <a:pt x="97" y="80"/>
                  </a:cubicBezTo>
                  <a:cubicBezTo>
                    <a:pt x="97" y="85"/>
                    <a:pt x="105" y="89"/>
                    <a:pt x="115" y="89"/>
                  </a:cubicBezTo>
                  <a:close/>
                  <a:moveTo>
                    <a:pt x="73" y="66"/>
                  </a:moveTo>
                  <a:cubicBezTo>
                    <a:pt x="77" y="64"/>
                    <a:pt x="76" y="55"/>
                    <a:pt x="72" y="46"/>
                  </a:cubicBezTo>
                  <a:cubicBezTo>
                    <a:pt x="67" y="38"/>
                    <a:pt x="59" y="33"/>
                    <a:pt x="55" y="35"/>
                  </a:cubicBezTo>
                  <a:cubicBezTo>
                    <a:pt x="51" y="37"/>
                    <a:pt x="52" y="46"/>
                    <a:pt x="57" y="55"/>
                  </a:cubicBezTo>
                  <a:cubicBezTo>
                    <a:pt x="62" y="63"/>
                    <a:pt x="69" y="68"/>
                    <a:pt x="73" y="66"/>
                  </a:cubicBezTo>
                  <a:close/>
                  <a:moveTo>
                    <a:pt x="55" y="125"/>
                  </a:moveTo>
                  <a:cubicBezTo>
                    <a:pt x="59" y="128"/>
                    <a:pt x="67" y="123"/>
                    <a:pt x="72" y="114"/>
                  </a:cubicBezTo>
                  <a:cubicBezTo>
                    <a:pt x="76" y="106"/>
                    <a:pt x="77" y="97"/>
                    <a:pt x="73" y="94"/>
                  </a:cubicBezTo>
                  <a:cubicBezTo>
                    <a:pt x="69" y="92"/>
                    <a:pt x="62" y="97"/>
                    <a:pt x="57" y="106"/>
                  </a:cubicBezTo>
                  <a:cubicBezTo>
                    <a:pt x="52" y="114"/>
                    <a:pt x="51" y="123"/>
                    <a:pt x="55" y="125"/>
                  </a:cubicBezTo>
                  <a:close/>
                  <a:moveTo>
                    <a:pt x="287" y="0"/>
                  </a:moveTo>
                  <a:cubicBezTo>
                    <a:pt x="21" y="0"/>
                    <a:pt x="21" y="0"/>
                    <a:pt x="21" y="0"/>
                  </a:cubicBezTo>
                  <a:cubicBezTo>
                    <a:pt x="9" y="0"/>
                    <a:pt x="0" y="10"/>
                    <a:pt x="0" y="21"/>
                  </a:cubicBezTo>
                  <a:cubicBezTo>
                    <a:pt x="0" y="275"/>
                    <a:pt x="0" y="275"/>
                    <a:pt x="0" y="275"/>
                  </a:cubicBezTo>
                  <a:cubicBezTo>
                    <a:pt x="0" y="287"/>
                    <a:pt x="9" y="296"/>
                    <a:pt x="21" y="296"/>
                  </a:cubicBezTo>
                  <a:cubicBezTo>
                    <a:pt x="287" y="296"/>
                    <a:pt x="287" y="296"/>
                    <a:pt x="287" y="296"/>
                  </a:cubicBezTo>
                  <a:cubicBezTo>
                    <a:pt x="298" y="296"/>
                    <a:pt x="308" y="287"/>
                    <a:pt x="308" y="275"/>
                  </a:cubicBezTo>
                  <a:cubicBezTo>
                    <a:pt x="308" y="21"/>
                    <a:pt x="308" y="21"/>
                    <a:pt x="308" y="21"/>
                  </a:cubicBezTo>
                  <a:cubicBezTo>
                    <a:pt x="308" y="10"/>
                    <a:pt x="298" y="0"/>
                    <a:pt x="287" y="0"/>
                  </a:cubicBezTo>
                  <a:close/>
                  <a:moveTo>
                    <a:pt x="20" y="80"/>
                  </a:moveTo>
                  <a:cubicBezTo>
                    <a:pt x="20" y="46"/>
                    <a:pt x="47" y="18"/>
                    <a:pt x="81" y="18"/>
                  </a:cubicBezTo>
                  <a:cubicBezTo>
                    <a:pt x="115" y="18"/>
                    <a:pt x="143" y="46"/>
                    <a:pt x="143" y="80"/>
                  </a:cubicBezTo>
                  <a:cubicBezTo>
                    <a:pt x="143" y="114"/>
                    <a:pt x="115" y="142"/>
                    <a:pt x="81" y="142"/>
                  </a:cubicBezTo>
                  <a:cubicBezTo>
                    <a:pt x="47" y="142"/>
                    <a:pt x="20" y="114"/>
                    <a:pt x="20" y="80"/>
                  </a:cubicBezTo>
                  <a:close/>
                  <a:moveTo>
                    <a:pt x="58" y="263"/>
                  </a:moveTo>
                  <a:cubicBezTo>
                    <a:pt x="47" y="263"/>
                    <a:pt x="39" y="254"/>
                    <a:pt x="39" y="244"/>
                  </a:cubicBezTo>
                  <a:cubicBezTo>
                    <a:pt x="39" y="234"/>
                    <a:pt x="47" y="225"/>
                    <a:pt x="58" y="225"/>
                  </a:cubicBezTo>
                  <a:cubicBezTo>
                    <a:pt x="68" y="225"/>
                    <a:pt x="76" y="234"/>
                    <a:pt x="76" y="244"/>
                  </a:cubicBezTo>
                  <a:cubicBezTo>
                    <a:pt x="76" y="254"/>
                    <a:pt x="68" y="263"/>
                    <a:pt x="58" y="263"/>
                  </a:cubicBezTo>
                  <a:close/>
                  <a:moveTo>
                    <a:pt x="114" y="253"/>
                  </a:moveTo>
                  <a:cubicBezTo>
                    <a:pt x="109" y="253"/>
                    <a:pt x="105" y="249"/>
                    <a:pt x="105" y="244"/>
                  </a:cubicBezTo>
                  <a:cubicBezTo>
                    <a:pt x="105" y="239"/>
                    <a:pt x="109" y="234"/>
                    <a:pt x="114" y="234"/>
                  </a:cubicBezTo>
                  <a:cubicBezTo>
                    <a:pt x="119" y="234"/>
                    <a:pt x="124" y="239"/>
                    <a:pt x="124" y="244"/>
                  </a:cubicBezTo>
                  <a:cubicBezTo>
                    <a:pt x="124" y="249"/>
                    <a:pt x="119" y="253"/>
                    <a:pt x="114" y="253"/>
                  </a:cubicBezTo>
                  <a:close/>
                  <a:moveTo>
                    <a:pt x="151" y="253"/>
                  </a:moveTo>
                  <a:cubicBezTo>
                    <a:pt x="146" y="253"/>
                    <a:pt x="142" y="249"/>
                    <a:pt x="142" y="244"/>
                  </a:cubicBezTo>
                  <a:cubicBezTo>
                    <a:pt x="142" y="239"/>
                    <a:pt x="146" y="234"/>
                    <a:pt x="151" y="234"/>
                  </a:cubicBezTo>
                  <a:cubicBezTo>
                    <a:pt x="157" y="234"/>
                    <a:pt x="161" y="239"/>
                    <a:pt x="161" y="244"/>
                  </a:cubicBezTo>
                  <a:cubicBezTo>
                    <a:pt x="161" y="249"/>
                    <a:pt x="157" y="253"/>
                    <a:pt x="151" y="253"/>
                  </a:cubicBezTo>
                  <a:close/>
                  <a:moveTo>
                    <a:pt x="188" y="253"/>
                  </a:moveTo>
                  <a:cubicBezTo>
                    <a:pt x="183" y="253"/>
                    <a:pt x="179" y="249"/>
                    <a:pt x="179" y="244"/>
                  </a:cubicBezTo>
                  <a:cubicBezTo>
                    <a:pt x="179" y="239"/>
                    <a:pt x="183" y="234"/>
                    <a:pt x="188" y="234"/>
                  </a:cubicBezTo>
                  <a:cubicBezTo>
                    <a:pt x="194" y="234"/>
                    <a:pt x="198" y="239"/>
                    <a:pt x="198" y="244"/>
                  </a:cubicBezTo>
                  <a:cubicBezTo>
                    <a:pt x="198" y="249"/>
                    <a:pt x="194" y="253"/>
                    <a:pt x="188" y="253"/>
                  </a:cubicBezTo>
                  <a:close/>
                  <a:moveTo>
                    <a:pt x="271" y="193"/>
                  </a:moveTo>
                  <a:cubicBezTo>
                    <a:pt x="37" y="193"/>
                    <a:pt x="37" y="193"/>
                    <a:pt x="37" y="193"/>
                  </a:cubicBezTo>
                  <a:cubicBezTo>
                    <a:pt x="33" y="193"/>
                    <a:pt x="30" y="190"/>
                    <a:pt x="30" y="186"/>
                  </a:cubicBezTo>
                  <a:cubicBezTo>
                    <a:pt x="30" y="183"/>
                    <a:pt x="33" y="180"/>
                    <a:pt x="37" y="180"/>
                  </a:cubicBezTo>
                  <a:cubicBezTo>
                    <a:pt x="271" y="180"/>
                    <a:pt x="271" y="180"/>
                    <a:pt x="271" y="180"/>
                  </a:cubicBezTo>
                  <a:cubicBezTo>
                    <a:pt x="275" y="180"/>
                    <a:pt x="278" y="183"/>
                    <a:pt x="278" y="186"/>
                  </a:cubicBezTo>
                  <a:cubicBezTo>
                    <a:pt x="278" y="190"/>
                    <a:pt x="275" y="193"/>
                    <a:pt x="271" y="193"/>
                  </a:cubicBezTo>
                  <a:close/>
                  <a:moveTo>
                    <a:pt x="242" y="140"/>
                  </a:moveTo>
                  <a:cubicBezTo>
                    <a:pt x="209" y="149"/>
                    <a:pt x="176" y="129"/>
                    <a:pt x="167" y="96"/>
                  </a:cubicBezTo>
                  <a:cubicBezTo>
                    <a:pt x="158" y="63"/>
                    <a:pt x="177" y="29"/>
                    <a:pt x="210" y="20"/>
                  </a:cubicBezTo>
                  <a:cubicBezTo>
                    <a:pt x="243" y="12"/>
                    <a:pt x="277" y="31"/>
                    <a:pt x="286" y="64"/>
                  </a:cubicBezTo>
                  <a:cubicBezTo>
                    <a:pt x="295" y="97"/>
                    <a:pt x="275" y="131"/>
                    <a:pt x="242" y="140"/>
                  </a:cubicBezTo>
                  <a:close/>
                  <a:moveTo>
                    <a:pt x="263" y="43"/>
                  </a:moveTo>
                  <a:cubicBezTo>
                    <a:pt x="267" y="47"/>
                    <a:pt x="264" y="55"/>
                    <a:pt x="257" y="62"/>
                  </a:cubicBezTo>
                  <a:cubicBezTo>
                    <a:pt x="250" y="69"/>
                    <a:pt x="241" y="72"/>
                    <a:pt x="238" y="69"/>
                  </a:cubicBezTo>
                  <a:cubicBezTo>
                    <a:pt x="235" y="65"/>
                    <a:pt x="238" y="57"/>
                    <a:pt x="245" y="50"/>
                  </a:cubicBezTo>
                  <a:cubicBezTo>
                    <a:pt x="252" y="43"/>
                    <a:pt x="260" y="40"/>
                    <a:pt x="263" y="43"/>
                  </a:cubicBezTo>
                  <a:close/>
                  <a:moveTo>
                    <a:pt x="195" y="63"/>
                  </a:moveTo>
                  <a:cubicBezTo>
                    <a:pt x="186" y="61"/>
                    <a:pt x="177" y="62"/>
                    <a:pt x="176" y="67"/>
                  </a:cubicBezTo>
                  <a:cubicBezTo>
                    <a:pt x="175" y="71"/>
                    <a:pt x="181" y="77"/>
                    <a:pt x="191" y="80"/>
                  </a:cubicBezTo>
                  <a:cubicBezTo>
                    <a:pt x="201" y="82"/>
                    <a:pt x="209" y="80"/>
                    <a:pt x="210" y="76"/>
                  </a:cubicBezTo>
                  <a:cubicBezTo>
                    <a:pt x="212" y="71"/>
                    <a:pt x="205" y="66"/>
                    <a:pt x="195" y="63"/>
                  </a:cubicBezTo>
                  <a:close/>
                  <a:moveTo>
                    <a:pt x="230" y="96"/>
                  </a:moveTo>
                  <a:cubicBezTo>
                    <a:pt x="226" y="97"/>
                    <a:pt x="224" y="106"/>
                    <a:pt x="227" y="115"/>
                  </a:cubicBezTo>
                  <a:cubicBezTo>
                    <a:pt x="230" y="125"/>
                    <a:pt x="235" y="131"/>
                    <a:pt x="240" y="130"/>
                  </a:cubicBezTo>
                  <a:cubicBezTo>
                    <a:pt x="244" y="129"/>
                    <a:pt x="246" y="120"/>
                    <a:pt x="243" y="111"/>
                  </a:cubicBezTo>
                  <a:cubicBezTo>
                    <a:pt x="241" y="101"/>
                    <a:pt x="235" y="94"/>
                    <a:pt x="230" y="96"/>
                  </a:cubicBezTo>
                  <a:close/>
                  <a:moveTo>
                    <a:pt x="235" y="78"/>
                  </a:moveTo>
                  <a:cubicBezTo>
                    <a:pt x="233" y="74"/>
                    <a:pt x="229" y="71"/>
                    <a:pt x="224" y="72"/>
                  </a:cubicBezTo>
                  <a:cubicBezTo>
                    <a:pt x="220" y="73"/>
                    <a:pt x="217" y="78"/>
                    <a:pt x="218" y="82"/>
                  </a:cubicBezTo>
                  <a:cubicBezTo>
                    <a:pt x="219" y="87"/>
                    <a:pt x="224" y="90"/>
                    <a:pt x="229" y="88"/>
                  </a:cubicBezTo>
                  <a:cubicBezTo>
                    <a:pt x="233" y="87"/>
                    <a:pt x="236" y="83"/>
                    <a:pt x="235" y="78"/>
                  </a:cubicBezTo>
                  <a:close/>
                </a:path>
              </a:pathLst>
            </a:custGeom>
            <a:solidFill>
              <a:schemeClr val="tx1"/>
            </a:solidFill>
            <a:ln>
              <a:noFill/>
            </a:ln>
          </p:spPr>
          <p:txBody>
            <a:bodyPr vert="horz" wrap="square" lIns="124297" tIns="62148" rIns="124297" bIns="62148" numCol="1" anchor="t" anchorCtr="0" compatLnSpc="1">
              <a:prstTxWarp prst="textNoShape">
                <a:avLst/>
              </a:prstTxWarp>
            </a:bodyPr>
            <a:lstStyle/>
            <a:p>
              <a:pPr defTabSz="1242980" fontAlgn="base">
                <a:spcBef>
                  <a:spcPct val="0"/>
                </a:spcBef>
                <a:spcAft>
                  <a:spcPct val="0"/>
                </a:spcAft>
              </a:pPr>
              <a:endParaRPr lang="en-US" sz="2174" spc="-41" dirty="0">
                <a:solidFill>
                  <a:srgbClr val="505050">
                    <a:lumMod val="75000"/>
                  </a:srgbClr>
                </a:solidFill>
                <a:cs typeface="Segoe UI" panose="020B0502040204020203" pitchFamily="34" charset="0"/>
              </a:endParaRPr>
            </a:p>
          </p:txBody>
        </p:sp>
      </p:grpSp>
      <p:grpSp>
        <p:nvGrpSpPr>
          <p:cNvPr id="112" name="Group 111"/>
          <p:cNvGrpSpPr/>
          <p:nvPr/>
        </p:nvGrpSpPr>
        <p:grpSpPr>
          <a:xfrm>
            <a:off x="2100650" y="1873611"/>
            <a:ext cx="1551682" cy="4783889"/>
            <a:chOff x="1544088" y="1377780"/>
            <a:chExt cx="1141046" cy="3517885"/>
          </a:xfrm>
        </p:grpSpPr>
        <p:sp>
          <p:nvSpPr>
            <p:cNvPr id="88" name="Rectangle 87"/>
            <p:cNvSpPr/>
            <p:nvPr/>
          </p:nvSpPr>
          <p:spPr bwMode="auto">
            <a:xfrm>
              <a:off x="1544088" y="1377780"/>
              <a:ext cx="1141046" cy="3517885"/>
            </a:xfrm>
            <a:prstGeom prst="rect">
              <a:avLst/>
            </a:prstGeom>
            <a:solidFill>
              <a:srgbClr val="8B0F1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198955" rIns="124347" bIns="198955" numCol="1" spcCol="0" rtlCol="0" fromWordArt="0" anchor="ctr" anchorCtr="0" forceAA="0" compatLnSpc="1">
              <a:prstTxWarp prst="textNoShape">
                <a:avLst/>
              </a:prstTxWarp>
              <a:noAutofit/>
            </a:bodyPr>
            <a:lstStyle/>
            <a:p>
              <a:pPr algn="ctr" defTabSz="1268069" fontAlgn="base">
                <a:lnSpc>
                  <a:spcPct val="90000"/>
                </a:lnSpc>
                <a:spcBef>
                  <a:spcPct val="0"/>
                </a:spcBef>
                <a:spcAft>
                  <a:spcPct val="0"/>
                </a:spcAft>
              </a:pPr>
              <a:endParaRPr lang="en-US" sz="2176" dirty="0">
                <a:gradFill>
                  <a:gsLst>
                    <a:gs pos="0">
                      <a:srgbClr val="FFFFFF"/>
                    </a:gs>
                    <a:gs pos="100000">
                      <a:srgbClr val="FFFFFF"/>
                    </a:gs>
                  </a:gsLst>
                  <a:lin ang="5400000" scaled="0"/>
                </a:gradFill>
                <a:ea typeface="Segoe UI" pitchFamily="34" charset="0"/>
                <a:cs typeface="Segoe UI" pitchFamily="34" charset="0"/>
              </a:endParaRPr>
            </a:p>
            <a:p>
              <a:pPr algn="ctr" defTabSz="1268069" fontAlgn="base">
                <a:lnSpc>
                  <a:spcPct val="90000"/>
                </a:lnSpc>
                <a:spcBef>
                  <a:spcPct val="0"/>
                </a:spcBef>
                <a:spcAft>
                  <a:spcPct val="0"/>
                </a:spcAft>
              </a:pPr>
              <a:endParaRPr lang="en-US" sz="2176" dirty="0">
                <a:gradFill>
                  <a:gsLst>
                    <a:gs pos="0">
                      <a:srgbClr val="FFFFFF"/>
                    </a:gs>
                    <a:gs pos="100000">
                      <a:srgbClr val="FFFFFF"/>
                    </a:gs>
                  </a:gsLst>
                  <a:lin ang="5400000" scaled="0"/>
                </a:gradFill>
                <a:ea typeface="Segoe UI" pitchFamily="34" charset="0"/>
                <a:cs typeface="Segoe UI" pitchFamily="34" charset="0"/>
              </a:endParaRPr>
            </a:p>
            <a:p>
              <a:pPr algn="ctr" defTabSz="1268069" fontAlgn="base">
                <a:lnSpc>
                  <a:spcPct val="90000"/>
                </a:lnSpc>
                <a:spcBef>
                  <a:spcPct val="0"/>
                </a:spcBef>
                <a:spcAft>
                  <a:spcPct val="0"/>
                </a:spcAft>
              </a:pPr>
              <a:r>
                <a:rPr lang="en-US" sz="2176" dirty="0">
                  <a:gradFill>
                    <a:gsLst>
                      <a:gs pos="0">
                        <a:srgbClr val="FFFFFF"/>
                      </a:gs>
                      <a:gs pos="100000">
                        <a:srgbClr val="FFFFFF"/>
                      </a:gs>
                    </a:gsLst>
                    <a:lin ang="5400000" scaled="0"/>
                  </a:gradFill>
                  <a:ea typeface="Segoe UI" pitchFamily="34" charset="0"/>
                  <a:cs typeface="Segoe UI" pitchFamily="34" charset="0"/>
                </a:rPr>
                <a:t>Roadblock</a:t>
              </a:r>
            </a:p>
          </p:txBody>
        </p:sp>
        <p:pic>
          <p:nvPicPr>
            <p:cNvPr id="103" name="Picture 13"/>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1725084" y="2416192"/>
              <a:ext cx="781614" cy="68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0" name="Group 109"/>
          <p:cNvGrpSpPr/>
          <p:nvPr/>
        </p:nvGrpSpPr>
        <p:grpSpPr>
          <a:xfrm>
            <a:off x="3716880" y="5111469"/>
            <a:ext cx="8447206" cy="746093"/>
            <a:chOff x="2732599" y="3758776"/>
            <a:chExt cx="6211745" cy="548648"/>
          </a:xfrm>
        </p:grpSpPr>
        <p:grpSp>
          <p:nvGrpSpPr>
            <p:cNvPr id="93" name="Group 92"/>
            <p:cNvGrpSpPr/>
            <p:nvPr/>
          </p:nvGrpSpPr>
          <p:grpSpPr>
            <a:xfrm>
              <a:off x="2732599" y="3758776"/>
              <a:ext cx="6211745" cy="548648"/>
              <a:chOff x="2732599" y="3725865"/>
              <a:chExt cx="6211745" cy="548648"/>
            </a:xfrm>
          </p:grpSpPr>
          <p:grpSp>
            <p:nvGrpSpPr>
              <p:cNvPr id="80" name="Group 79"/>
              <p:cNvGrpSpPr/>
              <p:nvPr/>
            </p:nvGrpSpPr>
            <p:grpSpPr>
              <a:xfrm>
                <a:off x="3648224" y="3725872"/>
                <a:ext cx="5296120" cy="548641"/>
                <a:chOff x="2151942" y="4242476"/>
                <a:chExt cx="6324148" cy="671374"/>
              </a:xfrm>
            </p:grpSpPr>
            <p:sp>
              <p:nvSpPr>
                <p:cNvPr id="24" name="Rectangle 23"/>
                <p:cNvSpPr/>
                <p:nvPr/>
              </p:nvSpPr>
              <p:spPr bwMode="auto">
                <a:xfrm>
                  <a:off x="2151942" y="4242476"/>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21" name="TextBox 20"/>
                <p:cNvSpPr txBox="1"/>
                <p:nvPr/>
              </p:nvSpPr>
              <p:spPr>
                <a:xfrm>
                  <a:off x="2297639" y="4453505"/>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Untested DR &amp; decreasing recovery confidence</a:t>
                  </a:r>
                </a:p>
              </p:txBody>
            </p:sp>
          </p:grpSp>
          <p:sp>
            <p:nvSpPr>
              <p:cNvPr id="23" name="Rectangle 22"/>
              <p:cNvSpPr/>
              <p:nvPr/>
            </p:nvSpPr>
            <p:spPr bwMode="auto">
              <a:xfrm>
                <a:off x="2732599" y="3725865"/>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pic>
          <p:nvPicPr>
            <p:cNvPr id="104" name="Picture 9"/>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auto">
            <a:xfrm>
              <a:off x="2885789" y="3818174"/>
              <a:ext cx="595080" cy="42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7" name="Group 106"/>
          <p:cNvGrpSpPr/>
          <p:nvPr/>
        </p:nvGrpSpPr>
        <p:grpSpPr>
          <a:xfrm>
            <a:off x="3716880" y="2685122"/>
            <a:ext cx="8447206" cy="746082"/>
            <a:chOff x="2732599" y="1974535"/>
            <a:chExt cx="6211745" cy="548640"/>
          </a:xfrm>
        </p:grpSpPr>
        <p:grpSp>
          <p:nvGrpSpPr>
            <p:cNvPr id="96" name="Group 95"/>
            <p:cNvGrpSpPr/>
            <p:nvPr/>
          </p:nvGrpSpPr>
          <p:grpSpPr>
            <a:xfrm>
              <a:off x="2732599" y="1974535"/>
              <a:ext cx="6211745" cy="548640"/>
              <a:chOff x="2732599" y="1963050"/>
              <a:chExt cx="6211745" cy="548640"/>
            </a:xfrm>
          </p:grpSpPr>
          <p:grpSp>
            <p:nvGrpSpPr>
              <p:cNvPr id="77" name="Group 76"/>
              <p:cNvGrpSpPr/>
              <p:nvPr/>
            </p:nvGrpSpPr>
            <p:grpSpPr>
              <a:xfrm>
                <a:off x="3648224" y="1963050"/>
                <a:ext cx="5296120" cy="548640"/>
                <a:chOff x="2151942" y="2052600"/>
                <a:chExt cx="6324148" cy="671374"/>
              </a:xfrm>
            </p:grpSpPr>
            <p:sp>
              <p:nvSpPr>
                <p:cNvPr id="12" name="Rectangle 11"/>
                <p:cNvSpPr/>
                <p:nvPr/>
              </p:nvSpPr>
              <p:spPr bwMode="auto">
                <a:xfrm>
                  <a:off x="2151942" y="2052600"/>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13" name="TextBox 12"/>
                <p:cNvSpPr txBox="1"/>
                <p:nvPr/>
              </p:nvSpPr>
              <p:spPr>
                <a:xfrm>
                  <a:off x="2297639" y="2263637"/>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Too much data with insufficient protection</a:t>
                  </a:r>
                </a:p>
              </p:txBody>
            </p:sp>
          </p:grpSp>
          <p:sp>
            <p:nvSpPr>
              <p:cNvPr id="11" name="Rectangle 10"/>
              <p:cNvSpPr/>
              <p:nvPr/>
            </p:nvSpPr>
            <p:spPr bwMode="auto">
              <a:xfrm>
                <a:off x="2732599" y="1963050"/>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pic>
          <p:nvPicPr>
            <p:cNvPr id="105" name="Picture 18"/>
            <p:cNvPicPr>
              <a:picLocks noChangeAspect="1" noChangeArrowheads="1"/>
            </p:cNvPicPr>
            <p:nvPr/>
          </p:nvPicPr>
          <p:blipFill>
            <a:blip r:embed="rId7" cstate="email">
              <a:biLevel thresh="25000"/>
              <a:extLst>
                <a:ext uri="{28A0092B-C50C-407E-A947-70E740481C1C}">
                  <a14:useLocalDpi xmlns:a14="http://schemas.microsoft.com/office/drawing/2010/main"/>
                </a:ext>
              </a:extLst>
            </a:blip>
            <a:srcRect/>
            <a:stretch>
              <a:fillRect/>
            </a:stretch>
          </p:blipFill>
          <p:spPr bwMode="auto">
            <a:xfrm>
              <a:off x="3026446" y="2033837"/>
              <a:ext cx="31008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3121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up)">
                                      <p:cBhvr>
                                        <p:cTn id="7" dur="500"/>
                                        <p:tgtEl>
                                          <p:spTgt spid="11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Effect transition="in" filter="wipe(up)">
                                      <p:cBhvr>
                                        <p:cTn id="11" dur="500"/>
                                        <p:tgtEl>
                                          <p:spTgt spid="1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wipe(left)">
                                      <p:cBhvr>
                                        <p:cTn id="15" dur="500"/>
                                        <p:tgtEl>
                                          <p:spTgt spid="10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wipe(left)">
                                      <p:cBhvr>
                                        <p:cTn id="19" dur="500"/>
                                        <p:tgtEl>
                                          <p:spTgt spid="10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wipe(left)">
                                      <p:cBhvr>
                                        <p:cTn id="23" dur="500"/>
                                        <p:tgtEl>
                                          <p:spTgt spid="10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wipe(left)">
                                      <p:cBhvr>
                                        <p:cTn id="27" dur="500"/>
                                        <p:tgtEl>
                                          <p:spTgt spid="109"/>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left)">
                                      <p:cBhvr>
                                        <p:cTn id="31" dur="500"/>
                                        <p:tgtEl>
                                          <p:spTgt spid="11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98"/>
                                        </p:tgtEl>
                                        <p:attrNameLst>
                                          <p:attrName>style.visibility</p:attrName>
                                        </p:attrNameLst>
                                      </p:cBhvr>
                                      <p:to>
                                        <p:strVal val="visible"/>
                                      </p:to>
                                    </p:set>
                                    <p:animEffect transition="in" filter="wipe(left)">
                                      <p:cBhvr>
                                        <p:cTn id="35"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95275"/>
            <a:ext cx="11889564" cy="917575"/>
          </a:xfrm>
        </p:spPr>
        <p:txBody>
          <a:bodyPr/>
          <a:lstStyle/>
          <a:p>
            <a:r>
              <a:rPr lang="en-US" dirty="0" smtClean="0"/>
              <a:t>Azure</a:t>
            </a:r>
            <a:endParaRPr lang="en-US" dirty="0"/>
          </a:p>
        </p:txBody>
      </p:sp>
      <p:sp>
        <p:nvSpPr>
          <p:cNvPr id="20" name="Rectangle 19">
            <a:hlinkClick r:id="rId3"/>
          </p:cNvPr>
          <p:cNvSpPr>
            <a:spLocks/>
          </p:cNvSpPr>
          <p:nvPr/>
        </p:nvSpPr>
        <p:spPr bwMode="auto">
          <a:xfrm>
            <a:off x="5769511"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Implementing </a:t>
            </a:r>
            <a:br>
              <a:rPr lang="en-US" sz="1200" spc="-30" dirty="0">
                <a:gradFill>
                  <a:gsLst>
                    <a:gs pos="0">
                      <a:srgbClr val="FFFFFF">
                        <a:lumMod val="75000"/>
                        <a:lumOff val="25000"/>
                      </a:srgbClr>
                    </a:gs>
                    <a:gs pos="80000">
                      <a:srgbClr val="FFFFFF">
                        <a:lumMod val="65000"/>
                        <a:lumOff val="35000"/>
                      </a:srgbClr>
                    </a:gs>
                  </a:gsLst>
                  <a:lin ang="16200000" scaled="0"/>
                </a:gradFill>
              </a:rPr>
            </a:br>
            <a:r>
              <a:rPr lang="en-US" sz="1200" spc="-30" dirty="0">
                <a:gradFill>
                  <a:gsLst>
                    <a:gs pos="0">
                      <a:srgbClr val="FFFFFF">
                        <a:lumMod val="75000"/>
                        <a:lumOff val="25000"/>
                      </a:srgbClr>
                    </a:gs>
                    <a:gs pos="80000">
                      <a:srgbClr val="FFFFFF">
                        <a:lumMod val="65000"/>
                        <a:lumOff val="35000"/>
                      </a:srgbClr>
                    </a:gs>
                  </a:gsLst>
                  <a:lin ang="16200000" scaled="0"/>
                </a:gradFill>
              </a:rPr>
              <a:t>Microsoft Azure Infrastructure Solutions</a:t>
            </a:r>
          </a:p>
        </p:txBody>
      </p:sp>
      <p:sp>
        <p:nvSpPr>
          <p:cNvPr id="85" name="Rectangle 84">
            <a:hlinkClick r:id="rId4"/>
          </p:cNvPr>
          <p:cNvSpPr>
            <a:spLocks/>
          </p:cNvSpPr>
          <p:nvPr/>
        </p:nvSpPr>
        <p:spPr bwMode="auto">
          <a:xfrm>
            <a:off x="274639" y="2767826"/>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Classroom</a:t>
            </a:r>
          </a:p>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training</a:t>
            </a:r>
          </a:p>
        </p:txBody>
      </p:sp>
      <p:pic>
        <p:nvPicPr>
          <p:cNvPr id="86" name="Picture 85"/>
          <p:cNvPicPr>
            <a:picLocks noChangeAspect="1"/>
          </p:cNvPicPr>
          <p:nvPr/>
        </p:nvPicPr>
        <p:blipFill>
          <a:blip r:embed="rId5"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79381" y="3637609"/>
            <a:ext cx="404898" cy="519929"/>
          </a:xfrm>
          <a:prstGeom prst="rect">
            <a:avLst/>
          </a:prstGeom>
          <a:noFill/>
        </p:spPr>
      </p:pic>
      <p:sp>
        <p:nvSpPr>
          <p:cNvPr id="83" name="Rectangle 82"/>
          <p:cNvSpPr>
            <a:spLocks/>
          </p:cNvSpPr>
          <p:nvPr/>
        </p:nvSpPr>
        <p:spPr bwMode="auto">
          <a:xfrm>
            <a:off x="274639" y="1212850"/>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Exams</a:t>
            </a:r>
          </a:p>
        </p:txBody>
      </p:sp>
      <p:pic>
        <p:nvPicPr>
          <p:cNvPr id="84" name="Picture 2" descr="\\MAGNUM\Projects\Microsoft\Cloud Power FY12\Design\ICONS_PNG\Devices.png"/>
          <p:cNvPicPr>
            <a:picLocks noChangeAspect="1" noChangeArrowheads="1"/>
          </p:cNvPicPr>
          <p:nvPr/>
        </p:nvPicPr>
        <p:blipFill>
          <a:blip r:embed="rId6" cstate="screen">
            <a:lum bright="100000" contrast="100000"/>
            <a:extLst>
              <a:ext uri="{28A0092B-C50C-407E-A947-70E740481C1C}">
                <a14:useLocalDpi xmlns:a14="http://schemas.microsoft.com/office/drawing/2010/main"/>
              </a:ext>
            </a:extLst>
          </a:blip>
          <a:stretch>
            <a:fillRect/>
          </a:stretch>
        </p:blipFill>
        <p:spPr bwMode="auto">
          <a:xfrm>
            <a:off x="276041" y="1891122"/>
            <a:ext cx="731254" cy="757656"/>
          </a:xfrm>
          <a:prstGeom prst="rect">
            <a:avLst/>
          </a:prstGeom>
          <a:noFill/>
          <a:ln>
            <a:noFill/>
          </a:ln>
        </p:spPr>
      </p:pic>
      <p:sp>
        <p:nvSpPr>
          <p:cNvPr id="100" name="TextBox 99"/>
          <p:cNvSpPr txBox="1"/>
          <p:nvPr/>
        </p:nvSpPr>
        <p:spPr>
          <a:xfrm>
            <a:off x="4567682" y="1821719"/>
            <a:ext cx="443918" cy="677943"/>
          </a:xfrm>
          <a:prstGeom prst="rect">
            <a:avLst/>
          </a:prstGeom>
          <a:noFill/>
        </p:spPr>
        <p:txBody>
          <a:bodyPr wrap="square" lIns="0" tIns="0" rIns="0" bIns="0" rtlCol="0">
            <a:spAutoFit/>
          </a:bodyPr>
          <a:lstStyle/>
          <a:p>
            <a:pPr defTabSz="932358">
              <a:lnSpc>
                <a:spcPct val="90000"/>
              </a:lnSpc>
            </a:pPr>
            <a:r>
              <a:rPr lang="en-US" sz="4895"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a:t>
            </a:r>
          </a:p>
        </p:txBody>
      </p:sp>
      <p:sp>
        <p:nvSpPr>
          <p:cNvPr id="46" name="Rectangle 45">
            <a:hlinkClick r:id="rId7"/>
          </p:cNvPr>
          <p:cNvSpPr>
            <a:spLocks/>
          </p:cNvSpPr>
          <p:nvPr/>
        </p:nvSpPr>
        <p:spPr bwMode="auto">
          <a:xfrm>
            <a:off x="2106263"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Microsoft Azure Fundamentals</a:t>
            </a:r>
          </a:p>
        </p:txBody>
      </p:sp>
      <p:sp>
        <p:nvSpPr>
          <p:cNvPr id="62" name="Rectangle 61">
            <a:hlinkClick r:id="rId3"/>
          </p:cNvPr>
          <p:cNvSpPr>
            <a:spLocks/>
          </p:cNvSpPr>
          <p:nvPr/>
        </p:nvSpPr>
        <p:spPr bwMode="auto">
          <a:xfrm>
            <a:off x="3937887"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Developing Microsoft Azure Solutions</a:t>
            </a:r>
          </a:p>
        </p:txBody>
      </p:sp>
      <p:sp>
        <p:nvSpPr>
          <p:cNvPr id="97" name="TextBox 96"/>
          <p:cNvSpPr txBox="1"/>
          <p:nvPr/>
        </p:nvSpPr>
        <p:spPr>
          <a:xfrm>
            <a:off x="2106263"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10979</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104" name="Rectangle 103">
            <a:hlinkClick r:id="rId8"/>
          </p:cNvPr>
          <p:cNvSpPr>
            <a:spLocks/>
          </p:cNvSpPr>
          <p:nvPr/>
        </p:nvSpPr>
        <p:spPr bwMode="auto">
          <a:xfrm>
            <a:off x="5769511"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Implementing </a:t>
            </a:r>
            <a:br>
              <a:rPr lang="en-US" sz="1200" spc="-30" dirty="0">
                <a:gradFill>
                  <a:gsLst>
                    <a:gs pos="0">
                      <a:srgbClr val="FFFFFF">
                        <a:lumMod val="75000"/>
                        <a:lumOff val="25000"/>
                      </a:srgbClr>
                    </a:gs>
                    <a:gs pos="80000">
                      <a:srgbClr val="FFFFFF">
                        <a:lumMod val="65000"/>
                        <a:lumOff val="35000"/>
                      </a:srgbClr>
                    </a:gs>
                  </a:gsLst>
                  <a:lin ang="16200000" scaled="0"/>
                </a:gradFill>
              </a:rPr>
            </a:br>
            <a:r>
              <a:rPr lang="en-US" sz="1200" spc="-30" dirty="0">
                <a:gradFill>
                  <a:gsLst>
                    <a:gs pos="0">
                      <a:srgbClr val="FFFFFF">
                        <a:lumMod val="75000"/>
                        <a:lumOff val="25000"/>
                      </a:srgbClr>
                    </a:gs>
                    <a:gs pos="80000">
                      <a:srgbClr val="FFFFFF">
                        <a:lumMod val="65000"/>
                        <a:lumOff val="35000"/>
                      </a:srgbClr>
                    </a:gs>
                  </a:gsLst>
                  <a:lin ang="16200000" scaled="0"/>
                </a:gradFill>
              </a:rPr>
              <a:t>Microsoft Azure Infrastructure Solutions</a:t>
            </a:r>
          </a:p>
        </p:txBody>
      </p:sp>
      <p:sp>
        <p:nvSpPr>
          <p:cNvPr id="45" name="Rectangle 44">
            <a:hlinkClick r:id="rId4"/>
          </p:cNvPr>
          <p:cNvSpPr>
            <a:spLocks/>
          </p:cNvSpPr>
          <p:nvPr/>
        </p:nvSpPr>
        <p:spPr bwMode="auto">
          <a:xfrm>
            <a:off x="274639" y="4322802"/>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Online</a:t>
            </a:r>
          </a:p>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training</a:t>
            </a:r>
          </a:p>
        </p:txBody>
      </p:sp>
      <p:sp>
        <p:nvSpPr>
          <p:cNvPr id="42" name="Rectangle 41">
            <a:hlinkClick r:id="rId3"/>
          </p:cNvPr>
          <p:cNvSpPr>
            <a:spLocks/>
          </p:cNvSpPr>
          <p:nvPr/>
        </p:nvSpPr>
        <p:spPr bwMode="auto">
          <a:xfrm>
            <a:off x="7601134"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Architecting Microsoft Azure Solutions</a:t>
            </a:r>
          </a:p>
        </p:txBody>
      </p:sp>
      <p:sp>
        <p:nvSpPr>
          <p:cNvPr id="53" name="Rectangle 52">
            <a:hlinkClick r:id="rId8"/>
          </p:cNvPr>
          <p:cNvSpPr>
            <a:spLocks/>
          </p:cNvSpPr>
          <p:nvPr/>
        </p:nvSpPr>
        <p:spPr bwMode="auto">
          <a:xfrm>
            <a:off x="5769511" y="4322802"/>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Architecting Microsoft Azure Solutions</a:t>
            </a: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3440" y="5309350"/>
            <a:ext cx="628650" cy="392771"/>
          </a:xfrm>
          <a:prstGeom prst="rect">
            <a:avLst/>
          </a:prstGeom>
        </p:spPr>
      </p:pic>
      <p:sp>
        <p:nvSpPr>
          <p:cNvPr id="66" name="Rectangle 65">
            <a:hlinkClick r:id="rId8"/>
          </p:cNvPr>
          <p:cNvSpPr>
            <a:spLocks/>
          </p:cNvSpPr>
          <p:nvPr/>
        </p:nvSpPr>
        <p:spPr bwMode="auto">
          <a:xfrm>
            <a:off x="3937887"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Developing Microsoft Azure Solutions</a:t>
            </a:r>
          </a:p>
        </p:txBody>
      </p:sp>
      <p:sp>
        <p:nvSpPr>
          <p:cNvPr id="72" name="Rectangle 71">
            <a:hlinkClick r:id="rId7"/>
          </p:cNvPr>
          <p:cNvSpPr>
            <a:spLocks/>
          </p:cNvSpPr>
          <p:nvPr/>
        </p:nvSpPr>
        <p:spPr bwMode="auto">
          <a:xfrm>
            <a:off x="2106263" y="4322802"/>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Microsoft Azure Fundamentals</a:t>
            </a:r>
          </a:p>
        </p:txBody>
      </p:sp>
      <p:sp>
        <p:nvSpPr>
          <p:cNvPr id="3" name="TextBox 2"/>
          <p:cNvSpPr txBox="1"/>
          <p:nvPr/>
        </p:nvSpPr>
        <p:spPr>
          <a:xfrm>
            <a:off x="9611402" y="1597898"/>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Azure-Cert</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5" name="TextBox 4"/>
          <p:cNvSpPr txBox="1"/>
          <p:nvPr/>
        </p:nvSpPr>
        <p:spPr>
          <a:xfrm>
            <a:off x="9611402" y="4707850"/>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Azure-MVA</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6" name="TextBox 5"/>
          <p:cNvSpPr txBox="1"/>
          <p:nvPr/>
        </p:nvSpPr>
        <p:spPr>
          <a:xfrm>
            <a:off x="9611402" y="3152874"/>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Azure-Train</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54" name="Rectangle 53"/>
          <p:cNvSpPr/>
          <p:nvPr/>
        </p:nvSpPr>
        <p:spPr>
          <a:xfrm>
            <a:off x="274639" y="5958898"/>
            <a:ext cx="9105826" cy="738664"/>
          </a:xfrm>
          <a:prstGeom prst="rect">
            <a:avLst/>
          </a:prstGeom>
        </p:spPr>
        <p:txBody>
          <a:bodyPr wrap="none" lIns="182880" tIns="146304" rIns="182880" bIns="146304">
            <a:spAutoFit/>
          </a:bodyPr>
          <a:lstStyle/>
          <a:p>
            <a:pPr>
              <a:lnSpc>
                <a:spcPct val="90000"/>
              </a:lnSpc>
            </a:pPr>
            <a:r>
              <a:rPr lang="en-US" sz="3200" spc="-40" dirty="0">
                <a:gradFill>
                  <a:gsLst>
                    <a:gs pos="11864">
                      <a:schemeClr val="tx1"/>
                    </a:gs>
                    <a:gs pos="25424">
                      <a:schemeClr val="tx1"/>
                    </a:gs>
                  </a:gsLst>
                  <a:lin ang="5400000" scaled="0"/>
                </a:gradFill>
                <a:latin typeface="+mj-lt"/>
              </a:rPr>
              <a:t>Get </a:t>
            </a:r>
            <a:r>
              <a:rPr lang="en-US" sz="3200" spc="-40" dirty="0" smtClean="0">
                <a:gradFill>
                  <a:gsLst>
                    <a:gs pos="11864">
                      <a:schemeClr val="tx1"/>
                    </a:gs>
                    <a:gs pos="25424">
                      <a:schemeClr val="tx1"/>
                    </a:gs>
                  </a:gsLst>
                  <a:lin ang="5400000" scaled="0"/>
                </a:gradFill>
                <a:latin typeface="+mj-lt"/>
              </a:rPr>
              <a:t>certified for </a:t>
            </a:r>
            <a:r>
              <a:rPr lang="en-US" sz="3200" spc="-40" dirty="0">
                <a:gradFill>
                  <a:gsLst>
                    <a:gs pos="11864">
                      <a:schemeClr val="tx1"/>
                    </a:gs>
                    <a:gs pos="25424">
                      <a:schemeClr val="tx1"/>
                    </a:gs>
                  </a:gsLst>
                  <a:lin ang="5400000" scaled="0"/>
                </a:gradFill>
                <a:latin typeface="+mj-lt"/>
              </a:rPr>
              <a:t>1/2 the price at TechEd Europe 2014!</a:t>
            </a:r>
          </a:p>
        </p:txBody>
      </p:sp>
      <p:sp>
        <p:nvSpPr>
          <p:cNvPr id="57" name="Rectangle 56"/>
          <p:cNvSpPr/>
          <p:nvPr/>
        </p:nvSpPr>
        <p:spPr>
          <a:xfrm>
            <a:off x="9611402" y="5958898"/>
            <a:ext cx="1865704" cy="738664"/>
          </a:xfrm>
          <a:prstGeom prst="rect">
            <a:avLst/>
          </a:prstGeom>
        </p:spPr>
        <p:txBody>
          <a:bodyPr wrap="none" lIns="182880" tIns="146304" rIns="182880" bIns="146304">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TechEd-</a:t>
            </a:r>
            <a:r>
              <a:rPr lang="en-US" sz="1600" dirty="0" err="1" smtClean="0">
                <a:gradFill>
                  <a:gsLst>
                    <a:gs pos="0">
                      <a:srgbClr val="FFFFFF">
                        <a:lumMod val="75000"/>
                        <a:lumOff val="25000"/>
                      </a:srgbClr>
                    </a:gs>
                    <a:gs pos="80000">
                      <a:srgbClr val="FFFFFF">
                        <a:lumMod val="65000"/>
                        <a:lumOff val="35000"/>
                      </a:srgbClr>
                    </a:gs>
                  </a:gsLst>
                  <a:lin ang="16200000" scaled="0"/>
                </a:gradFill>
              </a:rPr>
              <a:t>CertDeal</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12" name="Freeform 5"/>
          <p:cNvSpPr>
            <a:spLocks noChangeAspect="1" noEditPoints="1"/>
          </p:cNvSpPr>
          <p:nvPr/>
        </p:nvSpPr>
        <p:spPr bwMode="auto">
          <a:xfrm>
            <a:off x="3423211"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2</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64" name="Freeform 5"/>
          <p:cNvSpPr>
            <a:spLocks noChangeAspect="1" noEditPoints="1"/>
          </p:cNvSpPr>
          <p:nvPr/>
        </p:nvSpPr>
        <p:spPr bwMode="auto">
          <a:xfrm>
            <a:off x="5254835"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5</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73" name="Freeform 5"/>
          <p:cNvSpPr>
            <a:spLocks noChangeAspect="1" noEditPoints="1"/>
          </p:cNvSpPr>
          <p:nvPr/>
        </p:nvSpPr>
        <p:spPr bwMode="auto">
          <a:xfrm>
            <a:off x="7086459"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5</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74" name="TextBox 73"/>
          <p:cNvSpPr txBox="1"/>
          <p:nvPr/>
        </p:nvSpPr>
        <p:spPr>
          <a:xfrm>
            <a:off x="3937887"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20532</a:t>
            </a:r>
          </a:p>
        </p:txBody>
      </p:sp>
      <p:sp>
        <p:nvSpPr>
          <p:cNvPr id="75" name="TextBox 74"/>
          <p:cNvSpPr txBox="1"/>
          <p:nvPr/>
        </p:nvSpPr>
        <p:spPr>
          <a:xfrm>
            <a:off x="5769511"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20533</a:t>
            </a:r>
          </a:p>
        </p:txBody>
      </p:sp>
      <p:sp>
        <p:nvSpPr>
          <p:cNvPr id="76" name="TextBox 75"/>
          <p:cNvSpPr txBox="1"/>
          <p:nvPr/>
        </p:nvSpPr>
        <p:spPr>
          <a:xfrm>
            <a:off x="3937887"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532</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78" name="TextBox 77"/>
          <p:cNvSpPr txBox="1"/>
          <p:nvPr/>
        </p:nvSpPr>
        <p:spPr>
          <a:xfrm>
            <a:off x="5769511"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533</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80" name="TextBox 79"/>
          <p:cNvSpPr txBox="1"/>
          <p:nvPr/>
        </p:nvSpPr>
        <p:spPr>
          <a:xfrm>
            <a:off x="7601134"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534</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81" name="TextBox 80"/>
          <p:cNvSpPr txBox="1"/>
          <p:nvPr/>
        </p:nvSpPr>
        <p:spPr>
          <a:xfrm>
            <a:off x="2106263" y="4322802"/>
            <a:ext cx="1437037" cy="517065"/>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MVA</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p:txBody>
      </p:sp>
      <p:sp>
        <p:nvSpPr>
          <p:cNvPr id="87" name="TextBox 86"/>
          <p:cNvSpPr txBox="1"/>
          <p:nvPr/>
        </p:nvSpPr>
        <p:spPr>
          <a:xfrm>
            <a:off x="5769511" y="4322802"/>
            <a:ext cx="1626600" cy="517065"/>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MVA</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p:txBody>
      </p:sp>
    </p:spTree>
    <p:extLst>
      <p:ext uri="{BB962C8B-B14F-4D97-AF65-F5344CB8AC3E}">
        <p14:creationId xmlns:p14="http://schemas.microsoft.com/office/powerpoint/2010/main" val="422310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r>
              <a:rPr lang="en-US" sz="4400" dirty="0" smtClean="0"/>
              <a:t>!</a:t>
            </a:r>
            <a:endParaRPr lang="en-US" dirty="0"/>
          </a:p>
        </p:txBody>
      </p:sp>
      <p:sp>
        <p:nvSpPr>
          <p:cNvPr id="9" name="Text Placeholder 2"/>
          <p:cNvSpPr txBox="1">
            <a:spLocks/>
          </p:cNvSpPr>
          <p:nvPr/>
        </p:nvSpPr>
        <p:spPr>
          <a:xfrm>
            <a:off x="207934" y="2568267"/>
            <a:ext cx="4023956" cy="12937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spcBef>
                <a:spcPts val="0"/>
              </a:spcBef>
              <a:buClr>
                <a:srgbClr val="FFFFFF"/>
              </a:buClr>
              <a:buFontTx/>
              <a:buNone/>
            </a:pPr>
            <a:r>
              <a:rPr lang="en-US" sz="2800" u="sng" dirty="0">
                <a:gradFill>
                  <a:gsLst>
                    <a:gs pos="1250">
                      <a:srgbClr val="FFFFFF"/>
                    </a:gs>
                    <a:gs pos="100000">
                      <a:srgbClr val="FFFFFF"/>
                    </a:gs>
                  </a:gsLst>
                  <a:lin ang="5400000" scaled="0"/>
                </a:gradFill>
              </a:rPr>
              <a:t>TechEd Schedule Builder </a:t>
            </a:r>
            <a:endParaRPr lang="en-US" sz="2800" u="sng" dirty="0" smtClean="0">
              <a:gradFill>
                <a:gsLst>
                  <a:gs pos="1250">
                    <a:srgbClr val="FFFFFF"/>
                  </a:gs>
                  <a:gs pos="100000">
                    <a:srgbClr val="FFFFFF"/>
                  </a:gs>
                </a:gsLst>
                <a:lin ang="5400000" scaled="0"/>
              </a:gradFill>
            </a:endParaRPr>
          </a:p>
          <a:p>
            <a:pPr marL="101600" indent="0" algn="ctr">
              <a:spcBef>
                <a:spcPts val="0"/>
              </a:spcBef>
              <a:buClr>
                <a:srgbClr val="FFFFFF"/>
              </a:buClr>
              <a:buFontTx/>
              <a:buNone/>
            </a:pPr>
            <a:r>
              <a:rPr lang="en-US" sz="2400" dirty="0" smtClean="0">
                <a:gradFill>
                  <a:gsLst>
                    <a:gs pos="1250">
                      <a:srgbClr val="FFFFFF"/>
                    </a:gs>
                    <a:gs pos="100000">
                      <a:srgbClr val="FFFFFF"/>
                    </a:gs>
                  </a:gsLst>
                  <a:lin ang="5400000" scaled="0"/>
                </a:gradFill>
              </a:rPr>
              <a:t>CommNet </a:t>
            </a:r>
            <a:r>
              <a:rPr lang="en-US" sz="2400" dirty="0">
                <a:gradFill>
                  <a:gsLst>
                    <a:gs pos="1250">
                      <a:srgbClr val="FFFFFF"/>
                    </a:gs>
                    <a:gs pos="100000">
                      <a:srgbClr val="FFFFFF"/>
                    </a:gs>
                  </a:gsLst>
                  <a:lin ang="5400000" scaled="0"/>
                </a:gradFill>
              </a:rPr>
              <a:t>station </a:t>
            </a:r>
            <a:r>
              <a:rPr lang="en-US" sz="2400" dirty="0" smtClean="0">
                <a:gradFill>
                  <a:gsLst>
                    <a:gs pos="1250">
                      <a:srgbClr val="FFFFFF"/>
                    </a:gs>
                    <a:gs pos="100000">
                      <a:srgbClr val="FFFFFF"/>
                    </a:gs>
                  </a:gsLst>
                  <a:lin ang="5400000" scaled="0"/>
                </a:gradFill>
              </a:rPr>
              <a:t>or PC</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48042"/>
          <a:stretch/>
        </p:blipFill>
        <p:spPr>
          <a:xfrm>
            <a:off x="4954934" y="3581319"/>
            <a:ext cx="3390998" cy="3421143"/>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86982" y="3581318"/>
            <a:ext cx="3119115" cy="31191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txBox="1">
            <a:spLocks/>
          </p:cNvSpPr>
          <p:nvPr/>
        </p:nvSpPr>
        <p:spPr>
          <a:xfrm>
            <a:off x="4769627" y="2496990"/>
            <a:ext cx="3588183" cy="154842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lnSpc>
                <a:spcPct val="100000"/>
              </a:lnSpc>
              <a:spcBef>
                <a:spcPts val="0"/>
              </a:spcBef>
              <a:buClr>
                <a:srgbClr val="FFFFFF"/>
              </a:buClr>
              <a:buFontTx/>
              <a:buNone/>
            </a:pPr>
            <a:r>
              <a:rPr lang="en-US" sz="2800" u="sng" dirty="0">
                <a:gradFill>
                  <a:gsLst>
                    <a:gs pos="1250">
                      <a:srgbClr val="FFFFFF"/>
                    </a:gs>
                    <a:gs pos="100000">
                      <a:srgbClr val="FFFFFF"/>
                    </a:gs>
                  </a:gsLst>
                  <a:lin ang="5400000" scaled="0"/>
                </a:gradFill>
              </a:rPr>
              <a:t>TechEd Mobile </a:t>
            </a:r>
            <a:r>
              <a:rPr lang="en-US" sz="2800" u="sng" dirty="0" smtClean="0">
                <a:gradFill>
                  <a:gsLst>
                    <a:gs pos="1250">
                      <a:srgbClr val="FFFFFF"/>
                    </a:gs>
                    <a:gs pos="100000">
                      <a:srgbClr val="FFFFFF"/>
                    </a:gs>
                  </a:gsLst>
                  <a:lin ang="5400000" scaled="0"/>
                </a:gradFill>
              </a:rPr>
              <a:t>app</a:t>
            </a:r>
          </a:p>
          <a:p>
            <a:pPr marL="101600" indent="0" algn="ctr">
              <a:lnSpc>
                <a:spcPct val="100000"/>
              </a:lnSpc>
              <a:spcBef>
                <a:spcPts val="0"/>
              </a:spcBef>
              <a:buClr>
                <a:srgbClr val="FFFFFF"/>
              </a:buClr>
              <a:buFontTx/>
              <a:buNone/>
            </a:pPr>
            <a:r>
              <a:rPr lang="en-US" sz="2400" dirty="0" smtClean="0">
                <a:gradFill>
                  <a:gsLst>
                    <a:gs pos="1250">
                      <a:srgbClr val="FFFFFF"/>
                    </a:gs>
                    <a:gs pos="100000">
                      <a:srgbClr val="FFFFFF"/>
                    </a:gs>
                  </a:gsLst>
                  <a:lin ang="5400000" scaled="0"/>
                </a:gradFill>
              </a:rPr>
              <a:t>Phone or Tablet</a:t>
            </a:r>
            <a:r>
              <a:rPr lang="en-US" sz="2800" u="sng" dirty="0" smtClean="0">
                <a:gradFill>
                  <a:gsLst>
                    <a:gs pos="1250">
                      <a:srgbClr val="FFFFFF"/>
                    </a:gs>
                    <a:gs pos="100000">
                      <a:srgbClr val="FFFFFF"/>
                    </a:gs>
                  </a:gsLst>
                  <a:lin ang="5400000" scaled="0"/>
                </a:gradFill>
              </a:rPr>
              <a:t> </a:t>
            </a:r>
          </a:p>
        </p:txBody>
      </p:sp>
      <p:sp>
        <p:nvSpPr>
          <p:cNvPr id="18" name="Text Placeholder 2"/>
          <p:cNvSpPr txBox="1">
            <a:spLocks/>
          </p:cNvSpPr>
          <p:nvPr/>
        </p:nvSpPr>
        <p:spPr>
          <a:xfrm>
            <a:off x="9036053" y="2495478"/>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spcAft>
                <a:spcPts val="600"/>
              </a:spcAft>
              <a:buClr>
                <a:srgbClr val="FFFFFF"/>
              </a:buClr>
              <a:buFontTx/>
              <a:buNone/>
            </a:pPr>
            <a:r>
              <a:rPr lang="en-US" sz="2800" u="sng" dirty="0" smtClean="0">
                <a:gradFill>
                  <a:gsLst>
                    <a:gs pos="1250">
                      <a:srgbClr val="FFFFFF"/>
                    </a:gs>
                    <a:gs pos="100000">
                      <a:srgbClr val="FFFFFF"/>
                    </a:gs>
                  </a:gsLst>
                  <a:lin ang="5400000" scaled="0"/>
                </a:gradFill>
              </a:rPr>
              <a:t>QR code</a:t>
            </a:r>
          </a:p>
        </p:txBody>
      </p:sp>
      <p:grpSp>
        <p:nvGrpSpPr>
          <p:cNvPr id="5" name="Group 4"/>
          <p:cNvGrpSpPr/>
          <p:nvPr/>
        </p:nvGrpSpPr>
        <p:grpSpPr>
          <a:xfrm>
            <a:off x="387213" y="3526770"/>
            <a:ext cx="4060839" cy="3475692"/>
            <a:chOff x="328598" y="3526770"/>
            <a:chExt cx="4060839" cy="347569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98" y="3526870"/>
              <a:ext cx="4060839" cy="3475492"/>
            </a:xfrm>
            <a:prstGeom prst="rect">
              <a:avLst/>
            </a:prstGeom>
          </p:spPr>
        </p:pic>
        <p:sp>
          <p:nvSpPr>
            <p:cNvPr id="4" name="Rectangle 3"/>
            <p:cNvSpPr/>
            <p:nvPr/>
          </p:nvSpPr>
          <p:spPr bwMode="auto">
            <a:xfrm>
              <a:off x="328598" y="3526770"/>
              <a:ext cx="4060839" cy="3475692"/>
            </a:xfrm>
            <a:prstGeom prst="rect">
              <a:avLst/>
            </a:prstGeom>
            <a:gradFill flip="none" rotWithShape="1">
              <a:gsLst>
                <a:gs pos="18000">
                  <a:schemeClr val="bg2">
                    <a:alpha val="0"/>
                  </a:schemeClr>
                </a:gs>
                <a:gs pos="59000">
                  <a:srgbClr val="442359">
                    <a:alpha val="50000"/>
                  </a:srgbClr>
                </a:gs>
                <a:gs pos="92000">
                  <a:schemeClr val="bg2"/>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444076415"/>
      </p:ext>
    </p:extLst>
  </p:cSld>
  <p:clrMapOvr>
    <a:masterClrMapping/>
  </p:clrMapOvr>
  <p:transition spd="slow">
    <p:pu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830" y="1212849"/>
            <a:ext cx="5484814" cy="54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763567"/>
      </p:ext>
    </p:extLst>
  </p:cSld>
  <p:clrMapOvr>
    <a:masterClrMapping/>
  </p:clrMapOvr>
  <p:transition spd="slow">
    <p:push/>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223409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Business Continuity Challenges</a:t>
            </a:r>
            <a:endParaRPr lang="en-US" dirty="0">
              <a:solidFill>
                <a:srgbClr val="92D050"/>
              </a:solidFill>
            </a:endParaRPr>
          </a:p>
        </p:txBody>
      </p:sp>
      <p:sp>
        <p:nvSpPr>
          <p:cNvPr id="3" name="Title 1"/>
          <p:cNvSpPr txBox="1">
            <a:spLocks/>
          </p:cNvSpPr>
          <p:nvPr/>
        </p:nvSpPr>
        <p:spPr>
          <a:xfrm>
            <a:off x="236396" y="779041"/>
            <a:ext cx="11849241" cy="1097302"/>
          </a:xfrm>
          <a:prstGeom prst="rect">
            <a:avLst/>
          </a:prstGeom>
        </p:spPr>
        <p:txBody>
          <a:bodyPr vert="horz" wrap="square" lIns="198955" tIns="124347" rIns="198955" bIns="124347" rtlCol="0" anchor="t">
            <a:noAutofit/>
          </a:bodyPr>
          <a:lstStyle>
            <a:lvl1pPr algn="l" defTabSz="685870" rtl="0" eaLnBrk="1" latinLnBrk="0" hangingPunct="1">
              <a:lnSpc>
                <a:spcPts val="4632"/>
              </a:lnSpc>
              <a:spcBef>
                <a:spcPct val="0"/>
              </a:spcBef>
              <a:buNone/>
              <a:defRPr lang="en-US" sz="4265" b="0" kern="1200" cap="none" spc="-75" baseline="0">
                <a:ln w="3175">
                  <a:noFill/>
                </a:ln>
                <a:solidFill>
                  <a:schemeClr val="accent2"/>
                </a:solidFill>
                <a:effectLst/>
                <a:latin typeface="+mj-lt"/>
                <a:ea typeface="+mn-ea"/>
                <a:cs typeface="Segoe UI" pitchFamily="34" charset="0"/>
              </a:defRPr>
            </a:lvl1pPr>
          </a:lstStyle>
          <a:p>
            <a:r>
              <a:rPr sz="3264" dirty="0">
                <a:solidFill>
                  <a:srgbClr val="505050">
                    <a:lumMod val="20000"/>
                    <a:lumOff val="80000"/>
                  </a:srgbClr>
                </a:solidFill>
              </a:rPr>
              <a:t>Bypassing the obstacles</a:t>
            </a:r>
          </a:p>
        </p:txBody>
      </p:sp>
      <p:grpSp>
        <p:nvGrpSpPr>
          <p:cNvPr id="98" name="Group 97"/>
          <p:cNvGrpSpPr/>
          <p:nvPr/>
        </p:nvGrpSpPr>
        <p:grpSpPr>
          <a:xfrm>
            <a:off x="3716880" y="5920253"/>
            <a:ext cx="8447206" cy="746083"/>
            <a:chOff x="2732599" y="4353523"/>
            <a:chExt cx="6211745" cy="548640"/>
          </a:xfrm>
        </p:grpSpPr>
        <p:grpSp>
          <p:nvGrpSpPr>
            <p:cNvPr id="26" name="Group 25"/>
            <p:cNvGrpSpPr/>
            <p:nvPr/>
          </p:nvGrpSpPr>
          <p:grpSpPr>
            <a:xfrm>
              <a:off x="2732599" y="4353523"/>
              <a:ext cx="6211745" cy="548640"/>
              <a:chOff x="2732599" y="4353523"/>
              <a:chExt cx="6211745" cy="548640"/>
            </a:xfrm>
          </p:grpSpPr>
          <p:grpSp>
            <p:nvGrpSpPr>
              <p:cNvPr id="89" name="Group 88"/>
              <p:cNvGrpSpPr/>
              <p:nvPr/>
            </p:nvGrpSpPr>
            <p:grpSpPr>
              <a:xfrm>
                <a:off x="3648224" y="4353523"/>
                <a:ext cx="5296120" cy="548640"/>
                <a:chOff x="2151942" y="4242476"/>
                <a:chExt cx="6324148" cy="671374"/>
              </a:xfrm>
            </p:grpSpPr>
            <p:sp>
              <p:nvSpPr>
                <p:cNvPr id="90" name="Rectangle 89"/>
                <p:cNvSpPr/>
                <p:nvPr/>
              </p:nvSpPr>
              <p:spPr bwMode="auto">
                <a:xfrm>
                  <a:off x="2151942" y="4242476"/>
                  <a:ext cx="6324148" cy="67137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91" name="TextBox 90"/>
                <p:cNvSpPr txBox="1"/>
                <p:nvPr/>
              </p:nvSpPr>
              <p:spPr>
                <a:xfrm>
                  <a:off x="2297639" y="4453511"/>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Increasing costs</a:t>
                  </a:r>
                </a:p>
              </p:txBody>
            </p:sp>
          </p:grpSp>
          <p:sp>
            <p:nvSpPr>
              <p:cNvPr id="92" name="Rectangle 91"/>
              <p:cNvSpPr/>
              <p:nvPr/>
            </p:nvSpPr>
            <p:spPr bwMode="auto">
              <a:xfrm>
                <a:off x="2732599" y="4353523"/>
                <a:ext cx="886681" cy="548640"/>
              </a:xfrm>
              <a:prstGeom prst="rect">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sp>
          <p:nvSpPr>
            <p:cNvPr id="10" name="Freeform 6"/>
            <p:cNvSpPr>
              <a:spLocks/>
            </p:cNvSpPr>
            <p:nvPr/>
          </p:nvSpPr>
          <p:spPr bwMode="auto">
            <a:xfrm>
              <a:off x="3051499" y="4399579"/>
              <a:ext cx="248880" cy="456527"/>
            </a:xfrm>
            <a:custGeom>
              <a:avLst/>
              <a:gdLst>
                <a:gd name="T0" fmla="*/ 103 w 269"/>
                <a:gd name="T1" fmla="*/ 493 h 493"/>
                <a:gd name="T2" fmla="*/ 103 w 269"/>
                <a:gd name="T3" fmla="*/ 436 h 493"/>
                <a:gd name="T4" fmla="*/ 0 w 269"/>
                <a:gd name="T5" fmla="*/ 410 h 493"/>
                <a:gd name="T6" fmla="*/ 18 w 269"/>
                <a:gd name="T7" fmla="*/ 339 h 493"/>
                <a:gd name="T8" fmla="*/ 118 w 269"/>
                <a:gd name="T9" fmla="*/ 366 h 493"/>
                <a:gd name="T10" fmla="*/ 176 w 269"/>
                <a:gd name="T11" fmla="*/ 328 h 493"/>
                <a:gd name="T12" fmla="*/ 112 w 269"/>
                <a:gd name="T13" fmla="*/ 276 h 493"/>
                <a:gd name="T14" fmla="*/ 4 w 269"/>
                <a:gd name="T15" fmla="*/ 165 h 493"/>
                <a:gd name="T16" fmla="*/ 106 w 269"/>
                <a:gd name="T17" fmla="*/ 58 h 493"/>
                <a:gd name="T18" fmla="*/ 106 w 269"/>
                <a:gd name="T19" fmla="*/ 0 h 493"/>
                <a:gd name="T20" fmla="*/ 165 w 269"/>
                <a:gd name="T21" fmla="*/ 0 h 493"/>
                <a:gd name="T22" fmla="*/ 165 w 269"/>
                <a:gd name="T23" fmla="*/ 53 h 493"/>
                <a:gd name="T24" fmla="*/ 252 w 269"/>
                <a:gd name="T25" fmla="*/ 73 h 493"/>
                <a:gd name="T26" fmla="*/ 235 w 269"/>
                <a:gd name="T27" fmla="*/ 141 h 493"/>
                <a:gd name="T28" fmla="*/ 148 w 269"/>
                <a:gd name="T29" fmla="*/ 121 h 493"/>
                <a:gd name="T30" fmla="*/ 96 w 269"/>
                <a:gd name="T31" fmla="*/ 155 h 493"/>
                <a:gd name="T32" fmla="*/ 169 w 269"/>
                <a:gd name="T33" fmla="*/ 207 h 493"/>
                <a:gd name="T34" fmla="*/ 269 w 269"/>
                <a:gd name="T35" fmla="*/ 320 h 493"/>
                <a:gd name="T36" fmla="*/ 162 w 269"/>
                <a:gd name="T37" fmla="*/ 431 h 493"/>
                <a:gd name="T38" fmla="*/ 162 w 269"/>
                <a:gd name="T39" fmla="*/ 493 h 493"/>
                <a:gd name="T40" fmla="*/ 103 w 269"/>
                <a:gd name="T41" fmla="*/ 49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9" h="493">
                  <a:moveTo>
                    <a:pt x="103" y="493"/>
                  </a:moveTo>
                  <a:cubicBezTo>
                    <a:pt x="103" y="436"/>
                    <a:pt x="103" y="436"/>
                    <a:pt x="103" y="436"/>
                  </a:cubicBezTo>
                  <a:cubicBezTo>
                    <a:pt x="62" y="434"/>
                    <a:pt x="23" y="423"/>
                    <a:pt x="0" y="410"/>
                  </a:cubicBezTo>
                  <a:cubicBezTo>
                    <a:pt x="18" y="339"/>
                    <a:pt x="18" y="339"/>
                    <a:pt x="18" y="339"/>
                  </a:cubicBezTo>
                  <a:cubicBezTo>
                    <a:pt x="43" y="353"/>
                    <a:pt x="79" y="366"/>
                    <a:pt x="118" y="366"/>
                  </a:cubicBezTo>
                  <a:cubicBezTo>
                    <a:pt x="153" y="366"/>
                    <a:pt x="176" y="352"/>
                    <a:pt x="176" y="328"/>
                  </a:cubicBezTo>
                  <a:cubicBezTo>
                    <a:pt x="176" y="305"/>
                    <a:pt x="157" y="291"/>
                    <a:pt x="112" y="276"/>
                  </a:cubicBezTo>
                  <a:cubicBezTo>
                    <a:pt x="48" y="254"/>
                    <a:pt x="4" y="224"/>
                    <a:pt x="4" y="165"/>
                  </a:cubicBezTo>
                  <a:cubicBezTo>
                    <a:pt x="4" y="112"/>
                    <a:pt x="41" y="70"/>
                    <a:pt x="106" y="58"/>
                  </a:cubicBezTo>
                  <a:cubicBezTo>
                    <a:pt x="106" y="0"/>
                    <a:pt x="106" y="0"/>
                    <a:pt x="106" y="0"/>
                  </a:cubicBezTo>
                  <a:cubicBezTo>
                    <a:pt x="165" y="0"/>
                    <a:pt x="165" y="0"/>
                    <a:pt x="165" y="0"/>
                  </a:cubicBezTo>
                  <a:cubicBezTo>
                    <a:pt x="165" y="53"/>
                    <a:pt x="165" y="53"/>
                    <a:pt x="165" y="53"/>
                  </a:cubicBezTo>
                  <a:cubicBezTo>
                    <a:pt x="205" y="55"/>
                    <a:pt x="233" y="64"/>
                    <a:pt x="252" y="73"/>
                  </a:cubicBezTo>
                  <a:cubicBezTo>
                    <a:pt x="235" y="141"/>
                    <a:pt x="235" y="141"/>
                    <a:pt x="235" y="141"/>
                  </a:cubicBezTo>
                  <a:cubicBezTo>
                    <a:pt x="219" y="135"/>
                    <a:pt x="191" y="121"/>
                    <a:pt x="148" y="121"/>
                  </a:cubicBezTo>
                  <a:cubicBezTo>
                    <a:pt x="109" y="121"/>
                    <a:pt x="96" y="138"/>
                    <a:pt x="96" y="155"/>
                  </a:cubicBezTo>
                  <a:cubicBezTo>
                    <a:pt x="96" y="175"/>
                    <a:pt x="117" y="187"/>
                    <a:pt x="169" y="207"/>
                  </a:cubicBezTo>
                  <a:cubicBezTo>
                    <a:pt x="240" y="232"/>
                    <a:pt x="269" y="265"/>
                    <a:pt x="269" y="320"/>
                  </a:cubicBezTo>
                  <a:cubicBezTo>
                    <a:pt x="269" y="373"/>
                    <a:pt x="231" y="419"/>
                    <a:pt x="162" y="431"/>
                  </a:cubicBezTo>
                  <a:cubicBezTo>
                    <a:pt x="162" y="493"/>
                    <a:pt x="162" y="493"/>
                    <a:pt x="162" y="493"/>
                  </a:cubicBezTo>
                  <a:lnTo>
                    <a:pt x="103" y="493"/>
                  </a:lnTo>
                  <a:close/>
                </a:path>
              </a:pathLst>
            </a:custGeom>
            <a:solidFill>
              <a:schemeClr val="bg1"/>
            </a:solidFill>
            <a:ln>
              <a:noFill/>
            </a:ln>
          </p:spPr>
          <p:txBody>
            <a:bodyPr vert="horz" wrap="square" lIns="124347" tIns="62174" rIns="124347" bIns="62174" numCol="1" anchor="t" anchorCtr="0" compatLnSpc="1">
              <a:prstTxWarp prst="textNoShape">
                <a:avLst/>
              </a:prstTxWarp>
            </a:bodyPr>
            <a:lstStyle/>
            <a:p>
              <a:endParaRPr lang="en-GB" sz="2448">
                <a:solidFill>
                  <a:srgbClr val="505050">
                    <a:lumMod val="75000"/>
                  </a:srgbClr>
                </a:solidFill>
              </a:endParaRPr>
            </a:p>
          </p:txBody>
        </p:sp>
      </p:grpSp>
      <p:grpSp>
        <p:nvGrpSpPr>
          <p:cNvPr id="106" name="Group 105"/>
          <p:cNvGrpSpPr/>
          <p:nvPr/>
        </p:nvGrpSpPr>
        <p:grpSpPr>
          <a:xfrm>
            <a:off x="3716880" y="1876340"/>
            <a:ext cx="8447206" cy="746082"/>
            <a:chOff x="2732599" y="1379788"/>
            <a:chExt cx="6211745" cy="548640"/>
          </a:xfrm>
        </p:grpSpPr>
        <p:grpSp>
          <p:nvGrpSpPr>
            <p:cNvPr id="97" name="Group 96"/>
            <p:cNvGrpSpPr/>
            <p:nvPr/>
          </p:nvGrpSpPr>
          <p:grpSpPr>
            <a:xfrm>
              <a:off x="2732599" y="1379788"/>
              <a:ext cx="6211745" cy="548640"/>
              <a:chOff x="2732599" y="1379788"/>
              <a:chExt cx="6211745" cy="548640"/>
            </a:xfrm>
          </p:grpSpPr>
          <p:grpSp>
            <p:nvGrpSpPr>
              <p:cNvPr id="5" name="Group 4"/>
              <p:cNvGrpSpPr/>
              <p:nvPr/>
            </p:nvGrpSpPr>
            <p:grpSpPr>
              <a:xfrm>
                <a:off x="3648224" y="1379788"/>
                <a:ext cx="5296120" cy="548640"/>
                <a:chOff x="2151942" y="1340306"/>
                <a:chExt cx="6324148" cy="671374"/>
              </a:xfrm>
            </p:grpSpPr>
            <p:sp>
              <p:nvSpPr>
                <p:cNvPr id="8" name="Rectangle 7"/>
                <p:cNvSpPr/>
                <p:nvPr/>
              </p:nvSpPr>
              <p:spPr bwMode="auto">
                <a:xfrm>
                  <a:off x="2151942" y="1340306"/>
                  <a:ext cx="6324148" cy="67137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9" name="TextBox 8"/>
                <p:cNvSpPr txBox="1"/>
                <p:nvPr/>
              </p:nvSpPr>
              <p:spPr>
                <a:xfrm>
                  <a:off x="2292376" y="1551341"/>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Too many complications, problems and mistakes</a:t>
                  </a:r>
                </a:p>
              </p:txBody>
            </p:sp>
          </p:grpSp>
          <p:sp>
            <p:nvSpPr>
              <p:cNvPr id="4" name="Rectangle 3"/>
              <p:cNvSpPr/>
              <p:nvPr/>
            </p:nvSpPr>
            <p:spPr bwMode="auto">
              <a:xfrm>
                <a:off x="2732599" y="1379788"/>
                <a:ext cx="886681" cy="548640"/>
              </a:xfrm>
              <a:prstGeom prst="rect">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pic>
          <p:nvPicPr>
            <p:cNvPr id="99" name="Picture 10"/>
            <p:cNvPicPr>
              <a:picLocks noChangeAspect="1" noChangeArrowheads="1"/>
            </p:cNvPicPr>
            <p:nvPr/>
          </p:nvPicPr>
          <p:blipFill>
            <a:blip r:embed="rId3" cstate="email">
              <a:biLevel thresh="50000"/>
              <a:lum bright="-65000"/>
              <a:extLst>
                <a:ext uri="{28A0092B-C50C-407E-A947-70E740481C1C}">
                  <a14:useLocalDpi xmlns:a14="http://schemas.microsoft.com/office/drawing/2010/main"/>
                </a:ext>
              </a:extLst>
            </a:blip>
            <a:srcRect/>
            <a:stretch>
              <a:fillRect/>
            </a:stretch>
          </p:blipFill>
          <p:spPr bwMode="auto">
            <a:xfrm>
              <a:off x="2950239" y="1425508"/>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1" name="Group 110"/>
          <p:cNvGrpSpPr/>
          <p:nvPr/>
        </p:nvGrpSpPr>
        <p:grpSpPr>
          <a:xfrm>
            <a:off x="487905" y="1882449"/>
            <a:ext cx="1551682" cy="4783889"/>
            <a:chOff x="358138" y="1384279"/>
            <a:chExt cx="1141046" cy="3517885"/>
          </a:xfrm>
        </p:grpSpPr>
        <p:sp>
          <p:nvSpPr>
            <p:cNvPr id="6" name="Rectangle 5"/>
            <p:cNvSpPr/>
            <p:nvPr/>
          </p:nvSpPr>
          <p:spPr bwMode="auto">
            <a:xfrm>
              <a:off x="358138" y="1384279"/>
              <a:ext cx="1141046" cy="3517885"/>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198955" rIns="124347" bIns="198955" numCol="1" spcCol="0" rtlCol="0" fromWordArt="0" anchor="ctr" anchorCtr="0" forceAA="0" compatLnSpc="1">
              <a:prstTxWarp prst="textNoShape">
                <a:avLst/>
              </a:prstTxWarp>
              <a:noAutofit/>
            </a:bodyPr>
            <a:lstStyle/>
            <a:p>
              <a:pPr algn="ctr" defTabSz="1268069" fontAlgn="base">
                <a:lnSpc>
                  <a:spcPct val="90000"/>
                </a:lnSpc>
                <a:spcBef>
                  <a:spcPct val="0"/>
                </a:spcBef>
                <a:spcAft>
                  <a:spcPct val="0"/>
                </a:spcAft>
              </a:pPr>
              <a:endParaRPr lang="en-US" sz="2176" dirty="0">
                <a:gradFill>
                  <a:gsLst>
                    <a:gs pos="0">
                      <a:srgbClr val="FFFFFF"/>
                    </a:gs>
                    <a:gs pos="100000">
                      <a:srgbClr val="FFFFFF"/>
                    </a:gs>
                  </a:gsLst>
                  <a:lin ang="5400000" scaled="0"/>
                </a:gradFill>
                <a:ea typeface="Segoe UI" pitchFamily="34" charset="0"/>
                <a:cs typeface="Segoe UI" pitchFamily="34" charset="0"/>
              </a:endParaRPr>
            </a:p>
            <a:p>
              <a:pPr algn="ctr" defTabSz="1268069" fontAlgn="base">
                <a:lnSpc>
                  <a:spcPct val="90000"/>
                </a:lnSpc>
                <a:spcBef>
                  <a:spcPct val="0"/>
                </a:spcBef>
                <a:spcAft>
                  <a:spcPct val="0"/>
                </a:spcAft>
              </a:pPr>
              <a:endParaRPr lang="en-US" sz="2176" dirty="0">
                <a:gradFill>
                  <a:gsLst>
                    <a:gs pos="0">
                      <a:srgbClr val="FFFFFF"/>
                    </a:gs>
                    <a:gs pos="100000">
                      <a:srgbClr val="FFFFFF"/>
                    </a:gs>
                  </a:gsLst>
                  <a:lin ang="5400000" scaled="0"/>
                </a:gradFill>
                <a:ea typeface="Segoe UI" pitchFamily="34" charset="0"/>
                <a:cs typeface="Segoe UI" pitchFamily="34" charset="0"/>
              </a:endParaRPr>
            </a:p>
            <a:p>
              <a:pPr algn="ctr" defTabSz="1268069" fontAlgn="base">
                <a:lnSpc>
                  <a:spcPct val="90000"/>
                </a:lnSpc>
                <a:spcBef>
                  <a:spcPct val="0"/>
                </a:spcBef>
                <a:spcAft>
                  <a:spcPct val="0"/>
                </a:spcAft>
              </a:pPr>
              <a:r>
                <a:rPr lang="en-US" sz="2176" dirty="0">
                  <a:solidFill>
                    <a:srgbClr val="505050">
                      <a:lumMod val="75000"/>
                    </a:srgbClr>
                  </a:solidFill>
                  <a:ea typeface="Segoe UI" pitchFamily="34" charset="0"/>
                  <a:cs typeface="Segoe UI" pitchFamily="34" charset="0"/>
                </a:rPr>
                <a:t>Business Continuity</a:t>
              </a:r>
            </a:p>
          </p:txBody>
        </p:sp>
        <p:sp>
          <p:nvSpPr>
            <p:cNvPr id="100" name="Freeform 473"/>
            <p:cNvSpPr>
              <a:spLocks noEditPoints="1"/>
            </p:cNvSpPr>
            <p:nvPr/>
          </p:nvSpPr>
          <p:spPr bwMode="auto">
            <a:xfrm>
              <a:off x="548367" y="2270322"/>
              <a:ext cx="867049" cy="819373"/>
            </a:xfrm>
            <a:custGeom>
              <a:avLst/>
              <a:gdLst>
                <a:gd name="T0" fmla="*/ 1002 w 1234"/>
                <a:gd name="T1" fmla="*/ 906 h 1168"/>
                <a:gd name="T2" fmla="*/ 577 w 1234"/>
                <a:gd name="T3" fmla="*/ 777 h 1168"/>
                <a:gd name="T4" fmla="*/ 108 w 1234"/>
                <a:gd name="T5" fmla="*/ 940 h 1168"/>
                <a:gd name="T6" fmla="*/ 572 w 1234"/>
                <a:gd name="T7" fmla="*/ 23 h 1168"/>
                <a:gd name="T8" fmla="*/ 823 w 1234"/>
                <a:gd name="T9" fmla="*/ 193 h 1168"/>
                <a:gd name="T10" fmla="*/ 104 w 1234"/>
                <a:gd name="T11" fmla="*/ 325 h 1168"/>
                <a:gd name="T12" fmla="*/ 1 w 1234"/>
                <a:gd name="T13" fmla="*/ 960 h 1168"/>
                <a:gd name="T14" fmla="*/ 515 w 1234"/>
                <a:gd name="T15" fmla="*/ 1168 h 1168"/>
                <a:gd name="T16" fmla="*/ 1035 w 1234"/>
                <a:gd name="T17" fmla="*/ 943 h 1168"/>
                <a:gd name="T18" fmla="*/ 513 w 1234"/>
                <a:gd name="T19" fmla="*/ 1136 h 1168"/>
                <a:gd name="T20" fmla="*/ 101 w 1234"/>
                <a:gd name="T21" fmla="*/ 948 h 1168"/>
                <a:gd name="T22" fmla="*/ 580 w 1234"/>
                <a:gd name="T23" fmla="*/ 1063 h 1168"/>
                <a:gd name="T24" fmla="*/ 513 w 1234"/>
                <a:gd name="T25" fmla="*/ 1136 h 1168"/>
                <a:gd name="T26" fmla="*/ 136 w 1234"/>
                <a:gd name="T27" fmla="*/ 404 h 1168"/>
                <a:gd name="T28" fmla="*/ 539 w 1234"/>
                <a:gd name="T29" fmla="*/ 94 h 1168"/>
                <a:gd name="T30" fmla="*/ 136 w 1234"/>
                <a:gd name="T31" fmla="*/ 784 h 1168"/>
                <a:gd name="T32" fmla="*/ 545 w 1234"/>
                <a:gd name="T33" fmla="*/ 858 h 1168"/>
                <a:gd name="T34" fmla="*/ 136 w 1234"/>
                <a:gd name="T35" fmla="*/ 784 h 1168"/>
                <a:gd name="T36" fmla="*/ 546 w 1234"/>
                <a:gd name="T37" fmla="*/ 995 h 1168"/>
                <a:gd name="T38" fmla="*/ 136 w 1234"/>
                <a:gd name="T39" fmla="*/ 871 h 1168"/>
                <a:gd name="T40" fmla="*/ 136 w 1234"/>
                <a:gd name="T41" fmla="*/ 489 h 1168"/>
                <a:gd name="T42" fmla="*/ 540 w 1234"/>
                <a:gd name="T43" fmla="*/ 231 h 1168"/>
                <a:gd name="T44" fmla="*/ 136 w 1234"/>
                <a:gd name="T45" fmla="*/ 489 h 1168"/>
                <a:gd name="T46" fmla="*/ 136 w 1234"/>
                <a:gd name="T47" fmla="*/ 748 h 1168"/>
                <a:gd name="T48" fmla="*/ 516 w 1234"/>
                <a:gd name="T49" fmla="*/ 646 h 1168"/>
                <a:gd name="T50" fmla="*/ 136 w 1234"/>
                <a:gd name="T51" fmla="*/ 609 h 1168"/>
                <a:gd name="T52" fmla="*/ 507 w 1234"/>
                <a:gd name="T53" fmla="*/ 593 h 1168"/>
                <a:gd name="T54" fmla="*/ 508 w 1234"/>
                <a:gd name="T55" fmla="*/ 514 h 1168"/>
                <a:gd name="T56" fmla="*/ 541 w 1234"/>
                <a:gd name="T57" fmla="*/ 368 h 1168"/>
                <a:gd name="T58" fmla="*/ 136 w 1234"/>
                <a:gd name="T59" fmla="*/ 575 h 1168"/>
                <a:gd name="T60" fmla="*/ 541 w 1234"/>
                <a:gd name="T61" fmla="*/ 399 h 1168"/>
                <a:gd name="T62" fmla="*/ 996 w 1234"/>
                <a:gd name="T63" fmla="*/ 378 h 1168"/>
                <a:gd name="T64" fmla="*/ 793 w 1234"/>
                <a:gd name="T65" fmla="*/ 443 h 1168"/>
                <a:gd name="T66" fmla="*/ 683 w 1234"/>
                <a:gd name="T67" fmla="*/ 494 h 1168"/>
                <a:gd name="T68" fmla="*/ 690 w 1234"/>
                <a:gd name="T69" fmla="*/ 538 h 1168"/>
                <a:gd name="T70" fmla="*/ 858 w 1234"/>
                <a:gd name="T71" fmla="*/ 720 h 1168"/>
                <a:gd name="T72" fmla="*/ 913 w 1234"/>
                <a:gd name="T73" fmla="*/ 716 h 1168"/>
                <a:gd name="T74" fmla="*/ 1029 w 1234"/>
                <a:gd name="T75" fmla="*/ 562 h 1168"/>
                <a:gd name="T76" fmla="*/ 1178 w 1234"/>
                <a:gd name="T77" fmla="*/ 419 h 1168"/>
                <a:gd name="T78" fmla="*/ 1206 w 1234"/>
                <a:gd name="T79" fmla="*/ 397 h 1168"/>
                <a:gd name="T80" fmla="*/ 1217 w 1234"/>
                <a:gd name="T81" fmla="*/ 347 h 1168"/>
                <a:gd name="T82" fmla="*/ 1117 w 1234"/>
                <a:gd name="T83" fmla="*/ 281 h 1168"/>
                <a:gd name="T84" fmla="*/ 1087 w 1234"/>
                <a:gd name="T85" fmla="*/ 301 h 1168"/>
                <a:gd name="T86" fmla="*/ 864 w 1234"/>
                <a:gd name="T87" fmla="*/ 225 h 1168"/>
                <a:gd name="T88" fmla="*/ 542 w 1234"/>
                <a:gd name="T89" fmla="*/ 521 h 1168"/>
                <a:gd name="T90" fmla="*/ 541 w 1234"/>
                <a:gd name="T91" fmla="*/ 587 h 1168"/>
                <a:gd name="T92" fmla="*/ 875 w 1234"/>
                <a:gd name="T93" fmla="*/ 893 h 1168"/>
                <a:gd name="T94" fmla="*/ 1209 w 1234"/>
                <a:gd name="T95" fmla="*/ 559 h 1168"/>
                <a:gd name="T96" fmla="*/ 1157 w 1234"/>
                <a:gd name="T97" fmla="*/ 483 h 1168"/>
                <a:gd name="T98" fmla="*/ 1001 w 1234"/>
                <a:gd name="T99" fmla="*/ 823 h 1168"/>
                <a:gd name="T100" fmla="*/ 582 w 1234"/>
                <a:gd name="T101" fmla="*/ 559 h 1168"/>
                <a:gd name="T102" fmla="*/ 924 w 1234"/>
                <a:gd name="T103" fmla="*/ 271 h 1168"/>
                <a:gd name="T104" fmla="*/ 998 w 1234"/>
                <a:gd name="T105" fmla="*/ 376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4" h="1168">
                  <a:moveTo>
                    <a:pt x="1002" y="936"/>
                  </a:moveTo>
                  <a:cubicBezTo>
                    <a:pt x="1002" y="933"/>
                    <a:pt x="1002" y="922"/>
                    <a:pt x="1002" y="906"/>
                  </a:cubicBezTo>
                  <a:cubicBezTo>
                    <a:pt x="962" y="920"/>
                    <a:pt x="919" y="928"/>
                    <a:pt x="875" y="928"/>
                  </a:cubicBezTo>
                  <a:cubicBezTo>
                    <a:pt x="752" y="928"/>
                    <a:pt x="644" y="869"/>
                    <a:pt x="577" y="777"/>
                  </a:cubicBezTo>
                  <a:cubicBezTo>
                    <a:pt x="579" y="1046"/>
                    <a:pt x="579" y="1046"/>
                    <a:pt x="579" y="1046"/>
                  </a:cubicBezTo>
                  <a:cubicBezTo>
                    <a:pt x="541" y="1043"/>
                    <a:pt x="148" y="951"/>
                    <a:pt x="108" y="940"/>
                  </a:cubicBezTo>
                  <a:cubicBezTo>
                    <a:pt x="109" y="912"/>
                    <a:pt x="116" y="337"/>
                    <a:pt x="116" y="337"/>
                  </a:cubicBezTo>
                  <a:cubicBezTo>
                    <a:pt x="572" y="23"/>
                    <a:pt x="572" y="23"/>
                    <a:pt x="572" y="23"/>
                  </a:cubicBezTo>
                  <a:cubicBezTo>
                    <a:pt x="574" y="344"/>
                    <a:pt x="574" y="344"/>
                    <a:pt x="574" y="344"/>
                  </a:cubicBezTo>
                  <a:cubicBezTo>
                    <a:pt x="632" y="264"/>
                    <a:pt x="721" y="208"/>
                    <a:pt x="823" y="193"/>
                  </a:cubicBezTo>
                  <a:cubicBezTo>
                    <a:pt x="571" y="0"/>
                    <a:pt x="571" y="0"/>
                    <a:pt x="571" y="0"/>
                  </a:cubicBezTo>
                  <a:cubicBezTo>
                    <a:pt x="104" y="325"/>
                    <a:pt x="104" y="325"/>
                    <a:pt x="104" y="325"/>
                  </a:cubicBezTo>
                  <a:cubicBezTo>
                    <a:pt x="104" y="325"/>
                    <a:pt x="96" y="934"/>
                    <a:pt x="96" y="942"/>
                  </a:cubicBezTo>
                  <a:cubicBezTo>
                    <a:pt x="64" y="948"/>
                    <a:pt x="33" y="954"/>
                    <a:pt x="1" y="960"/>
                  </a:cubicBezTo>
                  <a:cubicBezTo>
                    <a:pt x="1" y="967"/>
                    <a:pt x="1" y="973"/>
                    <a:pt x="0" y="980"/>
                  </a:cubicBezTo>
                  <a:cubicBezTo>
                    <a:pt x="171" y="1044"/>
                    <a:pt x="337" y="1105"/>
                    <a:pt x="515" y="1168"/>
                  </a:cubicBezTo>
                  <a:cubicBezTo>
                    <a:pt x="695" y="1109"/>
                    <a:pt x="827" y="1062"/>
                    <a:pt x="1041" y="990"/>
                  </a:cubicBezTo>
                  <a:cubicBezTo>
                    <a:pt x="1039" y="974"/>
                    <a:pt x="1037" y="959"/>
                    <a:pt x="1035" y="943"/>
                  </a:cubicBezTo>
                  <a:cubicBezTo>
                    <a:pt x="1024" y="940"/>
                    <a:pt x="1013" y="938"/>
                    <a:pt x="1002" y="936"/>
                  </a:cubicBezTo>
                  <a:close/>
                  <a:moveTo>
                    <a:pt x="513" y="1136"/>
                  </a:moveTo>
                  <a:cubicBezTo>
                    <a:pt x="438" y="1111"/>
                    <a:pt x="56" y="980"/>
                    <a:pt x="16" y="966"/>
                  </a:cubicBezTo>
                  <a:cubicBezTo>
                    <a:pt x="45" y="960"/>
                    <a:pt x="73" y="954"/>
                    <a:pt x="101" y="948"/>
                  </a:cubicBezTo>
                  <a:cubicBezTo>
                    <a:pt x="105" y="949"/>
                    <a:pt x="109" y="950"/>
                    <a:pt x="112" y="951"/>
                  </a:cubicBezTo>
                  <a:cubicBezTo>
                    <a:pt x="159" y="964"/>
                    <a:pt x="580" y="1063"/>
                    <a:pt x="580" y="1063"/>
                  </a:cubicBezTo>
                  <a:cubicBezTo>
                    <a:pt x="796" y="1053"/>
                    <a:pt x="796" y="1053"/>
                    <a:pt x="796" y="1053"/>
                  </a:cubicBezTo>
                  <a:cubicBezTo>
                    <a:pt x="696" y="1082"/>
                    <a:pt x="570" y="1119"/>
                    <a:pt x="513" y="1136"/>
                  </a:cubicBezTo>
                  <a:close/>
                  <a:moveTo>
                    <a:pt x="136" y="346"/>
                  </a:moveTo>
                  <a:cubicBezTo>
                    <a:pt x="136" y="404"/>
                    <a:pt x="136" y="404"/>
                    <a:pt x="136" y="404"/>
                  </a:cubicBezTo>
                  <a:cubicBezTo>
                    <a:pt x="540" y="183"/>
                    <a:pt x="540" y="183"/>
                    <a:pt x="540" y="183"/>
                  </a:cubicBezTo>
                  <a:cubicBezTo>
                    <a:pt x="539" y="94"/>
                    <a:pt x="539" y="94"/>
                    <a:pt x="539" y="94"/>
                  </a:cubicBezTo>
                  <a:lnTo>
                    <a:pt x="136" y="346"/>
                  </a:lnTo>
                  <a:close/>
                  <a:moveTo>
                    <a:pt x="136" y="784"/>
                  </a:moveTo>
                  <a:cubicBezTo>
                    <a:pt x="136" y="835"/>
                    <a:pt x="136" y="835"/>
                    <a:pt x="136" y="835"/>
                  </a:cubicBezTo>
                  <a:cubicBezTo>
                    <a:pt x="545" y="858"/>
                    <a:pt x="545" y="858"/>
                    <a:pt x="545" y="858"/>
                  </a:cubicBezTo>
                  <a:cubicBezTo>
                    <a:pt x="544" y="779"/>
                    <a:pt x="544" y="779"/>
                    <a:pt x="544" y="779"/>
                  </a:cubicBezTo>
                  <a:lnTo>
                    <a:pt x="136" y="784"/>
                  </a:lnTo>
                  <a:close/>
                  <a:moveTo>
                    <a:pt x="136" y="922"/>
                  </a:moveTo>
                  <a:cubicBezTo>
                    <a:pt x="546" y="995"/>
                    <a:pt x="546" y="995"/>
                    <a:pt x="546" y="995"/>
                  </a:cubicBezTo>
                  <a:cubicBezTo>
                    <a:pt x="545" y="916"/>
                    <a:pt x="545" y="916"/>
                    <a:pt x="545" y="916"/>
                  </a:cubicBezTo>
                  <a:cubicBezTo>
                    <a:pt x="136" y="871"/>
                    <a:pt x="136" y="871"/>
                    <a:pt x="136" y="871"/>
                  </a:cubicBezTo>
                  <a:lnTo>
                    <a:pt x="136" y="922"/>
                  </a:lnTo>
                  <a:close/>
                  <a:moveTo>
                    <a:pt x="136" y="489"/>
                  </a:moveTo>
                  <a:cubicBezTo>
                    <a:pt x="541" y="317"/>
                    <a:pt x="541" y="317"/>
                    <a:pt x="541" y="317"/>
                  </a:cubicBezTo>
                  <a:cubicBezTo>
                    <a:pt x="540" y="231"/>
                    <a:pt x="540" y="231"/>
                    <a:pt x="540" y="231"/>
                  </a:cubicBezTo>
                  <a:cubicBezTo>
                    <a:pt x="136" y="434"/>
                    <a:pt x="136" y="434"/>
                    <a:pt x="136" y="434"/>
                  </a:cubicBezTo>
                  <a:lnTo>
                    <a:pt x="136" y="489"/>
                  </a:lnTo>
                  <a:close/>
                  <a:moveTo>
                    <a:pt x="136" y="697"/>
                  </a:moveTo>
                  <a:cubicBezTo>
                    <a:pt x="136" y="748"/>
                    <a:pt x="136" y="748"/>
                    <a:pt x="136" y="748"/>
                  </a:cubicBezTo>
                  <a:cubicBezTo>
                    <a:pt x="543" y="722"/>
                    <a:pt x="543" y="722"/>
                    <a:pt x="543" y="722"/>
                  </a:cubicBezTo>
                  <a:cubicBezTo>
                    <a:pt x="531" y="698"/>
                    <a:pt x="522" y="672"/>
                    <a:pt x="516" y="646"/>
                  </a:cubicBezTo>
                  <a:lnTo>
                    <a:pt x="136" y="697"/>
                  </a:lnTo>
                  <a:close/>
                  <a:moveTo>
                    <a:pt x="136" y="609"/>
                  </a:moveTo>
                  <a:cubicBezTo>
                    <a:pt x="136" y="662"/>
                    <a:pt x="136" y="662"/>
                    <a:pt x="136" y="662"/>
                  </a:cubicBezTo>
                  <a:cubicBezTo>
                    <a:pt x="507" y="593"/>
                    <a:pt x="507" y="593"/>
                    <a:pt x="507" y="593"/>
                  </a:cubicBezTo>
                  <a:cubicBezTo>
                    <a:pt x="506" y="582"/>
                    <a:pt x="505" y="570"/>
                    <a:pt x="505" y="559"/>
                  </a:cubicBezTo>
                  <a:cubicBezTo>
                    <a:pt x="505" y="544"/>
                    <a:pt x="506" y="529"/>
                    <a:pt x="508" y="514"/>
                  </a:cubicBezTo>
                  <a:lnTo>
                    <a:pt x="136" y="609"/>
                  </a:lnTo>
                  <a:close/>
                  <a:moveTo>
                    <a:pt x="541" y="368"/>
                  </a:moveTo>
                  <a:cubicBezTo>
                    <a:pt x="136" y="521"/>
                    <a:pt x="136" y="521"/>
                    <a:pt x="136" y="521"/>
                  </a:cubicBezTo>
                  <a:cubicBezTo>
                    <a:pt x="136" y="575"/>
                    <a:pt x="136" y="575"/>
                    <a:pt x="136" y="575"/>
                  </a:cubicBezTo>
                  <a:cubicBezTo>
                    <a:pt x="519" y="458"/>
                    <a:pt x="519" y="458"/>
                    <a:pt x="519" y="458"/>
                  </a:cubicBezTo>
                  <a:cubicBezTo>
                    <a:pt x="525" y="438"/>
                    <a:pt x="532" y="418"/>
                    <a:pt x="541" y="399"/>
                  </a:cubicBezTo>
                  <a:lnTo>
                    <a:pt x="541" y="368"/>
                  </a:lnTo>
                  <a:close/>
                  <a:moveTo>
                    <a:pt x="996" y="378"/>
                  </a:moveTo>
                  <a:cubicBezTo>
                    <a:pt x="939" y="435"/>
                    <a:pt x="875" y="525"/>
                    <a:pt x="875" y="525"/>
                  </a:cubicBezTo>
                  <a:cubicBezTo>
                    <a:pt x="793" y="443"/>
                    <a:pt x="793" y="443"/>
                    <a:pt x="793" y="443"/>
                  </a:cubicBezTo>
                  <a:cubicBezTo>
                    <a:pt x="759" y="407"/>
                    <a:pt x="730" y="436"/>
                    <a:pt x="716" y="452"/>
                  </a:cubicBezTo>
                  <a:cubicBezTo>
                    <a:pt x="702" y="468"/>
                    <a:pt x="698" y="470"/>
                    <a:pt x="683" y="494"/>
                  </a:cubicBezTo>
                  <a:cubicBezTo>
                    <a:pt x="672" y="511"/>
                    <a:pt x="681" y="527"/>
                    <a:pt x="687" y="534"/>
                  </a:cubicBezTo>
                  <a:cubicBezTo>
                    <a:pt x="689" y="537"/>
                    <a:pt x="690" y="538"/>
                    <a:pt x="690" y="538"/>
                  </a:cubicBezTo>
                  <a:cubicBezTo>
                    <a:pt x="690" y="538"/>
                    <a:pt x="724" y="574"/>
                    <a:pt x="768" y="619"/>
                  </a:cubicBezTo>
                  <a:cubicBezTo>
                    <a:pt x="812" y="665"/>
                    <a:pt x="858" y="720"/>
                    <a:pt x="858" y="720"/>
                  </a:cubicBezTo>
                  <a:cubicBezTo>
                    <a:pt x="858" y="720"/>
                    <a:pt x="865" y="731"/>
                    <a:pt x="884" y="731"/>
                  </a:cubicBezTo>
                  <a:cubicBezTo>
                    <a:pt x="902" y="731"/>
                    <a:pt x="913" y="716"/>
                    <a:pt x="913" y="716"/>
                  </a:cubicBezTo>
                  <a:cubicBezTo>
                    <a:pt x="913" y="716"/>
                    <a:pt x="955" y="656"/>
                    <a:pt x="998" y="601"/>
                  </a:cubicBezTo>
                  <a:cubicBezTo>
                    <a:pt x="1009" y="587"/>
                    <a:pt x="1019" y="574"/>
                    <a:pt x="1029" y="562"/>
                  </a:cubicBezTo>
                  <a:cubicBezTo>
                    <a:pt x="1060" y="526"/>
                    <a:pt x="1106" y="481"/>
                    <a:pt x="1145" y="447"/>
                  </a:cubicBezTo>
                  <a:cubicBezTo>
                    <a:pt x="1157" y="437"/>
                    <a:pt x="1168" y="427"/>
                    <a:pt x="1178" y="419"/>
                  </a:cubicBezTo>
                  <a:cubicBezTo>
                    <a:pt x="1190" y="409"/>
                    <a:pt x="1199" y="402"/>
                    <a:pt x="1206" y="397"/>
                  </a:cubicBezTo>
                  <a:cubicBezTo>
                    <a:pt x="1206" y="397"/>
                    <a:pt x="1206" y="397"/>
                    <a:pt x="1206" y="397"/>
                  </a:cubicBezTo>
                  <a:cubicBezTo>
                    <a:pt x="1210" y="394"/>
                    <a:pt x="1212" y="392"/>
                    <a:pt x="1215" y="390"/>
                  </a:cubicBezTo>
                  <a:cubicBezTo>
                    <a:pt x="1234" y="370"/>
                    <a:pt x="1217" y="347"/>
                    <a:pt x="1217" y="347"/>
                  </a:cubicBezTo>
                  <a:cubicBezTo>
                    <a:pt x="1217" y="347"/>
                    <a:pt x="1190" y="309"/>
                    <a:pt x="1169" y="282"/>
                  </a:cubicBezTo>
                  <a:cubicBezTo>
                    <a:pt x="1149" y="257"/>
                    <a:pt x="1121" y="278"/>
                    <a:pt x="1117" y="281"/>
                  </a:cubicBezTo>
                  <a:cubicBezTo>
                    <a:pt x="1117" y="281"/>
                    <a:pt x="1117" y="281"/>
                    <a:pt x="1117" y="281"/>
                  </a:cubicBezTo>
                  <a:cubicBezTo>
                    <a:pt x="1117" y="281"/>
                    <a:pt x="1105" y="288"/>
                    <a:pt x="1087" y="301"/>
                  </a:cubicBezTo>
                  <a:cubicBezTo>
                    <a:pt x="1030" y="253"/>
                    <a:pt x="955" y="225"/>
                    <a:pt x="875" y="225"/>
                  </a:cubicBezTo>
                  <a:cubicBezTo>
                    <a:pt x="871" y="225"/>
                    <a:pt x="868" y="225"/>
                    <a:pt x="864" y="225"/>
                  </a:cubicBezTo>
                  <a:cubicBezTo>
                    <a:pt x="737" y="229"/>
                    <a:pt x="628" y="304"/>
                    <a:pt x="574" y="411"/>
                  </a:cubicBezTo>
                  <a:cubicBezTo>
                    <a:pt x="558" y="445"/>
                    <a:pt x="547" y="482"/>
                    <a:pt x="542" y="521"/>
                  </a:cubicBezTo>
                  <a:cubicBezTo>
                    <a:pt x="541" y="533"/>
                    <a:pt x="540" y="546"/>
                    <a:pt x="540" y="559"/>
                  </a:cubicBezTo>
                  <a:cubicBezTo>
                    <a:pt x="540" y="568"/>
                    <a:pt x="541" y="577"/>
                    <a:pt x="541" y="587"/>
                  </a:cubicBezTo>
                  <a:cubicBezTo>
                    <a:pt x="545" y="631"/>
                    <a:pt x="557" y="673"/>
                    <a:pt x="576" y="710"/>
                  </a:cubicBezTo>
                  <a:cubicBezTo>
                    <a:pt x="632" y="819"/>
                    <a:pt x="744" y="893"/>
                    <a:pt x="875" y="893"/>
                  </a:cubicBezTo>
                  <a:cubicBezTo>
                    <a:pt x="919" y="893"/>
                    <a:pt x="962" y="884"/>
                    <a:pt x="1001" y="868"/>
                  </a:cubicBezTo>
                  <a:cubicBezTo>
                    <a:pt x="1123" y="818"/>
                    <a:pt x="1209" y="699"/>
                    <a:pt x="1209" y="559"/>
                  </a:cubicBezTo>
                  <a:cubicBezTo>
                    <a:pt x="1209" y="522"/>
                    <a:pt x="1203" y="487"/>
                    <a:pt x="1192" y="454"/>
                  </a:cubicBezTo>
                  <a:cubicBezTo>
                    <a:pt x="1182" y="462"/>
                    <a:pt x="1170" y="471"/>
                    <a:pt x="1157" y="483"/>
                  </a:cubicBezTo>
                  <a:cubicBezTo>
                    <a:pt x="1164" y="507"/>
                    <a:pt x="1167" y="533"/>
                    <a:pt x="1167" y="559"/>
                  </a:cubicBezTo>
                  <a:cubicBezTo>
                    <a:pt x="1167" y="675"/>
                    <a:pt x="1099" y="776"/>
                    <a:pt x="1001" y="823"/>
                  </a:cubicBezTo>
                  <a:cubicBezTo>
                    <a:pt x="962" y="841"/>
                    <a:pt x="920" y="851"/>
                    <a:pt x="875" y="851"/>
                  </a:cubicBezTo>
                  <a:cubicBezTo>
                    <a:pt x="713" y="851"/>
                    <a:pt x="582" y="720"/>
                    <a:pt x="582" y="559"/>
                  </a:cubicBezTo>
                  <a:cubicBezTo>
                    <a:pt x="582" y="397"/>
                    <a:pt x="713" y="266"/>
                    <a:pt x="875" y="266"/>
                  </a:cubicBezTo>
                  <a:cubicBezTo>
                    <a:pt x="891" y="266"/>
                    <a:pt x="908" y="268"/>
                    <a:pt x="924" y="271"/>
                  </a:cubicBezTo>
                  <a:cubicBezTo>
                    <a:pt x="972" y="279"/>
                    <a:pt x="1016" y="299"/>
                    <a:pt x="1053" y="327"/>
                  </a:cubicBezTo>
                  <a:cubicBezTo>
                    <a:pt x="1036" y="341"/>
                    <a:pt x="1017" y="358"/>
                    <a:pt x="998" y="376"/>
                  </a:cubicBezTo>
                  <a:cubicBezTo>
                    <a:pt x="997" y="377"/>
                    <a:pt x="997" y="377"/>
                    <a:pt x="996" y="378"/>
                  </a:cubicBezTo>
                  <a:close/>
                </a:path>
              </a:pathLst>
            </a:custGeom>
            <a:solidFill>
              <a:schemeClr val="bg1"/>
            </a:solidFill>
            <a:ln>
              <a:noFill/>
            </a:ln>
          </p:spPr>
          <p:txBody>
            <a:bodyPr vert="horz" wrap="square" lIns="124347" tIns="62174" rIns="124347" bIns="62174" numCol="1" anchor="t" anchorCtr="0" compatLnSpc="1">
              <a:prstTxWarp prst="textNoShape">
                <a:avLst/>
              </a:prstTxWarp>
            </a:bodyPr>
            <a:lstStyle/>
            <a:p>
              <a:endParaRPr lang="en-US" sz="2448">
                <a:solidFill>
                  <a:srgbClr val="FFFFFF"/>
                </a:solidFill>
              </a:endParaRPr>
            </a:p>
          </p:txBody>
        </p:sp>
      </p:grpSp>
      <p:grpSp>
        <p:nvGrpSpPr>
          <p:cNvPr id="108" name="Group 107"/>
          <p:cNvGrpSpPr/>
          <p:nvPr/>
        </p:nvGrpSpPr>
        <p:grpSpPr>
          <a:xfrm>
            <a:off x="3716880" y="3493906"/>
            <a:ext cx="8447206" cy="746083"/>
            <a:chOff x="2732599" y="2569282"/>
            <a:chExt cx="6211745" cy="548640"/>
          </a:xfrm>
        </p:grpSpPr>
        <p:grpSp>
          <p:nvGrpSpPr>
            <p:cNvPr id="95" name="Group 94"/>
            <p:cNvGrpSpPr/>
            <p:nvPr/>
          </p:nvGrpSpPr>
          <p:grpSpPr>
            <a:xfrm>
              <a:off x="2732599" y="2569282"/>
              <a:ext cx="6211745" cy="548640"/>
              <a:chOff x="2732599" y="2546312"/>
              <a:chExt cx="6211745" cy="548640"/>
            </a:xfrm>
          </p:grpSpPr>
          <p:grpSp>
            <p:nvGrpSpPr>
              <p:cNvPr id="78" name="Group 77"/>
              <p:cNvGrpSpPr/>
              <p:nvPr/>
            </p:nvGrpSpPr>
            <p:grpSpPr>
              <a:xfrm>
                <a:off x="3648224" y="2546312"/>
                <a:ext cx="5296120" cy="548640"/>
                <a:chOff x="2151942" y="2794331"/>
                <a:chExt cx="6324148" cy="671374"/>
              </a:xfrm>
            </p:grpSpPr>
            <p:sp>
              <p:nvSpPr>
                <p:cNvPr id="16" name="Rectangle 15"/>
                <p:cNvSpPr/>
                <p:nvPr/>
              </p:nvSpPr>
              <p:spPr bwMode="auto">
                <a:xfrm>
                  <a:off x="2151942" y="2794331"/>
                  <a:ext cx="6324148" cy="67137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17" name="TextBox 16"/>
                <p:cNvSpPr txBox="1"/>
                <p:nvPr/>
              </p:nvSpPr>
              <p:spPr>
                <a:xfrm>
                  <a:off x="2297639" y="3005368"/>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Not enough data retention</a:t>
                  </a:r>
                </a:p>
              </p:txBody>
            </p:sp>
          </p:grpSp>
          <p:sp>
            <p:nvSpPr>
              <p:cNvPr id="15" name="Rectangle 14"/>
              <p:cNvSpPr/>
              <p:nvPr/>
            </p:nvSpPr>
            <p:spPr bwMode="auto">
              <a:xfrm>
                <a:off x="2732599" y="2546312"/>
                <a:ext cx="886681" cy="548640"/>
              </a:xfrm>
              <a:prstGeom prst="rect">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pic>
          <p:nvPicPr>
            <p:cNvPr id="101" name="Picture 12"/>
            <p:cNvPicPr>
              <a:picLocks noChangeAspect="1" noChangeArrowheads="1"/>
            </p:cNvPicPr>
            <p:nvPr/>
          </p:nvPicPr>
          <p:blipFill>
            <a:blip r:embed="rId4" cstate="email">
              <a:biLevel thresh="50000"/>
              <a:lum bright="-60000"/>
              <a:extLst>
                <a:ext uri="{28A0092B-C50C-407E-A947-70E740481C1C}">
                  <a14:useLocalDpi xmlns:a14="http://schemas.microsoft.com/office/drawing/2010/main"/>
                </a:ext>
              </a:extLst>
            </a:blip>
            <a:srcRect/>
            <a:stretch>
              <a:fillRect/>
            </a:stretch>
          </p:blipFill>
          <p:spPr bwMode="auto">
            <a:xfrm>
              <a:off x="2977267" y="2623938"/>
              <a:ext cx="40663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9" name="Group 108"/>
          <p:cNvGrpSpPr/>
          <p:nvPr/>
        </p:nvGrpSpPr>
        <p:grpSpPr>
          <a:xfrm>
            <a:off x="3716880" y="4302688"/>
            <a:ext cx="8447206" cy="746083"/>
            <a:chOff x="2732599" y="3164029"/>
            <a:chExt cx="6211745" cy="548640"/>
          </a:xfrm>
        </p:grpSpPr>
        <p:grpSp>
          <p:nvGrpSpPr>
            <p:cNvPr id="94" name="Group 93"/>
            <p:cNvGrpSpPr/>
            <p:nvPr/>
          </p:nvGrpSpPr>
          <p:grpSpPr>
            <a:xfrm>
              <a:off x="2732599" y="3164029"/>
              <a:ext cx="6211745" cy="548640"/>
              <a:chOff x="2732599" y="3139996"/>
              <a:chExt cx="6211745" cy="548640"/>
            </a:xfrm>
          </p:grpSpPr>
          <p:grpSp>
            <p:nvGrpSpPr>
              <p:cNvPr id="79" name="Group 78"/>
              <p:cNvGrpSpPr/>
              <p:nvPr/>
            </p:nvGrpSpPr>
            <p:grpSpPr>
              <a:xfrm>
                <a:off x="3648224" y="3139996"/>
                <a:ext cx="5296120" cy="548640"/>
                <a:chOff x="2151942" y="3530369"/>
                <a:chExt cx="6324148" cy="671374"/>
              </a:xfrm>
            </p:grpSpPr>
            <p:sp>
              <p:nvSpPr>
                <p:cNvPr id="20" name="Rectangle 19"/>
                <p:cNvSpPr/>
                <p:nvPr/>
              </p:nvSpPr>
              <p:spPr bwMode="auto">
                <a:xfrm>
                  <a:off x="2151942" y="3530369"/>
                  <a:ext cx="6324148" cy="67137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25" name="TextBox 24"/>
                <p:cNvSpPr txBox="1"/>
                <p:nvPr/>
              </p:nvSpPr>
              <p:spPr>
                <a:xfrm>
                  <a:off x="2297639" y="3748827"/>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Time-intensive media management </a:t>
                  </a:r>
                </a:p>
              </p:txBody>
            </p:sp>
          </p:grpSp>
          <p:sp>
            <p:nvSpPr>
              <p:cNvPr id="19" name="Rectangle 18"/>
              <p:cNvSpPr/>
              <p:nvPr/>
            </p:nvSpPr>
            <p:spPr bwMode="auto">
              <a:xfrm>
                <a:off x="2732599" y="3139996"/>
                <a:ext cx="886681" cy="548640"/>
              </a:xfrm>
              <a:prstGeom prst="rect">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sp>
          <p:nvSpPr>
            <p:cNvPr id="102" name="Freeform 63"/>
            <p:cNvSpPr>
              <a:spLocks noEditPoints="1"/>
            </p:cNvSpPr>
            <p:nvPr/>
          </p:nvSpPr>
          <p:spPr bwMode="auto">
            <a:xfrm>
              <a:off x="2948796" y="3227285"/>
              <a:ext cx="437393" cy="420547"/>
            </a:xfrm>
            <a:custGeom>
              <a:avLst/>
              <a:gdLst>
                <a:gd name="T0" fmla="*/ 90 w 308"/>
                <a:gd name="T1" fmla="*/ 80 h 296"/>
                <a:gd name="T2" fmla="*/ 73 w 308"/>
                <a:gd name="T3" fmla="*/ 80 h 296"/>
                <a:gd name="T4" fmla="*/ 115 w 308"/>
                <a:gd name="T5" fmla="*/ 89 h 296"/>
                <a:gd name="T6" fmla="*/ 115 w 308"/>
                <a:gd name="T7" fmla="*/ 72 h 296"/>
                <a:gd name="T8" fmla="*/ 115 w 308"/>
                <a:gd name="T9" fmla="*/ 89 h 296"/>
                <a:gd name="T10" fmla="*/ 72 w 308"/>
                <a:gd name="T11" fmla="*/ 46 h 296"/>
                <a:gd name="T12" fmla="*/ 57 w 308"/>
                <a:gd name="T13" fmla="*/ 55 h 296"/>
                <a:gd name="T14" fmla="*/ 55 w 308"/>
                <a:gd name="T15" fmla="*/ 125 h 296"/>
                <a:gd name="T16" fmla="*/ 73 w 308"/>
                <a:gd name="T17" fmla="*/ 94 h 296"/>
                <a:gd name="T18" fmla="*/ 55 w 308"/>
                <a:gd name="T19" fmla="*/ 125 h 296"/>
                <a:gd name="T20" fmla="*/ 21 w 308"/>
                <a:gd name="T21" fmla="*/ 0 h 296"/>
                <a:gd name="T22" fmla="*/ 0 w 308"/>
                <a:gd name="T23" fmla="*/ 275 h 296"/>
                <a:gd name="T24" fmla="*/ 287 w 308"/>
                <a:gd name="T25" fmla="*/ 296 h 296"/>
                <a:gd name="T26" fmla="*/ 308 w 308"/>
                <a:gd name="T27" fmla="*/ 21 h 296"/>
                <a:gd name="T28" fmla="*/ 20 w 308"/>
                <a:gd name="T29" fmla="*/ 80 h 296"/>
                <a:gd name="T30" fmla="*/ 143 w 308"/>
                <a:gd name="T31" fmla="*/ 80 h 296"/>
                <a:gd name="T32" fmla="*/ 20 w 308"/>
                <a:gd name="T33" fmla="*/ 80 h 296"/>
                <a:gd name="T34" fmla="*/ 39 w 308"/>
                <a:gd name="T35" fmla="*/ 244 h 296"/>
                <a:gd name="T36" fmla="*/ 76 w 308"/>
                <a:gd name="T37" fmla="*/ 244 h 296"/>
                <a:gd name="T38" fmla="*/ 114 w 308"/>
                <a:gd name="T39" fmla="*/ 253 h 296"/>
                <a:gd name="T40" fmla="*/ 114 w 308"/>
                <a:gd name="T41" fmla="*/ 234 h 296"/>
                <a:gd name="T42" fmla="*/ 114 w 308"/>
                <a:gd name="T43" fmla="*/ 253 h 296"/>
                <a:gd name="T44" fmla="*/ 142 w 308"/>
                <a:gd name="T45" fmla="*/ 244 h 296"/>
                <a:gd name="T46" fmla="*/ 161 w 308"/>
                <a:gd name="T47" fmla="*/ 244 h 296"/>
                <a:gd name="T48" fmla="*/ 188 w 308"/>
                <a:gd name="T49" fmla="*/ 253 h 296"/>
                <a:gd name="T50" fmla="*/ 188 w 308"/>
                <a:gd name="T51" fmla="*/ 234 h 296"/>
                <a:gd name="T52" fmla="*/ 188 w 308"/>
                <a:gd name="T53" fmla="*/ 253 h 296"/>
                <a:gd name="T54" fmla="*/ 37 w 308"/>
                <a:gd name="T55" fmla="*/ 193 h 296"/>
                <a:gd name="T56" fmla="*/ 37 w 308"/>
                <a:gd name="T57" fmla="*/ 180 h 296"/>
                <a:gd name="T58" fmla="*/ 278 w 308"/>
                <a:gd name="T59" fmla="*/ 186 h 296"/>
                <a:gd name="T60" fmla="*/ 242 w 308"/>
                <a:gd name="T61" fmla="*/ 140 h 296"/>
                <a:gd name="T62" fmla="*/ 210 w 308"/>
                <a:gd name="T63" fmla="*/ 20 h 296"/>
                <a:gd name="T64" fmla="*/ 242 w 308"/>
                <a:gd name="T65" fmla="*/ 140 h 296"/>
                <a:gd name="T66" fmla="*/ 257 w 308"/>
                <a:gd name="T67" fmla="*/ 62 h 296"/>
                <a:gd name="T68" fmla="*/ 245 w 308"/>
                <a:gd name="T69" fmla="*/ 50 h 296"/>
                <a:gd name="T70" fmla="*/ 195 w 308"/>
                <a:gd name="T71" fmla="*/ 63 h 296"/>
                <a:gd name="T72" fmla="*/ 191 w 308"/>
                <a:gd name="T73" fmla="*/ 80 h 296"/>
                <a:gd name="T74" fmla="*/ 195 w 308"/>
                <a:gd name="T75" fmla="*/ 63 h 296"/>
                <a:gd name="T76" fmla="*/ 227 w 308"/>
                <a:gd name="T77" fmla="*/ 115 h 296"/>
                <a:gd name="T78" fmla="*/ 243 w 308"/>
                <a:gd name="T79" fmla="*/ 111 h 296"/>
                <a:gd name="T80" fmla="*/ 235 w 308"/>
                <a:gd name="T81" fmla="*/ 78 h 296"/>
                <a:gd name="T82" fmla="*/ 218 w 308"/>
                <a:gd name="T83" fmla="*/ 82 h 296"/>
                <a:gd name="T84" fmla="*/ 235 w 308"/>
                <a:gd name="T85" fmla="*/ 7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296">
                  <a:moveTo>
                    <a:pt x="81" y="72"/>
                  </a:moveTo>
                  <a:cubicBezTo>
                    <a:pt x="86" y="72"/>
                    <a:pt x="90" y="76"/>
                    <a:pt x="90" y="80"/>
                  </a:cubicBezTo>
                  <a:cubicBezTo>
                    <a:pt x="90" y="85"/>
                    <a:pt x="86" y="89"/>
                    <a:pt x="81" y="89"/>
                  </a:cubicBezTo>
                  <a:cubicBezTo>
                    <a:pt x="77" y="89"/>
                    <a:pt x="73" y="85"/>
                    <a:pt x="73" y="80"/>
                  </a:cubicBezTo>
                  <a:cubicBezTo>
                    <a:pt x="73" y="76"/>
                    <a:pt x="77" y="72"/>
                    <a:pt x="81" y="72"/>
                  </a:cubicBezTo>
                  <a:close/>
                  <a:moveTo>
                    <a:pt x="115" y="89"/>
                  </a:moveTo>
                  <a:cubicBezTo>
                    <a:pt x="125" y="89"/>
                    <a:pt x="133" y="85"/>
                    <a:pt x="133" y="80"/>
                  </a:cubicBezTo>
                  <a:cubicBezTo>
                    <a:pt x="133" y="76"/>
                    <a:pt x="125" y="72"/>
                    <a:pt x="115" y="72"/>
                  </a:cubicBezTo>
                  <a:cubicBezTo>
                    <a:pt x="105" y="72"/>
                    <a:pt x="97" y="76"/>
                    <a:pt x="97" y="80"/>
                  </a:cubicBezTo>
                  <a:cubicBezTo>
                    <a:pt x="97" y="85"/>
                    <a:pt x="105" y="89"/>
                    <a:pt x="115" y="89"/>
                  </a:cubicBezTo>
                  <a:close/>
                  <a:moveTo>
                    <a:pt x="73" y="66"/>
                  </a:moveTo>
                  <a:cubicBezTo>
                    <a:pt x="77" y="64"/>
                    <a:pt x="76" y="55"/>
                    <a:pt x="72" y="46"/>
                  </a:cubicBezTo>
                  <a:cubicBezTo>
                    <a:pt x="67" y="38"/>
                    <a:pt x="59" y="33"/>
                    <a:pt x="55" y="35"/>
                  </a:cubicBezTo>
                  <a:cubicBezTo>
                    <a:pt x="51" y="37"/>
                    <a:pt x="52" y="46"/>
                    <a:pt x="57" y="55"/>
                  </a:cubicBezTo>
                  <a:cubicBezTo>
                    <a:pt x="62" y="63"/>
                    <a:pt x="69" y="68"/>
                    <a:pt x="73" y="66"/>
                  </a:cubicBezTo>
                  <a:close/>
                  <a:moveTo>
                    <a:pt x="55" y="125"/>
                  </a:moveTo>
                  <a:cubicBezTo>
                    <a:pt x="59" y="128"/>
                    <a:pt x="67" y="123"/>
                    <a:pt x="72" y="114"/>
                  </a:cubicBezTo>
                  <a:cubicBezTo>
                    <a:pt x="76" y="106"/>
                    <a:pt x="77" y="97"/>
                    <a:pt x="73" y="94"/>
                  </a:cubicBezTo>
                  <a:cubicBezTo>
                    <a:pt x="69" y="92"/>
                    <a:pt x="62" y="97"/>
                    <a:pt x="57" y="106"/>
                  </a:cubicBezTo>
                  <a:cubicBezTo>
                    <a:pt x="52" y="114"/>
                    <a:pt x="51" y="123"/>
                    <a:pt x="55" y="125"/>
                  </a:cubicBezTo>
                  <a:close/>
                  <a:moveTo>
                    <a:pt x="287" y="0"/>
                  </a:moveTo>
                  <a:cubicBezTo>
                    <a:pt x="21" y="0"/>
                    <a:pt x="21" y="0"/>
                    <a:pt x="21" y="0"/>
                  </a:cubicBezTo>
                  <a:cubicBezTo>
                    <a:pt x="9" y="0"/>
                    <a:pt x="0" y="10"/>
                    <a:pt x="0" y="21"/>
                  </a:cubicBezTo>
                  <a:cubicBezTo>
                    <a:pt x="0" y="275"/>
                    <a:pt x="0" y="275"/>
                    <a:pt x="0" y="275"/>
                  </a:cubicBezTo>
                  <a:cubicBezTo>
                    <a:pt x="0" y="287"/>
                    <a:pt x="9" y="296"/>
                    <a:pt x="21" y="296"/>
                  </a:cubicBezTo>
                  <a:cubicBezTo>
                    <a:pt x="287" y="296"/>
                    <a:pt x="287" y="296"/>
                    <a:pt x="287" y="296"/>
                  </a:cubicBezTo>
                  <a:cubicBezTo>
                    <a:pt x="298" y="296"/>
                    <a:pt x="308" y="287"/>
                    <a:pt x="308" y="275"/>
                  </a:cubicBezTo>
                  <a:cubicBezTo>
                    <a:pt x="308" y="21"/>
                    <a:pt x="308" y="21"/>
                    <a:pt x="308" y="21"/>
                  </a:cubicBezTo>
                  <a:cubicBezTo>
                    <a:pt x="308" y="10"/>
                    <a:pt x="298" y="0"/>
                    <a:pt x="287" y="0"/>
                  </a:cubicBezTo>
                  <a:close/>
                  <a:moveTo>
                    <a:pt x="20" y="80"/>
                  </a:moveTo>
                  <a:cubicBezTo>
                    <a:pt x="20" y="46"/>
                    <a:pt x="47" y="18"/>
                    <a:pt x="81" y="18"/>
                  </a:cubicBezTo>
                  <a:cubicBezTo>
                    <a:pt x="115" y="18"/>
                    <a:pt x="143" y="46"/>
                    <a:pt x="143" y="80"/>
                  </a:cubicBezTo>
                  <a:cubicBezTo>
                    <a:pt x="143" y="114"/>
                    <a:pt x="115" y="142"/>
                    <a:pt x="81" y="142"/>
                  </a:cubicBezTo>
                  <a:cubicBezTo>
                    <a:pt x="47" y="142"/>
                    <a:pt x="20" y="114"/>
                    <a:pt x="20" y="80"/>
                  </a:cubicBezTo>
                  <a:close/>
                  <a:moveTo>
                    <a:pt x="58" y="263"/>
                  </a:moveTo>
                  <a:cubicBezTo>
                    <a:pt x="47" y="263"/>
                    <a:pt x="39" y="254"/>
                    <a:pt x="39" y="244"/>
                  </a:cubicBezTo>
                  <a:cubicBezTo>
                    <a:pt x="39" y="234"/>
                    <a:pt x="47" y="225"/>
                    <a:pt x="58" y="225"/>
                  </a:cubicBezTo>
                  <a:cubicBezTo>
                    <a:pt x="68" y="225"/>
                    <a:pt x="76" y="234"/>
                    <a:pt x="76" y="244"/>
                  </a:cubicBezTo>
                  <a:cubicBezTo>
                    <a:pt x="76" y="254"/>
                    <a:pt x="68" y="263"/>
                    <a:pt x="58" y="263"/>
                  </a:cubicBezTo>
                  <a:close/>
                  <a:moveTo>
                    <a:pt x="114" y="253"/>
                  </a:moveTo>
                  <a:cubicBezTo>
                    <a:pt x="109" y="253"/>
                    <a:pt x="105" y="249"/>
                    <a:pt x="105" y="244"/>
                  </a:cubicBezTo>
                  <a:cubicBezTo>
                    <a:pt x="105" y="239"/>
                    <a:pt x="109" y="234"/>
                    <a:pt x="114" y="234"/>
                  </a:cubicBezTo>
                  <a:cubicBezTo>
                    <a:pt x="119" y="234"/>
                    <a:pt x="124" y="239"/>
                    <a:pt x="124" y="244"/>
                  </a:cubicBezTo>
                  <a:cubicBezTo>
                    <a:pt x="124" y="249"/>
                    <a:pt x="119" y="253"/>
                    <a:pt x="114" y="253"/>
                  </a:cubicBezTo>
                  <a:close/>
                  <a:moveTo>
                    <a:pt x="151" y="253"/>
                  </a:moveTo>
                  <a:cubicBezTo>
                    <a:pt x="146" y="253"/>
                    <a:pt x="142" y="249"/>
                    <a:pt x="142" y="244"/>
                  </a:cubicBezTo>
                  <a:cubicBezTo>
                    <a:pt x="142" y="239"/>
                    <a:pt x="146" y="234"/>
                    <a:pt x="151" y="234"/>
                  </a:cubicBezTo>
                  <a:cubicBezTo>
                    <a:pt x="157" y="234"/>
                    <a:pt x="161" y="239"/>
                    <a:pt x="161" y="244"/>
                  </a:cubicBezTo>
                  <a:cubicBezTo>
                    <a:pt x="161" y="249"/>
                    <a:pt x="157" y="253"/>
                    <a:pt x="151" y="253"/>
                  </a:cubicBezTo>
                  <a:close/>
                  <a:moveTo>
                    <a:pt x="188" y="253"/>
                  </a:moveTo>
                  <a:cubicBezTo>
                    <a:pt x="183" y="253"/>
                    <a:pt x="179" y="249"/>
                    <a:pt x="179" y="244"/>
                  </a:cubicBezTo>
                  <a:cubicBezTo>
                    <a:pt x="179" y="239"/>
                    <a:pt x="183" y="234"/>
                    <a:pt x="188" y="234"/>
                  </a:cubicBezTo>
                  <a:cubicBezTo>
                    <a:pt x="194" y="234"/>
                    <a:pt x="198" y="239"/>
                    <a:pt x="198" y="244"/>
                  </a:cubicBezTo>
                  <a:cubicBezTo>
                    <a:pt x="198" y="249"/>
                    <a:pt x="194" y="253"/>
                    <a:pt x="188" y="253"/>
                  </a:cubicBezTo>
                  <a:close/>
                  <a:moveTo>
                    <a:pt x="271" y="193"/>
                  </a:moveTo>
                  <a:cubicBezTo>
                    <a:pt x="37" y="193"/>
                    <a:pt x="37" y="193"/>
                    <a:pt x="37" y="193"/>
                  </a:cubicBezTo>
                  <a:cubicBezTo>
                    <a:pt x="33" y="193"/>
                    <a:pt x="30" y="190"/>
                    <a:pt x="30" y="186"/>
                  </a:cubicBezTo>
                  <a:cubicBezTo>
                    <a:pt x="30" y="183"/>
                    <a:pt x="33" y="180"/>
                    <a:pt x="37" y="180"/>
                  </a:cubicBezTo>
                  <a:cubicBezTo>
                    <a:pt x="271" y="180"/>
                    <a:pt x="271" y="180"/>
                    <a:pt x="271" y="180"/>
                  </a:cubicBezTo>
                  <a:cubicBezTo>
                    <a:pt x="275" y="180"/>
                    <a:pt x="278" y="183"/>
                    <a:pt x="278" y="186"/>
                  </a:cubicBezTo>
                  <a:cubicBezTo>
                    <a:pt x="278" y="190"/>
                    <a:pt x="275" y="193"/>
                    <a:pt x="271" y="193"/>
                  </a:cubicBezTo>
                  <a:close/>
                  <a:moveTo>
                    <a:pt x="242" y="140"/>
                  </a:moveTo>
                  <a:cubicBezTo>
                    <a:pt x="209" y="149"/>
                    <a:pt x="176" y="129"/>
                    <a:pt x="167" y="96"/>
                  </a:cubicBezTo>
                  <a:cubicBezTo>
                    <a:pt x="158" y="63"/>
                    <a:pt x="177" y="29"/>
                    <a:pt x="210" y="20"/>
                  </a:cubicBezTo>
                  <a:cubicBezTo>
                    <a:pt x="243" y="12"/>
                    <a:pt x="277" y="31"/>
                    <a:pt x="286" y="64"/>
                  </a:cubicBezTo>
                  <a:cubicBezTo>
                    <a:pt x="295" y="97"/>
                    <a:pt x="275" y="131"/>
                    <a:pt x="242" y="140"/>
                  </a:cubicBezTo>
                  <a:close/>
                  <a:moveTo>
                    <a:pt x="263" y="43"/>
                  </a:moveTo>
                  <a:cubicBezTo>
                    <a:pt x="267" y="47"/>
                    <a:pt x="264" y="55"/>
                    <a:pt x="257" y="62"/>
                  </a:cubicBezTo>
                  <a:cubicBezTo>
                    <a:pt x="250" y="69"/>
                    <a:pt x="241" y="72"/>
                    <a:pt x="238" y="69"/>
                  </a:cubicBezTo>
                  <a:cubicBezTo>
                    <a:pt x="235" y="65"/>
                    <a:pt x="238" y="57"/>
                    <a:pt x="245" y="50"/>
                  </a:cubicBezTo>
                  <a:cubicBezTo>
                    <a:pt x="252" y="43"/>
                    <a:pt x="260" y="40"/>
                    <a:pt x="263" y="43"/>
                  </a:cubicBezTo>
                  <a:close/>
                  <a:moveTo>
                    <a:pt x="195" y="63"/>
                  </a:moveTo>
                  <a:cubicBezTo>
                    <a:pt x="186" y="61"/>
                    <a:pt x="177" y="62"/>
                    <a:pt x="176" y="67"/>
                  </a:cubicBezTo>
                  <a:cubicBezTo>
                    <a:pt x="175" y="71"/>
                    <a:pt x="181" y="77"/>
                    <a:pt x="191" y="80"/>
                  </a:cubicBezTo>
                  <a:cubicBezTo>
                    <a:pt x="201" y="82"/>
                    <a:pt x="209" y="80"/>
                    <a:pt x="210" y="76"/>
                  </a:cubicBezTo>
                  <a:cubicBezTo>
                    <a:pt x="212" y="71"/>
                    <a:pt x="205" y="66"/>
                    <a:pt x="195" y="63"/>
                  </a:cubicBezTo>
                  <a:close/>
                  <a:moveTo>
                    <a:pt x="230" y="96"/>
                  </a:moveTo>
                  <a:cubicBezTo>
                    <a:pt x="226" y="97"/>
                    <a:pt x="224" y="106"/>
                    <a:pt x="227" y="115"/>
                  </a:cubicBezTo>
                  <a:cubicBezTo>
                    <a:pt x="230" y="125"/>
                    <a:pt x="235" y="131"/>
                    <a:pt x="240" y="130"/>
                  </a:cubicBezTo>
                  <a:cubicBezTo>
                    <a:pt x="244" y="129"/>
                    <a:pt x="246" y="120"/>
                    <a:pt x="243" y="111"/>
                  </a:cubicBezTo>
                  <a:cubicBezTo>
                    <a:pt x="241" y="101"/>
                    <a:pt x="235" y="94"/>
                    <a:pt x="230" y="96"/>
                  </a:cubicBezTo>
                  <a:close/>
                  <a:moveTo>
                    <a:pt x="235" y="78"/>
                  </a:moveTo>
                  <a:cubicBezTo>
                    <a:pt x="233" y="74"/>
                    <a:pt x="229" y="71"/>
                    <a:pt x="224" y="72"/>
                  </a:cubicBezTo>
                  <a:cubicBezTo>
                    <a:pt x="220" y="73"/>
                    <a:pt x="217" y="78"/>
                    <a:pt x="218" y="82"/>
                  </a:cubicBezTo>
                  <a:cubicBezTo>
                    <a:pt x="219" y="87"/>
                    <a:pt x="224" y="90"/>
                    <a:pt x="229" y="88"/>
                  </a:cubicBezTo>
                  <a:cubicBezTo>
                    <a:pt x="233" y="87"/>
                    <a:pt x="236" y="83"/>
                    <a:pt x="235" y="78"/>
                  </a:cubicBezTo>
                  <a:close/>
                </a:path>
              </a:pathLst>
            </a:custGeom>
            <a:solidFill>
              <a:schemeClr val="bg1"/>
            </a:solidFill>
            <a:ln>
              <a:noFill/>
            </a:ln>
          </p:spPr>
          <p:txBody>
            <a:bodyPr vert="horz" wrap="square" lIns="124297" tIns="62148" rIns="124297" bIns="62148" numCol="1" anchor="t" anchorCtr="0" compatLnSpc="1">
              <a:prstTxWarp prst="textNoShape">
                <a:avLst/>
              </a:prstTxWarp>
            </a:bodyPr>
            <a:lstStyle/>
            <a:p>
              <a:pPr defTabSz="1242980" fontAlgn="base">
                <a:spcBef>
                  <a:spcPct val="0"/>
                </a:spcBef>
                <a:spcAft>
                  <a:spcPct val="0"/>
                </a:spcAft>
              </a:pPr>
              <a:endParaRPr lang="en-US" sz="2174" spc="-41" dirty="0">
                <a:solidFill>
                  <a:srgbClr val="505050">
                    <a:lumMod val="75000"/>
                  </a:srgbClr>
                </a:solidFill>
                <a:cs typeface="Segoe UI" panose="020B0502040204020203" pitchFamily="34" charset="0"/>
              </a:endParaRPr>
            </a:p>
          </p:txBody>
        </p:sp>
      </p:grpSp>
      <p:grpSp>
        <p:nvGrpSpPr>
          <p:cNvPr id="112" name="Group 111"/>
          <p:cNvGrpSpPr/>
          <p:nvPr/>
        </p:nvGrpSpPr>
        <p:grpSpPr>
          <a:xfrm>
            <a:off x="2100650" y="1873611"/>
            <a:ext cx="1551682" cy="4783889"/>
            <a:chOff x="1544088" y="1377780"/>
            <a:chExt cx="1141046" cy="3517885"/>
          </a:xfrm>
        </p:grpSpPr>
        <p:sp>
          <p:nvSpPr>
            <p:cNvPr id="88" name="Rectangle 87"/>
            <p:cNvSpPr/>
            <p:nvPr/>
          </p:nvSpPr>
          <p:spPr bwMode="auto">
            <a:xfrm>
              <a:off x="1544088" y="1377780"/>
              <a:ext cx="1141046" cy="3517885"/>
            </a:xfrm>
            <a:prstGeom prst="rect">
              <a:avLst/>
            </a:prstGeom>
            <a:solidFill>
              <a:srgbClr val="8B0F1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198955" rIns="124347" bIns="198955" numCol="1" spcCol="0" rtlCol="0" fromWordArt="0" anchor="ctr" anchorCtr="0" forceAA="0" compatLnSpc="1">
              <a:prstTxWarp prst="textNoShape">
                <a:avLst/>
              </a:prstTxWarp>
              <a:noAutofit/>
            </a:bodyPr>
            <a:lstStyle/>
            <a:p>
              <a:pPr algn="ctr" defTabSz="1268069" fontAlgn="base">
                <a:lnSpc>
                  <a:spcPct val="90000"/>
                </a:lnSpc>
                <a:spcBef>
                  <a:spcPct val="0"/>
                </a:spcBef>
                <a:spcAft>
                  <a:spcPct val="0"/>
                </a:spcAft>
              </a:pPr>
              <a:endParaRPr lang="en-US" sz="2176" dirty="0">
                <a:gradFill>
                  <a:gsLst>
                    <a:gs pos="0">
                      <a:srgbClr val="FFFFFF"/>
                    </a:gs>
                    <a:gs pos="100000">
                      <a:srgbClr val="FFFFFF"/>
                    </a:gs>
                  </a:gsLst>
                  <a:lin ang="5400000" scaled="0"/>
                </a:gradFill>
                <a:ea typeface="Segoe UI" pitchFamily="34" charset="0"/>
                <a:cs typeface="Segoe UI" pitchFamily="34" charset="0"/>
              </a:endParaRPr>
            </a:p>
            <a:p>
              <a:pPr algn="ctr" defTabSz="1268069" fontAlgn="base">
                <a:lnSpc>
                  <a:spcPct val="90000"/>
                </a:lnSpc>
                <a:spcBef>
                  <a:spcPct val="0"/>
                </a:spcBef>
                <a:spcAft>
                  <a:spcPct val="0"/>
                </a:spcAft>
              </a:pPr>
              <a:endParaRPr lang="en-US" sz="2176" dirty="0">
                <a:gradFill>
                  <a:gsLst>
                    <a:gs pos="0">
                      <a:srgbClr val="FFFFFF"/>
                    </a:gs>
                    <a:gs pos="100000">
                      <a:srgbClr val="FFFFFF"/>
                    </a:gs>
                  </a:gsLst>
                  <a:lin ang="5400000" scaled="0"/>
                </a:gradFill>
                <a:ea typeface="Segoe UI" pitchFamily="34" charset="0"/>
                <a:cs typeface="Segoe UI" pitchFamily="34" charset="0"/>
              </a:endParaRPr>
            </a:p>
            <a:p>
              <a:pPr algn="ctr" defTabSz="1268069" fontAlgn="base">
                <a:lnSpc>
                  <a:spcPct val="90000"/>
                </a:lnSpc>
                <a:spcBef>
                  <a:spcPct val="0"/>
                </a:spcBef>
                <a:spcAft>
                  <a:spcPct val="0"/>
                </a:spcAft>
              </a:pPr>
              <a:r>
                <a:rPr lang="en-US" sz="2176" dirty="0">
                  <a:gradFill>
                    <a:gsLst>
                      <a:gs pos="0">
                        <a:srgbClr val="FFFFFF"/>
                      </a:gs>
                      <a:gs pos="100000">
                        <a:srgbClr val="FFFFFF"/>
                      </a:gs>
                    </a:gsLst>
                    <a:lin ang="5400000" scaled="0"/>
                  </a:gradFill>
                  <a:ea typeface="Segoe UI" pitchFamily="34" charset="0"/>
                  <a:cs typeface="Segoe UI" pitchFamily="34" charset="0"/>
                </a:rPr>
                <a:t>Roadblock</a:t>
              </a:r>
            </a:p>
          </p:txBody>
        </p:sp>
        <p:pic>
          <p:nvPicPr>
            <p:cNvPr id="103" name="Picture 13"/>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1725084" y="2416192"/>
              <a:ext cx="781614" cy="68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0" name="Group 109"/>
          <p:cNvGrpSpPr/>
          <p:nvPr/>
        </p:nvGrpSpPr>
        <p:grpSpPr>
          <a:xfrm>
            <a:off x="3716880" y="5111469"/>
            <a:ext cx="8447206" cy="746093"/>
            <a:chOff x="2732599" y="3758776"/>
            <a:chExt cx="6211745" cy="548648"/>
          </a:xfrm>
        </p:grpSpPr>
        <p:grpSp>
          <p:nvGrpSpPr>
            <p:cNvPr id="93" name="Group 92"/>
            <p:cNvGrpSpPr/>
            <p:nvPr/>
          </p:nvGrpSpPr>
          <p:grpSpPr>
            <a:xfrm>
              <a:off x="2732599" y="3758776"/>
              <a:ext cx="6211745" cy="548648"/>
              <a:chOff x="2732599" y="3725865"/>
              <a:chExt cx="6211745" cy="548648"/>
            </a:xfrm>
          </p:grpSpPr>
          <p:grpSp>
            <p:nvGrpSpPr>
              <p:cNvPr id="80" name="Group 79"/>
              <p:cNvGrpSpPr/>
              <p:nvPr/>
            </p:nvGrpSpPr>
            <p:grpSpPr>
              <a:xfrm>
                <a:off x="3648224" y="3725872"/>
                <a:ext cx="5296120" cy="548641"/>
                <a:chOff x="2151942" y="4242476"/>
                <a:chExt cx="6324148" cy="671374"/>
              </a:xfrm>
            </p:grpSpPr>
            <p:sp>
              <p:nvSpPr>
                <p:cNvPr id="24" name="Rectangle 23"/>
                <p:cNvSpPr/>
                <p:nvPr/>
              </p:nvSpPr>
              <p:spPr bwMode="auto">
                <a:xfrm>
                  <a:off x="2151942" y="4242476"/>
                  <a:ext cx="6324148" cy="67137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21" name="TextBox 20"/>
                <p:cNvSpPr txBox="1"/>
                <p:nvPr/>
              </p:nvSpPr>
              <p:spPr>
                <a:xfrm>
                  <a:off x="2297639" y="4453505"/>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Untested DR &amp; decreasing recovery confidence</a:t>
                  </a:r>
                </a:p>
              </p:txBody>
            </p:sp>
          </p:grpSp>
          <p:sp>
            <p:nvSpPr>
              <p:cNvPr id="23" name="Rectangle 22"/>
              <p:cNvSpPr/>
              <p:nvPr/>
            </p:nvSpPr>
            <p:spPr bwMode="auto">
              <a:xfrm>
                <a:off x="2732599" y="3725865"/>
                <a:ext cx="886681" cy="548640"/>
              </a:xfrm>
              <a:prstGeom prst="rect">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pic>
          <p:nvPicPr>
            <p:cNvPr id="104" name="Picture 9"/>
            <p:cNvPicPr>
              <a:picLocks noChangeAspect="1" noChangeArrowheads="1"/>
            </p:cNvPicPr>
            <p:nvPr/>
          </p:nvPicPr>
          <p:blipFill>
            <a:blip r:embed="rId6" cstate="email">
              <a:biLevel thresh="50000"/>
              <a:lum bright="-60000"/>
              <a:extLst>
                <a:ext uri="{28A0092B-C50C-407E-A947-70E740481C1C}">
                  <a14:useLocalDpi xmlns:a14="http://schemas.microsoft.com/office/drawing/2010/main"/>
                </a:ext>
              </a:extLst>
            </a:blip>
            <a:srcRect/>
            <a:stretch>
              <a:fillRect/>
            </a:stretch>
          </p:blipFill>
          <p:spPr bwMode="auto">
            <a:xfrm>
              <a:off x="2885789" y="3818174"/>
              <a:ext cx="595080" cy="42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7" name="Group 106"/>
          <p:cNvGrpSpPr/>
          <p:nvPr/>
        </p:nvGrpSpPr>
        <p:grpSpPr>
          <a:xfrm>
            <a:off x="3716880" y="2685122"/>
            <a:ext cx="8447206" cy="746082"/>
            <a:chOff x="2732599" y="1974535"/>
            <a:chExt cx="6211745" cy="548640"/>
          </a:xfrm>
        </p:grpSpPr>
        <p:grpSp>
          <p:nvGrpSpPr>
            <p:cNvPr id="96" name="Group 95"/>
            <p:cNvGrpSpPr/>
            <p:nvPr/>
          </p:nvGrpSpPr>
          <p:grpSpPr>
            <a:xfrm>
              <a:off x="2732599" y="1974535"/>
              <a:ext cx="6211745" cy="548640"/>
              <a:chOff x="2732599" y="1963050"/>
              <a:chExt cx="6211745" cy="548640"/>
            </a:xfrm>
          </p:grpSpPr>
          <p:grpSp>
            <p:nvGrpSpPr>
              <p:cNvPr id="77" name="Group 76"/>
              <p:cNvGrpSpPr/>
              <p:nvPr/>
            </p:nvGrpSpPr>
            <p:grpSpPr>
              <a:xfrm>
                <a:off x="3648224" y="1963050"/>
                <a:ext cx="5296120" cy="548640"/>
                <a:chOff x="2151942" y="2052600"/>
                <a:chExt cx="6324148" cy="671374"/>
              </a:xfrm>
            </p:grpSpPr>
            <p:sp>
              <p:nvSpPr>
                <p:cNvPr id="12" name="Rectangle 11"/>
                <p:cNvSpPr/>
                <p:nvPr/>
              </p:nvSpPr>
              <p:spPr bwMode="auto">
                <a:xfrm>
                  <a:off x="2151942" y="2052600"/>
                  <a:ext cx="6324148" cy="67137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13" name="TextBox 12"/>
                <p:cNvSpPr txBox="1"/>
                <p:nvPr/>
              </p:nvSpPr>
              <p:spPr>
                <a:xfrm>
                  <a:off x="2297639" y="2263637"/>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Too much data with insufficient protection</a:t>
                  </a:r>
                </a:p>
              </p:txBody>
            </p:sp>
          </p:grpSp>
          <p:sp>
            <p:nvSpPr>
              <p:cNvPr id="11" name="Rectangle 10"/>
              <p:cNvSpPr/>
              <p:nvPr/>
            </p:nvSpPr>
            <p:spPr bwMode="auto">
              <a:xfrm>
                <a:off x="2732599" y="1963050"/>
                <a:ext cx="886681" cy="548640"/>
              </a:xfrm>
              <a:prstGeom prst="rect">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pic>
          <p:nvPicPr>
            <p:cNvPr id="105" name="Picture 18"/>
            <p:cNvPicPr>
              <a:picLocks noChangeAspect="1" noChangeArrowheads="1"/>
            </p:cNvPicPr>
            <p:nvPr/>
          </p:nvPicPr>
          <p:blipFill>
            <a:blip r:embed="rId7" cstate="email">
              <a:biLevel thresh="25000"/>
              <a:lum bright="-60000"/>
              <a:extLst>
                <a:ext uri="{28A0092B-C50C-407E-A947-70E740481C1C}">
                  <a14:useLocalDpi xmlns:a14="http://schemas.microsoft.com/office/drawing/2010/main"/>
                </a:ext>
              </a:extLst>
            </a:blip>
            <a:srcRect/>
            <a:stretch>
              <a:fillRect/>
            </a:stretch>
          </p:blipFill>
          <p:spPr bwMode="auto">
            <a:xfrm>
              <a:off x="3026446" y="2033837"/>
              <a:ext cx="31008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2" name="Group 51"/>
          <p:cNvGrpSpPr/>
          <p:nvPr/>
        </p:nvGrpSpPr>
        <p:grpSpPr>
          <a:xfrm>
            <a:off x="3711479" y="1873610"/>
            <a:ext cx="8458695" cy="746083"/>
            <a:chOff x="2724151" y="1379788"/>
            <a:chExt cx="6220193" cy="548640"/>
          </a:xfrm>
        </p:grpSpPr>
        <p:grpSp>
          <p:nvGrpSpPr>
            <p:cNvPr id="53" name="Group 52"/>
            <p:cNvGrpSpPr/>
            <p:nvPr/>
          </p:nvGrpSpPr>
          <p:grpSpPr>
            <a:xfrm>
              <a:off x="2732599" y="1379788"/>
              <a:ext cx="6211745" cy="548640"/>
              <a:chOff x="2732599" y="1379788"/>
              <a:chExt cx="6211745" cy="548640"/>
            </a:xfrm>
          </p:grpSpPr>
          <p:grpSp>
            <p:nvGrpSpPr>
              <p:cNvPr id="57" name="Group 56"/>
              <p:cNvGrpSpPr/>
              <p:nvPr/>
            </p:nvGrpSpPr>
            <p:grpSpPr>
              <a:xfrm>
                <a:off x="2732599" y="1379788"/>
                <a:ext cx="6211745" cy="548640"/>
                <a:chOff x="2732599" y="1379788"/>
                <a:chExt cx="6211745" cy="548640"/>
              </a:xfrm>
            </p:grpSpPr>
            <p:grpSp>
              <p:nvGrpSpPr>
                <p:cNvPr id="59" name="Group 58"/>
                <p:cNvGrpSpPr/>
                <p:nvPr/>
              </p:nvGrpSpPr>
              <p:grpSpPr>
                <a:xfrm>
                  <a:off x="3648224" y="1379788"/>
                  <a:ext cx="5296120" cy="548640"/>
                  <a:chOff x="2151942" y="1340306"/>
                  <a:chExt cx="6324148" cy="671374"/>
                </a:xfrm>
              </p:grpSpPr>
              <p:sp>
                <p:nvSpPr>
                  <p:cNvPr id="61" name="Rectangle 60"/>
                  <p:cNvSpPr/>
                  <p:nvPr/>
                </p:nvSpPr>
                <p:spPr bwMode="auto">
                  <a:xfrm>
                    <a:off x="2151942" y="1340306"/>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62" name="TextBox 61"/>
                  <p:cNvSpPr txBox="1"/>
                  <p:nvPr/>
                </p:nvSpPr>
                <p:spPr>
                  <a:xfrm>
                    <a:off x="2292376" y="1551341"/>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Automate, automate, automate</a:t>
                    </a:r>
                  </a:p>
                </p:txBody>
              </p:sp>
            </p:grpSp>
            <p:sp>
              <p:nvSpPr>
                <p:cNvPr id="60" name="Rectangle 59"/>
                <p:cNvSpPr/>
                <p:nvPr/>
              </p:nvSpPr>
              <p:spPr bwMode="auto">
                <a:xfrm>
                  <a:off x="2732599" y="1379788"/>
                  <a:ext cx="886681" cy="548640"/>
                </a:xfrm>
                <a:prstGeom prst="rect">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pic>
            <p:nvPicPr>
              <p:cNvPr id="58" name="Picture 10"/>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2950239" y="1425508"/>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4" name="Group 53"/>
            <p:cNvGrpSpPr/>
            <p:nvPr/>
          </p:nvGrpSpPr>
          <p:grpSpPr>
            <a:xfrm>
              <a:off x="2724151" y="1379788"/>
              <a:ext cx="886681" cy="548640"/>
              <a:chOff x="2724151" y="1379788"/>
              <a:chExt cx="886681" cy="548640"/>
            </a:xfrm>
          </p:grpSpPr>
          <p:sp>
            <p:nvSpPr>
              <p:cNvPr id="55" name="Rectangle 54"/>
              <p:cNvSpPr/>
              <p:nvPr/>
            </p:nvSpPr>
            <p:spPr bwMode="auto">
              <a:xfrm>
                <a:off x="2724151" y="1379788"/>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pic>
            <p:nvPicPr>
              <p:cNvPr id="56" name="Picture 5"/>
              <p:cNvPicPr>
                <a:picLocks noChangeAspect="1" noChangeArrowheads="1"/>
              </p:cNvPicPr>
              <p:nvPr/>
            </p:nvPicPr>
            <p:blipFill>
              <a:blip r:embed="rId8" cstate="email">
                <a:biLevel thresh="50000"/>
                <a:extLst>
                  <a:ext uri="{28A0092B-C50C-407E-A947-70E740481C1C}">
                    <a14:useLocalDpi xmlns:a14="http://schemas.microsoft.com/office/drawing/2010/main"/>
                  </a:ext>
                </a:extLst>
              </a:blip>
              <a:srcRect/>
              <a:stretch>
                <a:fillRect/>
              </a:stretch>
            </p:blipFill>
            <p:spPr bwMode="auto">
              <a:xfrm>
                <a:off x="2961433" y="1434445"/>
                <a:ext cx="435749" cy="435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63" name="Group 62"/>
          <p:cNvGrpSpPr/>
          <p:nvPr/>
        </p:nvGrpSpPr>
        <p:grpSpPr>
          <a:xfrm>
            <a:off x="3722968" y="2657823"/>
            <a:ext cx="8447206" cy="787132"/>
            <a:chOff x="2732599" y="1956468"/>
            <a:chExt cx="6211745" cy="578826"/>
          </a:xfrm>
        </p:grpSpPr>
        <p:grpSp>
          <p:nvGrpSpPr>
            <p:cNvPr id="64" name="Group 63"/>
            <p:cNvGrpSpPr/>
            <p:nvPr/>
          </p:nvGrpSpPr>
          <p:grpSpPr>
            <a:xfrm>
              <a:off x="2732599" y="1974531"/>
              <a:ext cx="6211745" cy="548644"/>
              <a:chOff x="2732599" y="1963046"/>
              <a:chExt cx="6211745" cy="548644"/>
            </a:xfrm>
          </p:grpSpPr>
          <p:grpSp>
            <p:nvGrpSpPr>
              <p:cNvPr id="68" name="Group 67"/>
              <p:cNvGrpSpPr/>
              <p:nvPr/>
            </p:nvGrpSpPr>
            <p:grpSpPr>
              <a:xfrm>
                <a:off x="3648224" y="1963046"/>
                <a:ext cx="5296120" cy="548639"/>
                <a:chOff x="2151942" y="2052600"/>
                <a:chExt cx="6324148" cy="671374"/>
              </a:xfrm>
            </p:grpSpPr>
            <p:sp>
              <p:nvSpPr>
                <p:cNvPr id="70" name="Rectangle 69"/>
                <p:cNvSpPr/>
                <p:nvPr/>
              </p:nvSpPr>
              <p:spPr bwMode="auto">
                <a:xfrm>
                  <a:off x="2151942" y="2052600"/>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71" name="TextBox 70"/>
                <p:cNvSpPr txBox="1"/>
                <p:nvPr/>
              </p:nvSpPr>
              <p:spPr>
                <a:xfrm>
                  <a:off x="2292376" y="2128828"/>
                  <a:ext cx="6043279" cy="542376"/>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Tighter integration between systems &amp; availability / data protection</a:t>
                  </a:r>
                </a:p>
              </p:txBody>
            </p:sp>
          </p:grpSp>
          <p:sp>
            <p:nvSpPr>
              <p:cNvPr id="69" name="Rectangle 68"/>
              <p:cNvSpPr/>
              <p:nvPr/>
            </p:nvSpPr>
            <p:spPr bwMode="auto">
              <a:xfrm>
                <a:off x="2732599" y="1963050"/>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grpSp>
          <p:nvGrpSpPr>
            <p:cNvPr id="65" name="Group 64"/>
            <p:cNvGrpSpPr/>
            <p:nvPr/>
          </p:nvGrpSpPr>
          <p:grpSpPr>
            <a:xfrm>
              <a:off x="2870153" y="1956468"/>
              <a:ext cx="673929" cy="578826"/>
              <a:chOff x="5352662" y="5747350"/>
              <a:chExt cx="708923" cy="608881"/>
            </a:xfrm>
          </p:grpSpPr>
          <p:pic>
            <p:nvPicPr>
              <p:cNvPr id="66" name="Picture 2" descr="\\MAGNUM\Projects\Microsoft\Cloud Power FY12\Design\Icons\PNGs\Server_2.png"/>
              <p:cNvPicPr>
                <a:picLocks noChangeAspect="1" noChangeArrowheads="1"/>
              </p:cNvPicPr>
              <p:nvPr/>
            </p:nvPicPr>
            <p:blipFill>
              <a:blip r:embed="rId9" cstate="screen">
                <a:lum bright="100000"/>
                <a:extLst>
                  <a:ext uri="{28A0092B-C50C-407E-A947-70E740481C1C}">
                    <a14:useLocalDpi xmlns:a14="http://schemas.microsoft.com/office/drawing/2010/main"/>
                  </a:ext>
                </a:extLst>
              </a:blip>
              <a:srcRect/>
              <a:stretch>
                <a:fillRect/>
              </a:stretch>
            </p:blipFill>
            <p:spPr bwMode="auto">
              <a:xfrm>
                <a:off x="5452704" y="5747350"/>
                <a:ext cx="608881" cy="608881"/>
              </a:xfrm>
              <a:prstGeom prst="rect">
                <a:avLst/>
              </a:prstGeom>
              <a:noFill/>
            </p:spPr>
          </p:pic>
          <p:pic>
            <p:nvPicPr>
              <p:cNvPr id="67" name="Picture 3"/>
              <p:cNvPicPr>
                <a:picLocks noChangeAspect="1" noChangeArrowheads="1"/>
              </p:cNvPicPr>
              <p:nvPr/>
            </p:nvPicPr>
            <p:blipFill>
              <a:blip r:embed="rId10" cstate="screen">
                <a:extLst>
                  <a:ext uri="{28A0092B-C50C-407E-A947-70E740481C1C}">
                    <a14:useLocalDpi xmlns:a14="http://schemas.microsoft.com/office/drawing/2010/main"/>
                  </a:ext>
                </a:extLst>
              </a:blip>
              <a:stretch>
                <a:fillRect/>
              </a:stretch>
            </p:blipFill>
            <p:spPr bwMode="auto">
              <a:xfrm>
                <a:off x="5352662" y="5934270"/>
                <a:ext cx="374904" cy="374904"/>
              </a:xfrm>
              <a:prstGeom prst="rect">
                <a:avLst/>
              </a:prstGeom>
              <a:noFill/>
            </p:spPr>
          </p:pic>
        </p:grpSp>
      </p:grpSp>
      <p:grpSp>
        <p:nvGrpSpPr>
          <p:cNvPr id="72" name="Group 71"/>
          <p:cNvGrpSpPr/>
          <p:nvPr/>
        </p:nvGrpSpPr>
        <p:grpSpPr>
          <a:xfrm>
            <a:off x="3722968" y="4299958"/>
            <a:ext cx="8447206" cy="746083"/>
            <a:chOff x="2732599" y="3164029"/>
            <a:chExt cx="6211745" cy="548640"/>
          </a:xfrm>
        </p:grpSpPr>
        <p:grpSp>
          <p:nvGrpSpPr>
            <p:cNvPr id="73" name="Group 72"/>
            <p:cNvGrpSpPr/>
            <p:nvPr/>
          </p:nvGrpSpPr>
          <p:grpSpPr>
            <a:xfrm>
              <a:off x="2732599" y="3164029"/>
              <a:ext cx="6211745" cy="548640"/>
              <a:chOff x="2732599" y="3139996"/>
              <a:chExt cx="6211745" cy="548640"/>
            </a:xfrm>
          </p:grpSpPr>
          <p:grpSp>
            <p:nvGrpSpPr>
              <p:cNvPr id="76" name="Group 75"/>
              <p:cNvGrpSpPr/>
              <p:nvPr/>
            </p:nvGrpSpPr>
            <p:grpSpPr>
              <a:xfrm>
                <a:off x="3648224" y="3139996"/>
                <a:ext cx="5296120" cy="548640"/>
                <a:chOff x="2151942" y="3530369"/>
                <a:chExt cx="6324148" cy="671374"/>
              </a:xfrm>
            </p:grpSpPr>
            <p:sp>
              <p:nvSpPr>
                <p:cNvPr id="82" name="Rectangle 81"/>
                <p:cNvSpPr/>
                <p:nvPr/>
              </p:nvSpPr>
              <p:spPr bwMode="auto">
                <a:xfrm>
                  <a:off x="2151942" y="3530369"/>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83" name="TextBox 82"/>
                <p:cNvSpPr txBox="1"/>
                <p:nvPr/>
              </p:nvSpPr>
              <p:spPr>
                <a:xfrm>
                  <a:off x="2297639" y="3748827"/>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Eliminate tape management</a:t>
                  </a:r>
                </a:p>
              </p:txBody>
            </p:sp>
          </p:grpSp>
          <p:sp>
            <p:nvSpPr>
              <p:cNvPr id="81" name="Rectangle 80"/>
              <p:cNvSpPr/>
              <p:nvPr/>
            </p:nvSpPr>
            <p:spPr bwMode="auto">
              <a:xfrm>
                <a:off x="2732599" y="3139996"/>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sp>
          <p:nvSpPr>
            <p:cNvPr id="74" name="Freeform 63"/>
            <p:cNvSpPr>
              <a:spLocks noEditPoints="1"/>
            </p:cNvSpPr>
            <p:nvPr/>
          </p:nvSpPr>
          <p:spPr bwMode="auto">
            <a:xfrm>
              <a:off x="2837470" y="3228075"/>
              <a:ext cx="437393" cy="420547"/>
            </a:xfrm>
            <a:custGeom>
              <a:avLst/>
              <a:gdLst>
                <a:gd name="T0" fmla="*/ 90 w 308"/>
                <a:gd name="T1" fmla="*/ 80 h 296"/>
                <a:gd name="T2" fmla="*/ 73 w 308"/>
                <a:gd name="T3" fmla="*/ 80 h 296"/>
                <a:gd name="T4" fmla="*/ 115 w 308"/>
                <a:gd name="T5" fmla="*/ 89 h 296"/>
                <a:gd name="T6" fmla="*/ 115 w 308"/>
                <a:gd name="T7" fmla="*/ 72 h 296"/>
                <a:gd name="T8" fmla="*/ 115 w 308"/>
                <a:gd name="T9" fmla="*/ 89 h 296"/>
                <a:gd name="T10" fmla="*/ 72 w 308"/>
                <a:gd name="T11" fmla="*/ 46 h 296"/>
                <a:gd name="T12" fmla="*/ 57 w 308"/>
                <a:gd name="T13" fmla="*/ 55 h 296"/>
                <a:gd name="T14" fmla="*/ 55 w 308"/>
                <a:gd name="T15" fmla="*/ 125 h 296"/>
                <a:gd name="T16" fmla="*/ 73 w 308"/>
                <a:gd name="T17" fmla="*/ 94 h 296"/>
                <a:gd name="T18" fmla="*/ 55 w 308"/>
                <a:gd name="T19" fmla="*/ 125 h 296"/>
                <a:gd name="T20" fmla="*/ 21 w 308"/>
                <a:gd name="T21" fmla="*/ 0 h 296"/>
                <a:gd name="T22" fmla="*/ 0 w 308"/>
                <a:gd name="T23" fmla="*/ 275 h 296"/>
                <a:gd name="T24" fmla="*/ 287 w 308"/>
                <a:gd name="T25" fmla="*/ 296 h 296"/>
                <a:gd name="T26" fmla="*/ 308 w 308"/>
                <a:gd name="T27" fmla="*/ 21 h 296"/>
                <a:gd name="T28" fmla="*/ 20 w 308"/>
                <a:gd name="T29" fmla="*/ 80 h 296"/>
                <a:gd name="T30" fmla="*/ 143 w 308"/>
                <a:gd name="T31" fmla="*/ 80 h 296"/>
                <a:gd name="T32" fmla="*/ 20 w 308"/>
                <a:gd name="T33" fmla="*/ 80 h 296"/>
                <a:gd name="T34" fmla="*/ 39 w 308"/>
                <a:gd name="T35" fmla="*/ 244 h 296"/>
                <a:gd name="T36" fmla="*/ 76 w 308"/>
                <a:gd name="T37" fmla="*/ 244 h 296"/>
                <a:gd name="T38" fmla="*/ 114 w 308"/>
                <a:gd name="T39" fmla="*/ 253 h 296"/>
                <a:gd name="T40" fmla="*/ 114 w 308"/>
                <a:gd name="T41" fmla="*/ 234 h 296"/>
                <a:gd name="T42" fmla="*/ 114 w 308"/>
                <a:gd name="T43" fmla="*/ 253 h 296"/>
                <a:gd name="T44" fmla="*/ 142 w 308"/>
                <a:gd name="T45" fmla="*/ 244 h 296"/>
                <a:gd name="T46" fmla="*/ 161 w 308"/>
                <a:gd name="T47" fmla="*/ 244 h 296"/>
                <a:gd name="T48" fmla="*/ 188 w 308"/>
                <a:gd name="T49" fmla="*/ 253 h 296"/>
                <a:gd name="T50" fmla="*/ 188 w 308"/>
                <a:gd name="T51" fmla="*/ 234 h 296"/>
                <a:gd name="T52" fmla="*/ 188 w 308"/>
                <a:gd name="T53" fmla="*/ 253 h 296"/>
                <a:gd name="T54" fmla="*/ 37 w 308"/>
                <a:gd name="T55" fmla="*/ 193 h 296"/>
                <a:gd name="T56" fmla="*/ 37 w 308"/>
                <a:gd name="T57" fmla="*/ 180 h 296"/>
                <a:gd name="T58" fmla="*/ 278 w 308"/>
                <a:gd name="T59" fmla="*/ 186 h 296"/>
                <a:gd name="T60" fmla="*/ 242 w 308"/>
                <a:gd name="T61" fmla="*/ 140 h 296"/>
                <a:gd name="T62" fmla="*/ 210 w 308"/>
                <a:gd name="T63" fmla="*/ 20 h 296"/>
                <a:gd name="T64" fmla="*/ 242 w 308"/>
                <a:gd name="T65" fmla="*/ 140 h 296"/>
                <a:gd name="T66" fmla="*/ 257 w 308"/>
                <a:gd name="T67" fmla="*/ 62 h 296"/>
                <a:gd name="T68" fmla="*/ 245 w 308"/>
                <a:gd name="T69" fmla="*/ 50 h 296"/>
                <a:gd name="T70" fmla="*/ 195 w 308"/>
                <a:gd name="T71" fmla="*/ 63 h 296"/>
                <a:gd name="T72" fmla="*/ 191 w 308"/>
                <a:gd name="T73" fmla="*/ 80 h 296"/>
                <a:gd name="T74" fmla="*/ 195 w 308"/>
                <a:gd name="T75" fmla="*/ 63 h 296"/>
                <a:gd name="T76" fmla="*/ 227 w 308"/>
                <a:gd name="T77" fmla="*/ 115 h 296"/>
                <a:gd name="T78" fmla="*/ 243 w 308"/>
                <a:gd name="T79" fmla="*/ 111 h 296"/>
                <a:gd name="T80" fmla="*/ 235 w 308"/>
                <a:gd name="T81" fmla="*/ 78 h 296"/>
                <a:gd name="T82" fmla="*/ 218 w 308"/>
                <a:gd name="T83" fmla="*/ 82 h 296"/>
                <a:gd name="T84" fmla="*/ 235 w 308"/>
                <a:gd name="T85" fmla="*/ 7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296">
                  <a:moveTo>
                    <a:pt x="81" y="72"/>
                  </a:moveTo>
                  <a:cubicBezTo>
                    <a:pt x="86" y="72"/>
                    <a:pt x="90" y="76"/>
                    <a:pt x="90" y="80"/>
                  </a:cubicBezTo>
                  <a:cubicBezTo>
                    <a:pt x="90" y="85"/>
                    <a:pt x="86" y="89"/>
                    <a:pt x="81" y="89"/>
                  </a:cubicBezTo>
                  <a:cubicBezTo>
                    <a:pt x="77" y="89"/>
                    <a:pt x="73" y="85"/>
                    <a:pt x="73" y="80"/>
                  </a:cubicBezTo>
                  <a:cubicBezTo>
                    <a:pt x="73" y="76"/>
                    <a:pt x="77" y="72"/>
                    <a:pt x="81" y="72"/>
                  </a:cubicBezTo>
                  <a:close/>
                  <a:moveTo>
                    <a:pt x="115" y="89"/>
                  </a:moveTo>
                  <a:cubicBezTo>
                    <a:pt x="125" y="89"/>
                    <a:pt x="133" y="85"/>
                    <a:pt x="133" y="80"/>
                  </a:cubicBezTo>
                  <a:cubicBezTo>
                    <a:pt x="133" y="76"/>
                    <a:pt x="125" y="72"/>
                    <a:pt x="115" y="72"/>
                  </a:cubicBezTo>
                  <a:cubicBezTo>
                    <a:pt x="105" y="72"/>
                    <a:pt x="97" y="76"/>
                    <a:pt x="97" y="80"/>
                  </a:cubicBezTo>
                  <a:cubicBezTo>
                    <a:pt x="97" y="85"/>
                    <a:pt x="105" y="89"/>
                    <a:pt x="115" y="89"/>
                  </a:cubicBezTo>
                  <a:close/>
                  <a:moveTo>
                    <a:pt x="73" y="66"/>
                  </a:moveTo>
                  <a:cubicBezTo>
                    <a:pt x="77" y="64"/>
                    <a:pt x="76" y="55"/>
                    <a:pt x="72" y="46"/>
                  </a:cubicBezTo>
                  <a:cubicBezTo>
                    <a:pt x="67" y="38"/>
                    <a:pt x="59" y="33"/>
                    <a:pt x="55" y="35"/>
                  </a:cubicBezTo>
                  <a:cubicBezTo>
                    <a:pt x="51" y="37"/>
                    <a:pt x="52" y="46"/>
                    <a:pt x="57" y="55"/>
                  </a:cubicBezTo>
                  <a:cubicBezTo>
                    <a:pt x="62" y="63"/>
                    <a:pt x="69" y="68"/>
                    <a:pt x="73" y="66"/>
                  </a:cubicBezTo>
                  <a:close/>
                  <a:moveTo>
                    <a:pt x="55" y="125"/>
                  </a:moveTo>
                  <a:cubicBezTo>
                    <a:pt x="59" y="128"/>
                    <a:pt x="67" y="123"/>
                    <a:pt x="72" y="114"/>
                  </a:cubicBezTo>
                  <a:cubicBezTo>
                    <a:pt x="76" y="106"/>
                    <a:pt x="77" y="97"/>
                    <a:pt x="73" y="94"/>
                  </a:cubicBezTo>
                  <a:cubicBezTo>
                    <a:pt x="69" y="92"/>
                    <a:pt x="62" y="97"/>
                    <a:pt x="57" y="106"/>
                  </a:cubicBezTo>
                  <a:cubicBezTo>
                    <a:pt x="52" y="114"/>
                    <a:pt x="51" y="123"/>
                    <a:pt x="55" y="125"/>
                  </a:cubicBezTo>
                  <a:close/>
                  <a:moveTo>
                    <a:pt x="287" y="0"/>
                  </a:moveTo>
                  <a:cubicBezTo>
                    <a:pt x="21" y="0"/>
                    <a:pt x="21" y="0"/>
                    <a:pt x="21" y="0"/>
                  </a:cubicBezTo>
                  <a:cubicBezTo>
                    <a:pt x="9" y="0"/>
                    <a:pt x="0" y="10"/>
                    <a:pt x="0" y="21"/>
                  </a:cubicBezTo>
                  <a:cubicBezTo>
                    <a:pt x="0" y="275"/>
                    <a:pt x="0" y="275"/>
                    <a:pt x="0" y="275"/>
                  </a:cubicBezTo>
                  <a:cubicBezTo>
                    <a:pt x="0" y="287"/>
                    <a:pt x="9" y="296"/>
                    <a:pt x="21" y="296"/>
                  </a:cubicBezTo>
                  <a:cubicBezTo>
                    <a:pt x="287" y="296"/>
                    <a:pt x="287" y="296"/>
                    <a:pt x="287" y="296"/>
                  </a:cubicBezTo>
                  <a:cubicBezTo>
                    <a:pt x="298" y="296"/>
                    <a:pt x="308" y="287"/>
                    <a:pt x="308" y="275"/>
                  </a:cubicBezTo>
                  <a:cubicBezTo>
                    <a:pt x="308" y="21"/>
                    <a:pt x="308" y="21"/>
                    <a:pt x="308" y="21"/>
                  </a:cubicBezTo>
                  <a:cubicBezTo>
                    <a:pt x="308" y="10"/>
                    <a:pt x="298" y="0"/>
                    <a:pt x="287" y="0"/>
                  </a:cubicBezTo>
                  <a:close/>
                  <a:moveTo>
                    <a:pt x="20" y="80"/>
                  </a:moveTo>
                  <a:cubicBezTo>
                    <a:pt x="20" y="46"/>
                    <a:pt x="47" y="18"/>
                    <a:pt x="81" y="18"/>
                  </a:cubicBezTo>
                  <a:cubicBezTo>
                    <a:pt x="115" y="18"/>
                    <a:pt x="143" y="46"/>
                    <a:pt x="143" y="80"/>
                  </a:cubicBezTo>
                  <a:cubicBezTo>
                    <a:pt x="143" y="114"/>
                    <a:pt x="115" y="142"/>
                    <a:pt x="81" y="142"/>
                  </a:cubicBezTo>
                  <a:cubicBezTo>
                    <a:pt x="47" y="142"/>
                    <a:pt x="20" y="114"/>
                    <a:pt x="20" y="80"/>
                  </a:cubicBezTo>
                  <a:close/>
                  <a:moveTo>
                    <a:pt x="58" y="263"/>
                  </a:moveTo>
                  <a:cubicBezTo>
                    <a:pt x="47" y="263"/>
                    <a:pt x="39" y="254"/>
                    <a:pt x="39" y="244"/>
                  </a:cubicBezTo>
                  <a:cubicBezTo>
                    <a:pt x="39" y="234"/>
                    <a:pt x="47" y="225"/>
                    <a:pt x="58" y="225"/>
                  </a:cubicBezTo>
                  <a:cubicBezTo>
                    <a:pt x="68" y="225"/>
                    <a:pt x="76" y="234"/>
                    <a:pt x="76" y="244"/>
                  </a:cubicBezTo>
                  <a:cubicBezTo>
                    <a:pt x="76" y="254"/>
                    <a:pt x="68" y="263"/>
                    <a:pt x="58" y="263"/>
                  </a:cubicBezTo>
                  <a:close/>
                  <a:moveTo>
                    <a:pt x="114" y="253"/>
                  </a:moveTo>
                  <a:cubicBezTo>
                    <a:pt x="109" y="253"/>
                    <a:pt x="105" y="249"/>
                    <a:pt x="105" y="244"/>
                  </a:cubicBezTo>
                  <a:cubicBezTo>
                    <a:pt x="105" y="239"/>
                    <a:pt x="109" y="234"/>
                    <a:pt x="114" y="234"/>
                  </a:cubicBezTo>
                  <a:cubicBezTo>
                    <a:pt x="119" y="234"/>
                    <a:pt x="124" y="239"/>
                    <a:pt x="124" y="244"/>
                  </a:cubicBezTo>
                  <a:cubicBezTo>
                    <a:pt x="124" y="249"/>
                    <a:pt x="119" y="253"/>
                    <a:pt x="114" y="253"/>
                  </a:cubicBezTo>
                  <a:close/>
                  <a:moveTo>
                    <a:pt x="151" y="253"/>
                  </a:moveTo>
                  <a:cubicBezTo>
                    <a:pt x="146" y="253"/>
                    <a:pt x="142" y="249"/>
                    <a:pt x="142" y="244"/>
                  </a:cubicBezTo>
                  <a:cubicBezTo>
                    <a:pt x="142" y="239"/>
                    <a:pt x="146" y="234"/>
                    <a:pt x="151" y="234"/>
                  </a:cubicBezTo>
                  <a:cubicBezTo>
                    <a:pt x="157" y="234"/>
                    <a:pt x="161" y="239"/>
                    <a:pt x="161" y="244"/>
                  </a:cubicBezTo>
                  <a:cubicBezTo>
                    <a:pt x="161" y="249"/>
                    <a:pt x="157" y="253"/>
                    <a:pt x="151" y="253"/>
                  </a:cubicBezTo>
                  <a:close/>
                  <a:moveTo>
                    <a:pt x="188" y="253"/>
                  </a:moveTo>
                  <a:cubicBezTo>
                    <a:pt x="183" y="253"/>
                    <a:pt x="179" y="249"/>
                    <a:pt x="179" y="244"/>
                  </a:cubicBezTo>
                  <a:cubicBezTo>
                    <a:pt x="179" y="239"/>
                    <a:pt x="183" y="234"/>
                    <a:pt x="188" y="234"/>
                  </a:cubicBezTo>
                  <a:cubicBezTo>
                    <a:pt x="194" y="234"/>
                    <a:pt x="198" y="239"/>
                    <a:pt x="198" y="244"/>
                  </a:cubicBezTo>
                  <a:cubicBezTo>
                    <a:pt x="198" y="249"/>
                    <a:pt x="194" y="253"/>
                    <a:pt x="188" y="253"/>
                  </a:cubicBezTo>
                  <a:close/>
                  <a:moveTo>
                    <a:pt x="271" y="193"/>
                  </a:moveTo>
                  <a:cubicBezTo>
                    <a:pt x="37" y="193"/>
                    <a:pt x="37" y="193"/>
                    <a:pt x="37" y="193"/>
                  </a:cubicBezTo>
                  <a:cubicBezTo>
                    <a:pt x="33" y="193"/>
                    <a:pt x="30" y="190"/>
                    <a:pt x="30" y="186"/>
                  </a:cubicBezTo>
                  <a:cubicBezTo>
                    <a:pt x="30" y="183"/>
                    <a:pt x="33" y="180"/>
                    <a:pt x="37" y="180"/>
                  </a:cubicBezTo>
                  <a:cubicBezTo>
                    <a:pt x="271" y="180"/>
                    <a:pt x="271" y="180"/>
                    <a:pt x="271" y="180"/>
                  </a:cubicBezTo>
                  <a:cubicBezTo>
                    <a:pt x="275" y="180"/>
                    <a:pt x="278" y="183"/>
                    <a:pt x="278" y="186"/>
                  </a:cubicBezTo>
                  <a:cubicBezTo>
                    <a:pt x="278" y="190"/>
                    <a:pt x="275" y="193"/>
                    <a:pt x="271" y="193"/>
                  </a:cubicBezTo>
                  <a:close/>
                  <a:moveTo>
                    <a:pt x="242" y="140"/>
                  </a:moveTo>
                  <a:cubicBezTo>
                    <a:pt x="209" y="149"/>
                    <a:pt x="176" y="129"/>
                    <a:pt x="167" y="96"/>
                  </a:cubicBezTo>
                  <a:cubicBezTo>
                    <a:pt x="158" y="63"/>
                    <a:pt x="177" y="29"/>
                    <a:pt x="210" y="20"/>
                  </a:cubicBezTo>
                  <a:cubicBezTo>
                    <a:pt x="243" y="12"/>
                    <a:pt x="277" y="31"/>
                    <a:pt x="286" y="64"/>
                  </a:cubicBezTo>
                  <a:cubicBezTo>
                    <a:pt x="295" y="97"/>
                    <a:pt x="275" y="131"/>
                    <a:pt x="242" y="140"/>
                  </a:cubicBezTo>
                  <a:close/>
                  <a:moveTo>
                    <a:pt x="263" y="43"/>
                  </a:moveTo>
                  <a:cubicBezTo>
                    <a:pt x="267" y="47"/>
                    <a:pt x="264" y="55"/>
                    <a:pt x="257" y="62"/>
                  </a:cubicBezTo>
                  <a:cubicBezTo>
                    <a:pt x="250" y="69"/>
                    <a:pt x="241" y="72"/>
                    <a:pt x="238" y="69"/>
                  </a:cubicBezTo>
                  <a:cubicBezTo>
                    <a:pt x="235" y="65"/>
                    <a:pt x="238" y="57"/>
                    <a:pt x="245" y="50"/>
                  </a:cubicBezTo>
                  <a:cubicBezTo>
                    <a:pt x="252" y="43"/>
                    <a:pt x="260" y="40"/>
                    <a:pt x="263" y="43"/>
                  </a:cubicBezTo>
                  <a:close/>
                  <a:moveTo>
                    <a:pt x="195" y="63"/>
                  </a:moveTo>
                  <a:cubicBezTo>
                    <a:pt x="186" y="61"/>
                    <a:pt x="177" y="62"/>
                    <a:pt x="176" y="67"/>
                  </a:cubicBezTo>
                  <a:cubicBezTo>
                    <a:pt x="175" y="71"/>
                    <a:pt x="181" y="77"/>
                    <a:pt x="191" y="80"/>
                  </a:cubicBezTo>
                  <a:cubicBezTo>
                    <a:pt x="201" y="82"/>
                    <a:pt x="209" y="80"/>
                    <a:pt x="210" y="76"/>
                  </a:cubicBezTo>
                  <a:cubicBezTo>
                    <a:pt x="212" y="71"/>
                    <a:pt x="205" y="66"/>
                    <a:pt x="195" y="63"/>
                  </a:cubicBezTo>
                  <a:close/>
                  <a:moveTo>
                    <a:pt x="230" y="96"/>
                  </a:moveTo>
                  <a:cubicBezTo>
                    <a:pt x="226" y="97"/>
                    <a:pt x="224" y="106"/>
                    <a:pt x="227" y="115"/>
                  </a:cubicBezTo>
                  <a:cubicBezTo>
                    <a:pt x="230" y="125"/>
                    <a:pt x="235" y="131"/>
                    <a:pt x="240" y="130"/>
                  </a:cubicBezTo>
                  <a:cubicBezTo>
                    <a:pt x="244" y="129"/>
                    <a:pt x="246" y="120"/>
                    <a:pt x="243" y="111"/>
                  </a:cubicBezTo>
                  <a:cubicBezTo>
                    <a:pt x="241" y="101"/>
                    <a:pt x="235" y="94"/>
                    <a:pt x="230" y="96"/>
                  </a:cubicBezTo>
                  <a:close/>
                  <a:moveTo>
                    <a:pt x="235" y="78"/>
                  </a:moveTo>
                  <a:cubicBezTo>
                    <a:pt x="233" y="74"/>
                    <a:pt x="229" y="71"/>
                    <a:pt x="224" y="72"/>
                  </a:cubicBezTo>
                  <a:cubicBezTo>
                    <a:pt x="220" y="73"/>
                    <a:pt x="217" y="78"/>
                    <a:pt x="218" y="82"/>
                  </a:cubicBezTo>
                  <a:cubicBezTo>
                    <a:pt x="219" y="87"/>
                    <a:pt x="224" y="90"/>
                    <a:pt x="229" y="88"/>
                  </a:cubicBezTo>
                  <a:cubicBezTo>
                    <a:pt x="233" y="87"/>
                    <a:pt x="236" y="83"/>
                    <a:pt x="235" y="78"/>
                  </a:cubicBezTo>
                  <a:close/>
                </a:path>
              </a:pathLst>
            </a:custGeom>
            <a:solidFill>
              <a:schemeClr val="tx1"/>
            </a:solidFill>
            <a:ln>
              <a:noFill/>
            </a:ln>
          </p:spPr>
          <p:txBody>
            <a:bodyPr vert="horz" wrap="square" lIns="124297" tIns="62148" rIns="124297" bIns="62148" numCol="1" anchor="t" anchorCtr="0" compatLnSpc="1">
              <a:prstTxWarp prst="textNoShape">
                <a:avLst/>
              </a:prstTxWarp>
            </a:bodyPr>
            <a:lstStyle/>
            <a:p>
              <a:pPr defTabSz="1242980" fontAlgn="base">
                <a:spcBef>
                  <a:spcPct val="0"/>
                </a:spcBef>
                <a:spcAft>
                  <a:spcPct val="0"/>
                </a:spcAft>
              </a:pPr>
              <a:endParaRPr lang="en-US" sz="2174" spc="-41" dirty="0">
                <a:solidFill>
                  <a:srgbClr val="505050">
                    <a:lumMod val="75000"/>
                  </a:srgbClr>
                </a:solidFill>
                <a:cs typeface="Segoe UI" panose="020B0502040204020203" pitchFamily="34" charset="0"/>
              </a:endParaRPr>
            </a:p>
          </p:txBody>
        </p:sp>
        <p:sp>
          <p:nvSpPr>
            <p:cNvPr id="75" name="Multiply 74"/>
            <p:cNvSpPr/>
            <p:nvPr/>
          </p:nvSpPr>
          <p:spPr bwMode="auto">
            <a:xfrm>
              <a:off x="3237389" y="3347267"/>
              <a:ext cx="360753" cy="360753"/>
            </a:xfrm>
            <a:prstGeom prst="mathMultiply">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grpSp>
        <p:nvGrpSpPr>
          <p:cNvPr id="84" name="Group 83"/>
          <p:cNvGrpSpPr/>
          <p:nvPr/>
        </p:nvGrpSpPr>
        <p:grpSpPr>
          <a:xfrm>
            <a:off x="3722968" y="5917523"/>
            <a:ext cx="8447206" cy="936063"/>
            <a:chOff x="2732599" y="4353523"/>
            <a:chExt cx="6211745" cy="688344"/>
          </a:xfrm>
        </p:grpSpPr>
        <p:grpSp>
          <p:nvGrpSpPr>
            <p:cNvPr id="85" name="Group 84"/>
            <p:cNvGrpSpPr/>
            <p:nvPr/>
          </p:nvGrpSpPr>
          <p:grpSpPr>
            <a:xfrm>
              <a:off x="2732599" y="4353523"/>
              <a:ext cx="6211745" cy="548640"/>
              <a:chOff x="2732599" y="4353523"/>
              <a:chExt cx="6211745" cy="548640"/>
            </a:xfrm>
          </p:grpSpPr>
          <p:grpSp>
            <p:nvGrpSpPr>
              <p:cNvPr id="117" name="Group 116"/>
              <p:cNvGrpSpPr/>
              <p:nvPr/>
            </p:nvGrpSpPr>
            <p:grpSpPr>
              <a:xfrm>
                <a:off x="3648224" y="4353523"/>
                <a:ext cx="5296120" cy="548640"/>
                <a:chOff x="2151942" y="4242476"/>
                <a:chExt cx="6324148" cy="671374"/>
              </a:xfrm>
            </p:grpSpPr>
            <p:sp>
              <p:nvSpPr>
                <p:cNvPr id="119" name="Rectangle 118"/>
                <p:cNvSpPr/>
                <p:nvPr/>
              </p:nvSpPr>
              <p:spPr bwMode="auto">
                <a:xfrm>
                  <a:off x="2151942" y="4242476"/>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120" name="TextBox 119"/>
                <p:cNvSpPr txBox="1"/>
                <p:nvPr/>
              </p:nvSpPr>
              <p:spPr>
                <a:xfrm>
                  <a:off x="2297639" y="4453511"/>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Achieve cost and operations stability</a:t>
                  </a:r>
                </a:p>
              </p:txBody>
            </p:sp>
          </p:grpSp>
          <p:sp>
            <p:nvSpPr>
              <p:cNvPr id="118" name="Rectangle 117"/>
              <p:cNvSpPr/>
              <p:nvPr/>
            </p:nvSpPr>
            <p:spPr bwMode="auto">
              <a:xfrm>
                <a:off x="2732599" y="4353523"/>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grpSp>
          <p:nvGrpSpPr>
            <p:cNvPr id="86" name="Group 85"/>
            <p:cNvGrpSpPr/>
            <p:nvPr/>
          </p:nvGrpSpPr>
          <p:grpSpPr>
            <a:xfrm>
              <a:off x="2845953" y="4400415"/>
              <a:ext cx="641452" cy="641452"/>
              <a:chOff x="3372148" y="5832207"/>
              <a:chExt cx="960477" cy="960477"/>
            </a:xfrm>
          </p:grpSpPr>
          <p:pic>
            <p:nvPicPr>
              <p:cNvPr id="87" name="Picture 5" descr="\\MAGNUM\Projects\Microsoft\Cloud Power FY12\Design\ICONS_PNG\Scale.png"/>
              <p:cNvPicPr>
                <a:picLocks noChangeAspect="1" noChangeArrowheads="1"/>
              </p:cNvPicPr>
              <p:nvPr/>
            </p:nvPicPr>
            <p:blipFill>
              <a:blip r:embed="rId11" cstate="screen">
                <a:lum bright="100000"/>
                <a:extLst>
                  <a:ext uri="{28A0092B-C50C-407E-A947-70E740481C1C}">
                    <a14:useLocalDpi xmlns:a14="http://schemas.microsoft.com/office/drawing/2010/main"/>
                  </a:ext>
                </a:extLst>
              </a:blip>
              <a:srcRect/>
              <a:stretch>
                <a:fillRect/>
              </a:stretch>
            </p:blipFill>
            <p:spPr bwMode="auto">
              <a:xfrm>
                <a:off x="3372148" y="5832207"/>
                <a:ext cx="960477" cy="960477"/>
              </a:xfrm>
              <a:prstGeom prst="rect">
                <a:avLst/>
              </a:prstGeom>
              <a:noFill/>
            </p:spPr>
          </p:pic>
          <p:grpSp>
            <p:nvGrpSpPr>
              <p:cNvPr id="113" name="Group 112"/>
              <p:cNvGrpSpPr/>
              <p:nvPr/>
            </p:nvGrpSpPr>
            <p:grpSpPr>
              <a:xfrm>
                <a:off x="3943341" y="5856230"/>
                <a:ext cx="307112" cy="249848"/>
                <a:chOff x="3521310" y="4318830"/>
                <a:chExt cx="691240" cy="562353"/>
              </a:xfrm>
            </p:grpSpPr>
            <p:sp>
              <p:nvSpPr>
                <p:cNvPr id="115" name="Freeform 86"/>
                <p:cNvSpPr>
                  <a:spLocks noEditPoints="1"/>
                </p:cNvSpPr>
                <p:nvPr/>
              </p:nvSpPr>
              <p:spPr bwMode="black">
                <a:xfrm>
                  <a:off x="3521310" y="4373676"/>
                  <a:ext cx="504715" cy="507507"/>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chemeClr val="tx1"/>
                </a:solidFill>
                <a:ln>
                  <a:noFill/>
                </a:ln>
                <a:extLst/>
              </p:spPr>
              <p:txBody>
                <a:bodyPr vert="horz" wrap="square" lIns="0" tIns="45714" rIns="91427" bIns="45714" numCol="1" anchor="t" anchorCtr="0" compatLnSpc="1">
                  <a:prstTxWarp prst="textNoShape">
                    <a:avLst/>
                  </a:prstTxWarp>
                </a:bodyPr>
                <a:lstStyle/>
                <a:p>
                  <a:pPr algn="ctr" defTabSz="913616"/>
                  <a:endParaRPr lang="en-US" sz="1599">
                    <a:solidFill>
                      <a:srgbClr val="505050">
                        <a:lumMod val="75000"/>
                      </a:srgbClr>
                    </a:solidFill>
                  </a:endParaRPr>
                </a:p>
              </p:txBody>
            </p:sp>
            <p:sp>
              <p:nvSpPr>
                <p:cNvPr id="116" name="Freeform 88"/>
                <p:cNvSpPr>
                  <a:spLocks noEditPoints="1"/>
                </p:cNvSpPr>
                <p:nvPr/>
              </p:nvSpPr>
              <p:spPr bwMode="black">
                <a:xfrm>
                  <a:off x="3956535" y="4318830"/>
                  <a:ext cx="256015" cy="275691"/>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chemeClr val="tx1"/>
                </a:solidFill>
                <a:ln>
                  <a:noFill/>
                </a:ln>
                <a:extLst/>
              </p:spPr>
              <p:txBody>
                <a:bodyPr vert="horz" wrap="square" lIns="0" tIns="45714" rIns="91427" bIns="45714" numCol="1" anchor="t" anchorCtr="0" compatLnSpc="1">
                  <a:prstTxWarp prst="textNoShape">
                    <a:avLst/>
                  </a:prstTxWarp>
                </a:bodyPr>
                <a:lstStyle/>
                <a:p>
                  <a:pPr algn="ctr" defTabSz="913616"/>
                  <a:endParaRPr lang="en-US" sz="1599">
                    <a:solidFill>
                      <a:srgbClr val="505050">
                        <a:lumMod val="75000"/>
                      </a:srgbClr>
                    </a:solidFill>
                  </a:endParaRPr>
                </a:p>
              </p:txBody>
            </p:sp>
          </p:grpSp>
          <p:pic>
            <p:nvPicPr>
              <p:cNvPr id="114" name="Picture 7" descr="\\MAGNUM\Projects\Microsoft\Cloud Power FY12\Design\ICONS_PNG\Within_Your_Reach.png"/>
              <p:cNvPicPr>
                <a:picLocks noChangeAspect="1" noChangeArrowheads="1"/>
              </p:cNvPicPr>
              <p:nvPr/>
            </p:nvPicPr>
            <p:blipFill>
              <a:blip r:embed="rId12" cstate="screen">
                <a:lum bright="100000"/>
                <a:extLst>
                  <a:ext uri="{28A0092B-C50C-407E-A947-70E740481C1C}">
                    <a14:useLocalDpi xmlns:a14="http://schemas.microsoft.com/office/drawing/2010/main"/>
                  </a:ext>
                </a:extLst>
              </a:blip>
              <a:stretch>
                <a:fillRect/>
              </a:stretch>
            </p:blipFill>
            <p:spPr bwMode="auto">
              <a:xfrm>
                <a:off x="3377172" y="5857352"/>
                <a:ext cx="330669" cy="330669"/>
              </a:xfrm>
              <a:prstGeom prst="rect">
                <a:avLst/>
              </a:prstGeom>
              <a:noFill/>
            </p:spPr>
          </p:pic>
        </p:grpSp>
      </p:grpSp>
      <p:grpSp>
        <p:nvGrpSpPr>
          <p:cNvPr id="121" name="Group 120"/>
          <p:cNvGrpSpPr/>
          <p:nvPr/>
        </p:nvGrpSpPr>
        <p:grpSpPr>
          <a:xfrm>
            <a:off x="3722968" y="3380345"/>
            <a:ext cx="8447206" cy="967741"/>
            <a:chOff x="2732599" y="2487782"/>
            <a:chExt cx="6211745" cy="711639"/>
          </a:xfrm>
        </p:grpSpPr>
        <p:grpSp>
          <p:nvGrpSpPr>
            <p:cNvPr id="122" name="Group 121"/>
            <p:cNvGrpSpPr/>
            <p:nvPr/>
          </p:nvGrpSpPr>
          <p:grpSpPr>
            <a:xfrm>
              <a:off x="2732599" y="2569282"/>
              <a:ext cx="6211745" cy="548640"/>
              <a:chOff x="2732599" y="2546312"/>
              <a:chExt cx="6211745" cy="548640"/>
            </a:xfrm>
          </p:grpSpPr>
          <p:grpSp>
            <p:nvGrpSpPr>
              <p:cNvPr id="124" name="Group 123"/>
              <p:cNvGrpSpPr/>
              <p:nvPr/>
            </p:nvGrpSpPr>
            <p:grpSpPr>
              <a:xfrm>
                <a:off x="3648224" y="2546312"/>
                <a:ext cx="5296120" cy="548640"/>
                <a:chOff x="2151942" y="2794331"/>
                <a:chExt cx="6324148" cy="671374"/>
              </a:xfrm>
            </p:grpSpPr>
            <p:sp>
              <p:nvSpPr>
                <p:cNvPr id="126" name="Rectangle 125"/>
                <p:cNvSpPr/>
                <p:nvPr/>
              </p:nvSpPr>
              <p:spPr bwMode="auto">
                <a:xfrm>
                  <a:off x="2151942" y="2794331"/>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127" name="TextBox 126"/>
                <p:cNvSpPr txBox="1"/>
                <p:nvPr/>
              </p:nvSpPr>
              <p:spPr>
                <a:xfrm>
                  <a:off x="2297639" y="3005368"/>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Increase breadth and depth of continuity protection</a:t>
                  </a:r>
                </a:p>
              </p:txBody>
            </p:sp>
          </p:grpSp>
          <p:sp>
            <p:nvSpPr>
              <p:cNvPr id="125" name="Rectangle 124"/>
              <p:cNvSpPr/>
              <p:nvPr/>
            </p:nvSpPr>
            <p:spPr bwMode="auto">
              <a:xfrm>
                <a:off x="2732599" y="2546312"/>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pic>
          <p:nvPicPr>
            <p:cNvPr id="123" name="Picture 5" descr="\\MAGNUM\Projects\Microsoft\Cloud Power FY12\Design\Icons\PNGs\Seal.png"/>
            <p:cNvPicPr>
              <a:picLocks noChangeAspect="1" noChangeArrowheads="1"/>
            </p:cNvPicPr>
            <p:nvPr/>
          </p:nvPicPr>
          <p:blipFill>
            <a:blip r:embed="rId13" cstate="screen">
              <a:lum bright="100000"/>
              <a:extLst>
                <a:ext uri="{28A0092B-C50C-407E-A947-70E740481C1C}">
                  <a14:useLocalDpi xmlns:a14="http://schemas.microsoft.com/office/drawing/2010/main"/>
                </a:ext>
              </a:extLst>
            </a:blip>
            <a:srcRect/>
            <a:stretch>
              <a:fillRect/>
            </a:stretch>
          </p:blipFill>
          <p:spPr bwMode="auto">
            <a:xfrm>
              <a:off x="2823386" y="2487782"/>
              <a:ext cx="711639" cy="711639"/>
            </a:xfrm>
            <a:prstGeom prst="rect">
              <a:avLst/>
            </a:prstGeom>
            <a:noFill/>
          </p:spPr>
        </p:pic>
      </p:grpSp>
      <p:grpSp>
        <p:nvGrpSpPr>
          <p:cNvPr id="128" name="Group 127"/>
          <p:cNvGrpSpPr/>
          <p:nvPr/>
        </p:nvGrpSpPr>
        <p:grpSpPr>
          <a:xfrm>
            <a:off x="3722968" y="5108738"/>
            <a:ext cx="8447206" cy="746093"/>
            <a:chOff x="2732599" y="3758776"/>
            <a:chExt cx="6211745" cy="548648"/>
          </a:xfrm>
        </p:grpSpPr>
        <p:grpSp>
          <p:nvGrpSpPr>
            <p:cNvPr id="129" name="Group 128"/>
            <p:cNvGrpSpPr/>
            <p:nvPr/>
          </p:nvGrpSpPr>
          <p:grpSpPr>
            <a:xfrm>
              <a:off x="2732599" y="3758776"/>
              <a:ext cx="6211745" cy="548648"/>
              <a:chOff x="2732599" y="3725865"/>
              <a:chExt cx="6211745" cy="548648"/>
            </a:xfrm>
          </p:grpSpPr>
          <p:grpSp>
            <p:nvGrpSpPr>
              <p:cNvPr id="131" name="Group 130"/>
              <p:cNvGrpSpPr/>
              <p:nvPr/>
            </p:nvGrpSpPr>
            <p:grpSpPr>
              <a:xfrm>
                <a:off x="3648224" y="3725872"/>
                <a:ext cx="5296120" cy="548641"/>
                <a:chOff x="2151942" y="4242476"/>
                <a:chExt cx="6324148" cy="671374"/>
              </a:xfrm>
            </p:grpSpPr>
            <p:sp>
              <p:nvSpPr>
                <p:cNvPr id="133" name="Rectangle 132"/>
                <p:cNvSpPr/>
                <p:nvPr/>
              </p:nvSpPr>
              <p:spPr bwMode="auto">
                <a:xfrm>
                  <a:off x="2151942" y="4242476"/>
                  <a:ext cx="6324148" cy="671374"/>
                </a:xfrm>
                <a:prstGeom prst="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2720" dirty="0" err="1">
                    <a:solidFill>
                      <a:srgbClr val="505050">
                        <a:lumMod val="75000"/>
                      </a:srgbClr>
                    </a:solidFill>
                    <a:ea typeface="Segoe UI" pitchFamily="34" charset="0"/>
                    <a:cs typeface="Segoe UI" pitchFamily="34" charset="0"/>
                  </a:endParaRPr>
                </a:p>
              </p:txBody>
            </p:sp>
            <p:sp>
              <p:nvSpPr>
                <p:cNvPr id="134" name="TextBox 133"/>
                <p:cNvSpPr txBox="1"/>
                <p:nvPr/>
              </p:nvSpPr>
              <p:spPr>
                <a:xfrm>
                  <a:off x="2297639" y="4453505"/>
                  <a:ext cx="6043279" cy="271188"/>
                </a:xfrm>
                <a:prstGeom prst="rect">
                  <a:avLst/>
                </a:prstGeom>
                <a:noFill/>
              </p:spPr>
              <p:txBody>
                <a:bodyPr wrap="square" lIns="0" tIns="0" rIns="0" bIns="0" rtlCol="0">
                  <a:spAutoFit/>
                </a:bodyPr>
                <a:lstStyle/>
                <a:p>
                  <a:pPr defTabSz="932581">
                    <a:lnSpc>
                      <a:spcPct val="90000"/>
                    </a:lnSpc>
                  </a:pPr>
                  <a:r>
                    <a:rPr lang="en-US" sz="2176" b="1" spc="-52" dirty="0">
                      <a:solidFill>
                        <a:srgbClr val="505050">
                          <a:lumMod val="75000"/>
                        </a:srgbClr>
                      </a:solidFill>
                    </a:rPr>
                    <a:t>Implement testable solutions for data recovery</a:t>
                  </a:r>
                </a:p>
              </p:txBody>
            </p:sp>
          </p:grpSp>
          <p:sp>
            <p:nvSpPr>
              <p:cNvPr id="132" name="Rectangle 131"/>
              <p:cNvSpPr/>
              <p:nvPr/>
            </p:nvSpPr>
            <p:spPr bwMode="auto">
              <a:xfrm>
                <a:off x="2732599" y="3725865"/>
                <a:ext cx="886681" cy="54864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505050">
                      <a:lumMod val="75000"/>
                    </a:srgbClr>
                  </a:solidFill>
                  <a:ea typeface="Segoe UI" pitchFamily="34" charset="0"/>
                  <a:cs typeface="Segoe UI" pitchFamily="34" charset="0"/>
                </a:endParaRPr>
              </a:p>
            </p:txBody>
          </p:sp>
        </p:grpSp>
        <p:pic>
          <p:nvPicPr>
            <p:cNvPr id="130" name="Picture 2"/>
            <p:cNvPicPr>
              <a:picLocks noChangeAspect="1" noChangeArrowheads="1"/>
            </p:cNvPicPr>
            <p:nvPr/>
          </p:nvPicPr>
          <p:blipFill>
            <a:blip r:embed="rId14" cstate="email">
              <a:biLevel thresh="50000"/>
              <a:extLst>
                <a:ext uri="{28A0092B-C50C-407E-A947-70E740481C1C}">
                  <a14:useLocalDpi xmlns:a14="http://schemas.microsoft.com/office/drawing/2010/main"/>
                </a:ext>
              </a:extLst>
            </a:blip>
            <a:srcRect/>
            <a:stretch>
              <a:fillRect/>
            </a:stretch>
          </p:blipFill>
          <p:spPr bwMode="auto">
            <a:xfrm>
              <a:off x="2876827" y="3848570"/>
              <a:ext cx="598223" cy="372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5" name="Left Arrow 134"/>
          <p:cNvSpPr/>
          <p:nvPr/>
        </p:nvSpPr>
        <p:spPr bwMode="auto">
          <a:xfrm>
            <a:off x="2078947" y="2033511"/>
            <a:ext cx="1674502" cy="432373"/>
          </a:xfrm>
          <a:prstGeom prst="leftArrow">
            <a:avLst/>
          </a:prstGeom>
          <a:solidFill>
            <a:srgbClr val="A6A6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gradFill>
                <a:gsLst>
                  <a:gs pos="0">
                    <a:srgbClr val="FFFFFF"/>
                  </a:gs>
                  <a:gs pos="100000">
                    <a:srgbClr val="FFFFFF"/>
                  </a:gs>
                </a:gsLst>
                <a:lin ang="5400000" scaled="0"/>
              </a:gradFill>
              <a:ea typeface="Segoe UI" pitchFamily="34" charset="0"/>
              <a:cs typeface="Segoe UI" pitchFamily="34" charset="0"/>
            </a:endParaRPr>
          </a:p>
        </p:txBody>
      </p:sp>
      <p:sp>
        <p:nvSpPr>
          <p:cNvPr id="136" name="Left Arrow 135"/>
          <p:cNvSpPr/>
          <p:nvPr/>
        </p:nvSpPr>
        <p:spPr bwMode="auto">
          <a:xfrm>
            <a:off x="2078947" y="2837934"/>
            <a:ext cx="1674502" cy="432373"/>
          </a:xfrm>
          <a:prstGeom prst="leftArrow">
            <a:avLst/>
          </a:prstGeom>
          <a:solidFill>
            <a:srgbClr val="A6A6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gradFill>
                <a:gsLst>
                  <a:gs pos="0">
                    <a:srgbClr val="FFFFFF"/>
                  </a:gs>
                  <a:gs pos="100000">
                    <a:srgbClr val="FFFFFF"/>
                  </a:gs>
                </a:gsLst>
                <a:lin ang="5400000" scaled="0"/>
              </a:gradFill>
              <a:ea typeface="Segoe UI" pitchFamily="34" charset="0"/>
              <a:cs typeface="Segoe UI" pitchFamily="34" charset="0"/>
            </a:endParaRPr>
          </a:p>
        </p:txBody>
      </p:sp>
      <p:sp>
        <p:nvSpPr>
          <p:cNvPr id="137" name="Left Arrow 136"/>
          <p:cNvSpPr/>
          <p:nvPr/>
        </p:nvSpPr>
        <p:spPr bwMode="auto">
          <a:xfrm>
            <a:off x="2078947" y="3662913"/>
            <a:ext cx="1674502" cy="432373"/>
          </a:xfrm>
          <a:prstGeom prst="leftArrow">
            <a:avLst/>
          </a:prstGeom>
          <a:solidFill>
            <a:srgbClr val="A6A6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gradFill>
                <a:gsLst>
                  <a:gs pos="0">
                    <a:srgbClr val="FFFFFF"/>
                  </a:gs>
                  <a:gs pos="100000">
                    <a:srgbClr val="FFFFFF"/>
                  </a:gs>
                </a:gsLst>
                <a:lin ang="5400000" scaled="0"/>
              </a:gradFill>
              <a:ea typeface="Segoe UI" pitchFamily="34" charset="0"/>
              <a:cs typeface="Segoe UI" pitchFamily="34" charset="0"/>
            </a:endParaRPr>
          </a:p>
        </p:txBody>
      </p:sp>
      <p:sp>
        <p:nvSpPr>
          <p:cNvPr id="138" name="Left Arrow 137"/>
          <p:cNvSpPr/>
          <p:nvPr/>
        </p:nvSpPr>
        <p:spPr bwMode="auto">
          <a:xfrm>
            <a:off x="2078947" y="4459542"/>
            <a:ext cx="1674502" cy="432373"/>
          </a:xfrm>
          <a:prstGeom prst="leftArrow">
            <a:avLst/>
          </a:prstGeom>
          <a:solidFill>
            <a:srgbClr val="A6A6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gradFill>
                <a:gsLst>
                  <a:gs pos="0">
                    <a:srgbClr val="FFFFFF"/>
                  </a:gs>
                  <a:gs pos="100000">
                    <a:srgbClr val="FFFFFF"/>
                  </a:gs>
                </a:gsLst>
                <a:lin ang="5400000" scaled="0"/>
              </a:gradFill>
              <a:ea typeface="Segoe UI" pitchFamily="34" charset="0"/>
              <a:cs typeface="Segoe UI" pitchFamily="34" charset="0"/>
            </a:endParaRPr>
          </a:p>
        </p:txBody>
      </p:sp>
      <p:sp>
        <p:nvSpPr>
          <p:cNvPr id="139" name="Left Arrow 138"/>
          <p:cNvSpPr/>
          <p:nvPr/>
        </p:nvSpPr>
        <p:spPr bwMode="auto">
          <a:xfrm>
            <a:off x="2078947" y="5268308"/>
            <a:ext cx="1674502" cy="432373"/>
          </a:xfrm>
          <a:prstGeom prst="leftArrow">
            <a:avLst/>
          </a:prstGeom>
          <a:solidFill>
            <a:srgbClr val="A6A6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gradFill>
                <a:gsLst>
                  <a:gs pos="0">
                    <a:srgbClr val="FFFFFF"/>
                  </a:gs>
                  <a:gs pos="100000">
                    <a:srgbClr val="FFFFFF"/>
                  </a:gs>
                </a:gsLst>
                <a:lin ang="5400000" scaled="0"/>
              </a:gradFill>
              <a:ea typeface="Segoe UI" pitchFamily="34" charset="0"/>
              <a:cs typeface="Segoe UI" pitchFamily="34" charset="0"/>
            </a:endParaRPr>
          </a:p>
        </p:txBody>
      </p:sp>
      <p:sp>
        <p:nvSpPr>
          <p:cNvPr id="140" name="Left Arrow 139"/>
          <p:cNvSpPr/>
          <p:nvPr/>
        </p:nvSpPr>
        <p:spPr bwMode="auto">
          <a:xfrm>
            <a:off x="2078947" y="6071280"/>
            <a:ext cx="1674502" cy="432373"/>
          </a:xfrm>
          <a:prstGeom prst="leftArrow">
            <a:avLst/>
          </a:prstGeom>
          <a:solidFill>
            <a:srgbClr val="A6A6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9099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35"/>
                                        </p:tgtEl>
                                        <p:attrNameLst>
                                          <p:attrName>style.visibility</p:attrName>
                                        </p:attrNameLst>
                                      </p:cBhvr>
                                      <p:to>
                                        <p:strVal val="visible"/>
                                      </p:to>
                                    </p:set>
                                    <p:animEffect transition="in" filter="wipe(right)">
                                      <p:cBhvr>
                                        <p:cTn id="11" dur="500"/>
                                        <p:tgtEl>
                                          <p:spTgt spid="135"/>
                                        </p:tgtEl>
                                      </p:cBhvr>
                                    </p:animEffect>
                                  </p:childTnLst>
                                </p:cTn>
                              </p:par>
                            </p:childTnLst>
                          </p:cTn>
                        </p:par>
                        <p:par>
                          <p:cTn id="12" fill="hold">
                            <p:stCondLst>
                              <p:cond delay="1000"/>
                            </p:stCondLst>
                            <p:childTnLst>
                              <p:par>
                                <p:cTn id="13" presetID="9" presetClass="emph" presetSubtype="0" nodeType="afterEffect">
                                  <p:stCondLst>
                                    <p:cond delay="0"/>
                                  </p:stCondLst>
                                  <p:childTnLst>
                                    <p:set>
                                      <p:cBhvr rctx="PPT">
                                        <p:cTn id="14" dur="indefinite"/>
                                        <p:tgtEl>
                                          <p:spTgt spid="112"/>
                                        </p:tgtEl>
                                        <p:attrNameLst>
                                          <p:attrName>style.opacity</p:attrName>
                                        </p:attrNameLst>
                                      </p:cBhvr>
                                      <p:to>
                                        <p:strVal val="0.25"/>
                                      </p:to>
                                    </p:set>
                                    <p:animEffect filter="image" prLst="opacity: 0.25">
                                      <p:cBhvr rctx="IE">
                                        <p:cTn id="15" dur="indefinite"/>
                                        <p:tgtEl>
                                          <p:spTgt spid="112"/>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wipe(right)">
                                      <p:cBhvr>
                                        <p:cTn id="19" dur="500"/>
                                        <p:tgtEl>
                                          <p:spTgt spid="63"/>
                                        </p:tgtEl>
                                      </p:cBhvr>
                                    </p:animEffect>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136"/>
                                        </p:tgtEl>
                                        <p:attrNameLst>
                                          <p:attrName>style.visibility</p:attrName>
                                        </p:attrNameLst>
                                      </p:cBhvr>
                                      <p:to>
                                        <p:strVal val="visible"/>
                                      </p:to>
                                    </p:set>
                                    <p:animEffect transition="in" filter="wipe(right)">
                                      <p:cBhvr>
                                        <p:cTn id="23" dur="500"/>
                                        <p:tgtEl>
                                          <p:spTgt spid="136"/>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wipe(right)">
                                      <p:cBhvr>
                                        <p:cTn id="27" dur="500"/>
                                        <p:tgtEl>
                                          <p:spTgt spid="121"/>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37"/>
                                        </p:tgtEl>
                                        <p:attrNameLst>
                                          <p:attrName>style.visibility</p:attrName>
                                        </p:attrNameLst>
                                      </p:cBhvr>
                                      <p:to>
                                        <p:strVal val="visible"/>
                                      </p:to>
                                    </p:set>
                                    <p:animEffect transition="in" filter="wipe(right)">
                                      <p:cBhvr>
                                        <p:cTn id="31" dur="500"/>
                                        <p:tgtEl>
                                          <p:spTgt spid="137"/>
                                        </p:tgtEl>
                                      </p:cBhvr>
                                    </p:animEffect>
                                  </p:childTnLst>
                                </p:cTn>
                              </p:par>
                            </p:childTnLst>
                          </p:cTn>
                        </p:par>
                        <p:par>
                          <p:cTn id="32" fill="hold">
                            <p:stCondLst>
                              <p:cond delay="3000"/>
                            </p:stCondLst>
                            <p:childTnLst>
                              <p:par>
                                <p:cTn id="33" presetID="22" presetClass="entr" presetSubtype="2"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wipe(right)">
                                      <p:cBhvr>
                                        <p:cTn id="35" dur="500"/>
                                        <p:tgtEl>
                                          <p:spTgt spid="72"/>
                                        </p:tgtEl>
                                      </p:cBhvr>
                                    </p:animEffect>
                                  </p:childTnLst>
                                </p:cTn>
                              </p:par>
                            </p:childTnLst>
                          </p:cTn>
                        </p:par>
                        <p:par>
                          <p:cTn id="36" fill="hold">
                            <p:stCondLst>
                              <p:cond delay="3500"/>
                            </p:stCondLst>
                            <p:childTnLst>
                              <p:par>
                                <p:cTn id="37" presetID="22" presetClass="entr" presetSubtype="2" fill="hold" grpId="0" nodeType="afterEffect">
                                  <p:stCondLst>
                                    <p:cond delay="0"/>
                                  </p:stCondLst>
                                  <p:childTnLst>
                                    <p:set>
                                      <p:cBhvr>
                                        <p:cTn id="38" dur="1" fill="hold">
                                          <p:stCondLst>
                                            <p:cond delay="0"/>
                                          </p:stCondLst>
                                        </p:cTn>
                                        <p:tgtEl>
                                          <p:spTgt spid="138"/>
                                        </p:tgtEl>
                                        <p:attrNameLst>
                                          <p:attrName>style.visibility</p:attrName>
                                        </p:attrNameLst>
                                      </p:cBhvr>
                                      <p:to>
                                        <p:strVal val="visible"/>
                                      </p:to>
                                    </p:set>
                                    <p:animEffect transition="in" filter="wipe(right)">
                                      <p:cBhvr>
                                        <p:cTn id="39" dur="500"/>
                                        <p:tgtEl>
                                          <p:spTgt spid="138"/>
                                        </p:tgtEl>
                                      </p:cBhvr>
                                    </p:animEffect>
                                  </p:childTnLst>
                                </p:cTn>
                              </p:par>
                            </p:childTnLst>
                          </p:cTn>
                        </p:par>
                        <p:par>
                          <p:cTn id="40" fill="hold">
                            <p:stCondLst>
                              <p:cond delay="4000"/>
                            </p:stCondLst>
                            <p:childTnLst>
                              <p:par>
                                <p:cTn id="41" presetID="22" presetClass="entr" presetSubtype="2" fill="hold" nodeType="afterEffect">
                                  <p:stCondLst>
                                    <p:cond delay="0"/>
                                  </p:stCondLst>
                                  <p:childTnLst>
                                    <p:set>
                                      <p:cBhvr>
                                        <p:cTn id="42" dur="1" fill="hold">
                                          <p:stCondLst>
                                            <p:cond delay="0"/>
                                          </p:stCondLst>
                                        </p:cTn>
                                        <p:tgtEl>
                                          <p:spTgt spid="128"/>
                                        </p:tgtEl>
                                        <p:attrNameLst>
                                          <p:attrName>style.visibility</p:attrName>
                                        </p:attrNameLst>
                                      </p:cBhvr>
                                      <p:to>
                                        <p:strVal val="visible"/>
                                      </p:to>
                                    </p:set>
                                    <p:animEffect transition="in" filter="wipe(right)">
                                      <p:cBhvr>
                                        <p:cTn id="43" dur="500"/>
                                        <p:tgtEl>
                                          <p:spTgt spid="128"/>
                                        </p:tgtEl>
                                      </p:cBhvr>
                                    </p:animEffect>
                                  </p:childTnLst>
                                </p:cTn>
                              </p:par>
                            </p:childTnLst>
                          </p:cTn>
                        </p:par>
                        <p:par>
                          <p:cTn id="44" fill="hold">
                            <p:stCondLst>
                              <p:cond delay="4500"/>
                            </p:stCondLst>
                            <p:childTnLst>
                              <p:par>
                                <p:cTn id="45" presetID="22" presetClass="entr" presetSubtype="2"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Effect transition="in" filter="wipe(right)">
                                      <p:cBhvr>
                                        <p:cTn id="47" dur="500"/>
                                        <p:tgtEl>
                                          <p:spTgt spid="139"/>
                                        </p:tgtEl>
                                      </p:cBhvr>
                                    </p:animEffect>
                                  </p:childTnLst>
                                </p:cTn>
                              </p:par>
                            </p:childTnLst>
                          </p:cTn>
                        </p:par>
                        <p:par>
                          <p:cTn id="48" fill="hold">
                            <p:stCondLst>
                              <p:cond delay="5000"/>
                            </p:stCondLst>
                            <p:childTnLst>
                              <p:par>
                                <p:cTn id="49" presetID="22" presetClass="entr" presetSubtype="2"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Effect transition="in" filter="wipe(right)">
                                      <p:cBhvr>
                                        <p:cTn id="51" dur="500"/>
                                        <p:tgtEl>
                                          <p:spTgt spid="84"/>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140"/>
                                        </p:tgtEl>
                                        <p:attrNameLst>
                                          <p:attrName>style.visibility</p:attrName>
                                        </p:attrNameLst>
                                      </p:cBhvr>
                                      <p:to>
                                        <p:strVal val="visible"/>
                                      </p:to>
                                    </p:set>
                                    <p:animEffect transition="in" filter="wipe(right)">
                                      <p:cBhvr>
                                        <p:cTn id="55"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6" grpId="0" animBg="1"/>
      <p:bldP spid="137" grpId="0" animBg="1"/>
      <p:bldP spid="138" grpId="0" animBg="1"/>
      <p:bldP spid="139" grpId="0" animBg="1"/>
      <p:bldP spid="1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Microsoft Solutions</a:t>
            </a:r>
            <a:endParaRPr lang="en-US" dirty="0">
              <a:solidFill>
                <a:srgbClr val="92D050"/>
              </a:solidFill>
            </a:endParaRPr>
          </a:p>
        </p:txBody>
      </p:sp>
      <p:sp>
        <p:nvSpPr>
          <p:cNvPr id="3" name="Title 1"/>
          <p:cNvSpPr txBox="1">
            <a:spLocks/>
          </p:cNvSpPr>
          <p:nvPr/>
        </p:nvSpPr>
        <p:spPr>
          <a:xfrm>
            <a:off x="236396" y="799760"/>
            <a:ext cx="11849241" cy="1097302"/>
          </a:xfrm>
          <a:prstGeom prst="rect">
            <a:avLst/>
          </a:prstGeom>
        </p:spPr>
        <p:txBody>
          <a:bodyPr vert="horz" wrap="square" lIns="198955" tIns="124347" rIns="198955" bIns="124347" rtlCol="0" anchor="t">
            <a:noAutofit/>
          </a:bodyPr>
          <a:lstStyle>
            <a:lvl1pPr algn="l" defTabSz="685870" rtl="0" eaLnBrk="1" latinLnBrk="0" hangingPunct="1">
              <a:lnSpc>
                <a:spcPts val="4632"/>
              </a:lnSpc>
              <a:spcBef>
                <a:spcPct val="0"/>
              </a:spcBef>
              <a:buNone/>
              <a:defRPr lang="en-US" sz="4265" b="0" kern="1200" cap="none" spc="-75" baseline="0">
                <a:ln w="3175">
                  <a:noFill/>
                </a:ln>
                <a:solidFill>
                  <a:schemeClr val="accent2"/>
                </a:solidFill>
                <a:effectLst/>
                <a:latin typeface="+mj-lt"/>
                <a:ea typeface="+mn-ea"/>
                <a:cs typeface="Segoe UI" pitchFamily="34" charset="0"/>
              </a:defRPr>
            </a:lvl1pPr>
          </a:lstStyle>
          <a:p>
            <a:r>
              <a:rPr sz="3264" dirty="0">
                <a:solidFill>
                  <a:srgbClr val="505050">
                    <a:lumMod val="40000"/>
                    <a:lumOff val="60000"/>
                  </a:srgbClr>
                </a:solidFill>
              </a:rPr>
              <a:t>Breadth &amp; depth solutions for business continuity &amp; disaster recovery</a:t>
            </a:r>
          </a:p>
        </p:txBody>
      </p:sp>
      <p:grpSp>
        <p:nvGrpSpPr>
          <p:cNvPr id="4" name="Group 3"/>
          <p:cNvGrpSpPr/>
          <p:nvPr/>
        </p:nvGrpSpPr>
        <p:grpSpPr>
          <a:xfrm>
            <a:off x="3892849" y="4323230"/>
            <a:ext cx="4228626" cy="2274859"/>
            <a:chOff x="2862001" y="3179135"/>
            <a:chExt cx="3109566" cy="1672842"/>
          </a:xfrm>
        </p:grpSpPr>
        <p:cxnSp>
          <p:nvCxnSpPr>
            <p:cNvPr id="5" name="Straight Connector 4"/>
            <p:cNvCxnSpPr/>
            <p:nvPr/>
          </p:nvCxnSpPr>
          <p:spPr>
            <a:xfrm flipH="1">
              <a:off x="4619960" y="3787921"/>
              <a:ext cx="643535" cy="453262"/>
            </a:xfrm>
            <a:prstGeom prst="line">
              <a:avLst/>
            </a:prstGeom>
            <a:ln w="28575">
              <a:solidFill>
                <a:schemeClr val="tx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a:endCxn id="10" idx="0"/>
            </p:cNvCxnSpPr>
            <p:nvPr/>
          </p:nvCxnSpPr>
          <p:spPr>
            <a:xfrm>
              <a:off x="4388164" y="3913079"/>
              <a:ext cx="2886" cy="268336"/>
            </a:xfrm>
            <a:prstGeom prst="line">
              <a:avLst/>
            </a:prstGeom>
            <a:ln w="28575">
              <a:solidFill>
                <a:schemeClr val="tx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609902" y="3758501"/>
              <a:ext cx="581098" cy="455523"/>
            </a:xfrm>
            <a:prstGeom prst="line">
              <a:avLst/>
            </a:prstGeom>
            <a:ln w="28575">
              <a:solidFill>
                <a:schemeClr val="tx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Freeform 207"/>
            <p:cNvSpPr>
              <a:spLocks noEditPoints="1"/>
            </p:cNvSpPr>
            <p:nvPr/>
          </p:nvSpPr>
          <p:spPr bwMode="gray">
            <a:xfrm>
              <a:off x="3916948" y="3190355"/>
              <a:ext cx="999672" cy="766766"/>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bg1">
                <a:lumMod val="20000"/>
                <a:lumOff val="80000"/>
              </a:schemeClr>
            </a:solidFill>
            <a:ln>
              <a:noFill/>
            </a:ln>
            <a:extLst/>
          </p:spPr>
          <p:txBody>
            <a:bodyPr vert="horz" wrap="square" lIns="932603" tIns="0" rIns="0" bIns="214499" numCol="1" anchor="b" anchorCtr="0" compatLnSpc="1">
              <a:prstTxWarp prst="textNoShape">
                <a:avLst/>
              </a:prstTxWarp>
            </a:bodyPr>
            <a:lstStyle/>
            <a:p>
              <a:endParaRPr lang="en-US" sz="1428" dirty="0">
                <a:solidFill>
                  <a:srgbClr val="EFEFEF"/>
                </a:solidFill>
              </a:endParaRPr>
            </a:p>
          </p:txBody>
        </p:sp>
        <p:sp>
          <p:nvSpPr>
            <p:cNvPr id="9" name="Freeform 207"/>
            <p:cNvSpPr>
              <a:spLocks noEditPoints="1"/>
            </p:cNvSpPr>
            <p:nvPr/>
          </p:nvSpPr>
          <p:spPr bwMode="gray">
            <a:xfrm>
              <a:off x="2862001" y="3179135"/>
              <a:ext cx="999672" cy="766766"/>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bg1">
                <a:lumMod val="20000"/>
                <a:lumOff val="80000"/>
              </a:schemeClr>
            </a:solidFill>
            <a:ln>
              <a:noFill/>
            </a:ln>
            <a:extLst/>
          </p:spPr>
          <p:txBody>
            <a:bodyPr vert="horz" wrap="square" lIns="932603" tIns="0" rIns="0" bIns="214499" numCol="1" anchor="b" anchorCtr="0" compatLnSpc="1">
              <a:prstTxWarp prst="textNoShape">
                <a:avLst/>
              </a:prstTxWarp>
            </a:bodyPr>
            <a:lstStyle/>
            <a:p>
              <a:endParaRPr lang="en-US" sz="1428" dirty="0">
                <a:solidFill>
                  <a:srgbClr val="EFEFEF"/>
                </a:solidFill>
              </a:endParaRPr>
            </a:p>
          </p:txBody>
        </p:sp>
        <p:pic>
          <p:nvPicPr>
            <p:cNvPr id="10" name="Hyper-V logo"/>
            <p:cNvPicPr>
              <a:picLocks noChangeAspect="1" noChangeArrowheads="1"/>
            </p:cNvPicPr>
            <p:nvPr/>
          </p:nvPicPr>
          <p:blipFill>
            <a:blip r:embed="rId3" cstate="print">
              <a:lum bright="70000" contrast="-70000"/>
              <a:extLst>
                <a:ext uri="{28A0092B-C50C-407E-A947-70E740481C1C}">
                  <a14:useLocalDpi xmlns:a14="http://schemas.microsoft.com/office/drawing/2010/main"/>
                </a:ext>
              </a:extLst>
            </a:blip>
            <a:stretch>
              <a:fillRect/>
            </a:stretch>
          </p:blipFill>
          <p:spPr bwMode="auto">
            <a:xfrm>
              <a:off x="4075074" y="4181415"/>
              <a:ext cx="631952" cy="670562"/>
            </a:xfrm>
            <a:prstGeom prst="rect">
              <a:avLst/>
            </a:prstGeom>
            <a:noFill/>
            <a:ln>
              <a:noFill/>
            </a:ln>
          </p:spPr>
        </p:pic>
        <p:sp>
          <p:nvSpPr>
            <p:cNvPr id="11" name="Freeform 207"/>
            <p:cNvSpPr>
              <a:spLocks noEditPoints="1"/>
            </p:cNvSpPr>
            <p:nvPr/>
          </p:nvSpPr>
          <p:spPr bwMode="gray">
            <a:xfrm>
              <a:off x="4971895" y="3190355"/>
              <a:ext cx="999672" cy="766766"/>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bg1">
                <a:lumMod val="20000"/>
                <a:lumOff val="80000"/>
              </a:schemeClr>
            </a:solidFill>
            <a:ln>
              <a:noFill/>
            </a:ln>
            <a:extLst/>
          </p:spPr>
          <p:txBody>
            <a:bodyPr vert="horz" wrap="square" lIns="932603" tIns="0" rIns="0" bIns="214499" numCol="1" anchor="b" anchorCtr="0" compatLnSpc="1">
              <a:prstTxWarp prst="textNoShape">
                <a:avLst/>
              </a:prstTxWarp>
            </a:bodyPr>
            <a:lstStyle/>
            <a:p>
              <a:endParaRPr lang="en-US" sz="1428" dirty="0">
                <a:solidFill>
                  <a:srgbClr val="EFEFEF"/>
                </a:solidFill>
              </a:endParaRPr>
            </a:p>
          </p:txBody>
        </p:sp>
      </p:grpSp>
      <p:cxnSp>
        <p:nvCxnSpPr>
          <p:cNvPr id="12" name="Straight Connector 11"/>
          <p:cNvCxnSpPr/>
          <p:nvPr/>
        </p:nvCxnSpPr>
        <p:spPr>
          <a:xfrm>
            <a:off x="6126448" y="4385601"/>
            <a:ext cx="1477985" cy="0"/>
          </a:xfrm>
          <a:prstGeom prst="line">
            <a:avLst/>
          </a:prstGeom>
          <a:ln w="28575">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65179" y="1692337"/>
            <a:ext cx="5338568" cy="337208"/>
          </a:xfrm>
          <a:prstGeom prst="rect">
            <a:avLst/>
          </a:prstGeom>
          <a:noFill/>
        </p:spPr>
        <p:txBody>
          <a:bodyPr wrap="square">
            <a:spAutoFit/>
          </a:bodyPr>
          <a:lstStyle/>
          <a:p>
            <a:pPr marL="0" lvl="1" defTabSz="471608">
              <a:lnSpc>
                <a:spcPct val="90000"/>
              </a:lnSpc>
              <a:spcBef>
                <a:spcPts val="306"/>
              </a:spcBef>
              <a:spcAft>
                <a:spcPts val="612"/>
              </a:spcAft>
              <a:buClr>
                <a:srgbClr val="EFEFEF"/>
              </a:buClr>
            </a:pPr>
            <a:endParaRPr lang="en-US" sz="1768" dirty="0">
              <a:solidFill>
                <a:srgbClr val="505050"/>
              </a:solidFill>
              <a:cs typeface="Segoe UI" pitchFamily="34" charset="0"/>
            </a:endParaRPr>
          </a:p>
        </p:txBody>
      </p:sp>
      <p:cxnSp>
        <p:nvCxnSpPr>
          <p:cNvPr id="14" name="Straight Connector 13"/>
          <p:cNvCxnSpPr/>
          <p:nvPr/>
        </p:nvCxnSpPr>
        <p:spPr>
          <a:xfrm>
            <a:off x="4490258" y="4391446"/>
            <a:ext cx="1477985" cy="0"/>
          </a:xfrm>
          <a:prstGeom prst="line">
            <a:avLst/>
          </a:prstGeom>
          <a:ln w="28575">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5" name="Picture 19474"/>
          <p:cNvPicPr>
            <a:picLocks noChangeAspect="1"/>
          </p:cNvPicPr>
          <p:nvPr/>
        </p:nvPicPr>
        <p:blipFill>
          <a:blip r:embed="rId4"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bwMode="auto">
          <a:xfrm>
            <a:off x="5737897" y="3932386"/>
            <a:ext cx="576555" cy="96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47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4271182" y="3915351"/>
            <a:ext cx="576555" cy="96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p:cNvGrpSpPr/>
          <p:nvPr/>
        </p:nvGrpSpPr>
        <p:grpSpPr>
          <a:xfrm>
            <a:off x="6567694" y="5940764"/>
            <a:ext cx="2026681" cy="621517"/>
            <a:chOff x="4828977" y="4368602"/>
            <a:chExt cx="1490342" cy="457039"/>
          </a:xfrm>
        </p:grpSpPr>
        <p:sp>
          <p:nvSpPr>
            <p:cNvPr id="18" name="TextBox 17"/>
            <p:cNvSpPr txBox="1"/>
            <p:nvPr/>
          </p:nvSpPr>
          <p:spPr>
            <a:xfrm>
              <a:off x="5172198" y="4368602"/>
              <a:ext cx="1147121" cy="457039"/>
            </a:xfrm>
            <a:prstGeom prst="rect">
              <a:avLst/>
            </a:prstGeom>
            <a:noFill/>
          </p:spPr>
          <p:txBody>
            <a:bodyPr wrap="square" lIns="0" tIns="0" rIns="0" bIns="0" rtlCol="0">
              <a:spAutoFit/>
            </a:bodyPr>
            <a:lstStyle/>
            <a:p>
              <a:pPr defTabSz="932581">
                <a:lnSpc>
                  <a:spcPct val="90000"/>
                </a:lnSpc>
              </a:pPr>
              <a:r>
                <a:rPr lang="en-US" sz="1496" b="1" spc="-52" dirty="0">
                  <a:solidFill>
                    <a:srgbClr val="FFFFFF">
                      <a:lumMod val="95000"/>
                    </a:srgbClr>
                  </a:solidFill>
                </a:rPr>
                <a:t>Hyper-V Failover</a:t>
              </a:r>
              <a:br>
                <a:rPr lang="en-US" sz="1496" b="1" spc="-52" dirty="0">
                  <a:solidFill>
                    <a:srgbClr val="FFFFFF">
                      <a:lumMod val="95000"/>
                    </a:srgbClr>
                  </a:solidFill>
                </a:rPr>
              </a:br>
              <a:r>
                <a:rPr lang="en-US" sz="1496" b="1" spc="-52" dirty="0">
                  <a:solidFill>
                    <a:srgbClr val="FFFFFF">
                      <a:lumMod val="95000"/>
                    </a:srgbClr>
                  </a:solidFill>
                </a:rPr>
                <a:t>Clustering for VM Resilience</a:t>
              </a:r>
              <a:endParaRPr lang="en-US" sz="1496" b="1" spc="-52" baseline="-25000" dirty="0">
                <a:solidFill>
                  <a:srgbClr val="FFFFFF">
                    <a:lumMod val="95000"/>
                  </a:srgbClr>
                </a:solidFill>
              </a:endParaRPr>
            </a:p>
          </p:txBody>
        </p:sp>
        <p:sp>
          <p:nvSpPr>
            <p:cNvPr id="19" name="Oval 18"/>
            <p:cNvSpPr/>
            <p:nvPr/>
          </p:nvSpPr>
          <p:spPr bwMode="auto">
            <a:xfrm>
              <a:off x="4828977" y="4385463"/>
              <a:ext cx="262466" cy="262466"/>
            </a:xfrm>
            <a:prstGeom prst="ellipse">
              <a:avLst/>
            </a:prstGeom>
            <a:solidFill>
              <a:srgbClr val="FF9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r>
                <a:rPr lang="en-US" sz="1904" b="1" dirty="0">
                  <a:solidFill>
                    <a:srgbClr val="FFFFFF">
                      <a:lumMod val="95000"/>
                    </a:srgbClr>
                  </a:solidFill>
                  <a:ea typeface="Segoe UI" pitchFamily="34" charset="0"/>
                  <a:cs typeface="Segoe UI" pitchFamily="34" charset="0"/>
                </a:rPr>
                <a:t>1</a:t>
              </a:r>
              <a:endParaRPr lang="en-US" sz="2448" b="1" dirty="0">
                <a:solidFill>
                  <a:srgbClr val="FFFFFF">
                    <a:lumMod val="95000"/>
                  </a:srgbClr>
                </a:solidFill>
                <a:ea typeface="Segoe UI" pitchFamily="34" charset="0"/>
                <a:cs typeface="Segoe UI" pitchFamily="34" charset="0"/>
              </a:endParaRPr>
            </a:p>
          </p:txBody>
        </p:sp>
      </p:grpSp>
      <p:grpSp>
        <p:nvGrpSpPr>
          <p:cNvPr id="20" name="Group 19"/>
          <p:cNvGrpSpPr/>
          <p:nvPr/>
        </p:nvGrpSpPr>
        <p:grpSpPr>
          <a:xfrm>
            <a:off x="4292328" y="3525617"/>
            <a:ext cx="3927318" cy="414343"/>
            <a:chOff x="3717073" y="2574497"/>
            <a:chExt cx="2887996" cy="304692"/>
          </a:xfrm>
        </p:grpSpPr>
        <p:sp>
          <p:nvSpPr>
            <p:cNvPr id="21" name="TextBox 20"/>
            <p:cNvSpPr txBox="1"/>
            <p:nvPr/>
          </p:nvSpPr>
          <p:spPr>
            <a:xfrm>
              <a:off x="4032737" y="2574497"/>
              <a:ext cx="2572332" cy="304692"/>
            </a:xfrm>
            <a:prstGeom prst="rect">
              <a:avLst/>
            </a:prstGeom>
            <a:noFill/>
          </p:spPr>
          <p:txBody>
            <a:bodyPr wrap="square" lIns="0" tIns="0" rIns="0" bIns="0" rtlCol="0">
              <a:spAutoFit/>
            </a:bodyPr>
            <a:lstStyle/>
            <a:p>
              <a:pPr defTabSz="932581">
                <a:lnSpc>
                  <a:spcPct val="90000"/>
                </a:lnSpc>
              </a:pPr>
              <a:r>
                <a:rPr lang="en-US" sz="1496" b="1" spc="-52" dirty="0">
                  <a:solidFill>
                    <a:srgbClr val="FFFFFF">
                      <a:lumMod val="95000"/>
                    </a:srgbClr>
                  </a:solidFill>
                </a:rPr>
                <a:t>Hyper-V Guest Clustering for app-</a:t>
              </a:r>
              <a:br>
                <a:rPr lang="en-US" sz="1496" b="1" spc="-52" dirty="0">
                  <a:solidFill>
                    <a:srgbClr val="FFFFFF">
                      <a:lumMod val="95000"/>
                    </a:srgbClr>
                  </a:solidFill>
                </a:rPr>
              </a:br>
              <a:r>
                <a:rPr lang="en-US" sz="1496" b="1" spc="-52" dirty="0">
                  <a:solidFill>
                    <a:srgbClr val="FFFFFF">
                      <a:lumMod val="95000"/>
                    </a:srgbClr>
                  </a:solidFill>
                </a:rPr>
                <a:t>level HA, i.e. SQL Server AlwaysOn FCI</a:t>
              </a:r>
              <a:endParaRPr lang="en-US" sz="1496" b="1" spc="-52" baseline="-25000" dirty="0">
                <a:solidFill>
                  <a:srgbClr val="FFFFFF">
                    <a:lumMod val="95000"/>
                  </a:srgbClr>
                </a:solidFill>
              </a:endParaRPr>
            </a:p>
          </p:txBody>
        </p:sp>
        <p:sp>
          <p:nvSpPr>
            <p:cNvPr id="22" name="Oval 21"/>
            <p:cNvSpPr/>
            <p:nvPr/>
          </p:nvSpPr>
          <p:spPr bwMode="auto">
            <a:xfrm>
              <a:off x="3717073" y="2578959"/>
              <a:ext cx="262466" cy="262466"/>
            </a:xfrm>
            <a:prstGeom prst="ellipse">
              <a:avLst/>
            </a:prstGeom>
            <a:solidFill>
              <a:srgbClr val="FF9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r>
                <a:rPr lang="en-US" sz="1904" b="1" dirty="0">
                  <a:solidFill>
                    <a:srgbClr val="FFFFFF">
                      <a:lumMod val="95000"/>
                    </a:srgbClr>
                  </a:solidFill>
                  <a:ea typeface="Segoe UI" pitchFamily="34" charset="0"/>
                  <a:cs typeface="Segoe UI" pitchFamily="34" charset="0"/>
                </a:rPr>
                <a:t>2</a:t>
              </a:r>
              <a:endParaRPr lang="en-US" sz="2448" b="1" dirty="0">
                <a:solidFill>
                  <a:srgbClr val="FFFFFF">
                    <a:lumMod val="95000"/>
                  </a:srgbClr>
                </a:solidFill>
                <a:ea typeface="Segoe UI" pitchFamily="34" charset="0"/>
                <a:cs typeface="Segoe UI" pitchFamily="34" charset="0"/>
              </a:endParaRPr>
            </a:p>
          </p:txBody>
        </p:sp>
      </p:grpSp>
      <p:pic>
        <p:nvPicPr>
          <p:cNvPr id="23" name="Picture 19474"/>
          <p:cNvPicPr>
            <a:picLocks noChangeAspect="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bwMode="auto">
          <a:xfrm>
            <a:off x="7176462" y="3957003"/>
            <a:ext cx="576555" cy="96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947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5737897" y="3932386"/>
            <a:ext cx="576555" cy="96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947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7176462" y="3957003"/>
            <a:ext cx="576555" cy="96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p:cNvSpPr txBox="1">
            <a:spLocks/>
          </p:cNvSpPr>
          <p:nvPr/>
        </p:nvSpPr>
        <p:spPr>
          <a:xfrm flipV="1">
            <a:off x="3371915" y="3197757"/>
            <a:ext cx="737917" cy="391754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sz="28286">
                <a:solidFill>
                  <a:srgbClr val="00B0F0"/>
                </a:solidFill>
              </a:rPr>
              <a:t>}</a:t>
            </a:r>
          </a:p>
        </p:txBody>
      </p:sp>
      <p:grpSp>
        <p:nvGrpSpPr>
          <p:cNvPr id="27" name="Group 26"/>
          <p:cNvGrpSpPr/>
          <p:nvPr/>
        </p:nvGrpSpPr>
        <p:grpSpPr>
          <a:xfrm>
            <a:off x="390864" y="3518230"/>
            <a:ext cx="2745774" cy="1498684"/>
            <a:chOff x="286777" y="2587170"/>
            <a:chExt cx="2019135" cy="1102074"/>
          </a:xfrm>
        </p:grpSpPr>
        <p:grpSp>
          <p:nvGrpSpPr>
            <p:cNvPr id="28" name="Group 27"/>
            <p:cNvGrpSpPr/>
            <p:nvPr/>
          </p:nvGrpSpPr>
          <p:grpSpPr>
            <a:xfrm>
              <a:off x="936363" y="2587170"/>
              <a:ext cx="1287974" cy="722857"/>
              <a:chOff x="3886152" y="4140872"/>
              <a:chExt cx="1287974" cy="722857"/>
            </a:xfrm>
          </p:grpSpPr>
          <p:grpSp>
            <p:nvGrpSpPr>
              <p:cNvPr id="32" name="Group 31"/>
              <p:cNvGrpSpPr/>
              <p:nvPr/>
            </p:nvGrpSpPr>
            <p:grpSpPr>
              <a:xfrm>
                <a:off x="4401825" y="4140872"/>
                <a:ext cx="772301" cy="722857"/>
                <a:chOff x="5637851" y="2707998"/>
                <a:chExt cx="772301" cy="722857"/>
              </a:xfrm>
            </p:grpSpPr>
            <p:sp>
              <p:nvSpPr>
                <p:cNvPr id="34" name="Freeform 5"/>
                <p:cNvSpPr>
                  <a:spLocks noEditPoints="1"/>
                </p:cNvSpPr>
                <p:nvPr/>
              </p:nvSpPr>
              <p:spPr bwMode="auto">
                <a:xfrm>
                  <a:off x="6032710" y="2707998"/>
                  <a:ext cx="377442" cy="722857"/>
                </a:xfrm>
                <a:custGeom>
                  <a:avLst/>
                  <a:gdLst>
                    <a:gd name="T0" fmla="*/ 39 w 347"/>
                    <a:gd name="T1" fmla="*/ 575 h 666"/>
                    <a:gd name="T2" fmla="*/ 39 w 347"/>
                    <a:gd name="T3" fmla="*/ 598 h 666"/>
                    <a:gd name="T4" fmla="*/ 308 w 347"/>
                    <a:gd name="T5" fmla="*/ 598 h 666"/>
                    <a:gd name="T6" fmla="*/ 308 w 347"/>
                    <a:gd name="T7" fmla="*/ 575 h 666"/>
                    <a:gd name="T8" fmla="*/ 39 w 347"/>
                    <a:gd name="T9" fmla="*/ 575 h 666"/>
                    <a:gd name="T10" fmla="*/ 39 w 347"/>
                    <a:gd name="T11" fmla="*/ 524 h 666"/>
                    <a:gd name="T12" fmla="*/ 39 w 347"/>
                    <a:gd name="T13" fmla="*/ 547 h 666"/>
                    <a:gd name="T14" fmla="*/ 93 w 347"/>
                    <a:gd name="T15" fmla="*/ 547 h 666"/>
                    <a:gd name="T16" fmla="*/ 93 w 347"/>
                    <a:gd name="T17" fmla="*/ 524 h 666"/>
                    <a:gd name="T18" fmla="*/ 39 w 347"/>
                    <a:gd name="T19" fmla="*/ 524 h 666"/>
                    <a:gd name="T20" fmla="*/ 39 w 347"/>
                    <a:gd name="T21" fmla="*/ 472 h 666"/>
                    <a:gd name="T22" fmla="*/ 39 w 347"/>
                    <a:gd name="T23" fmla="*/ 496 h 666"/>
                    <a:gd name="T24" fmla="*/ 93 w 347"/>
                    <a:gd name="T25" fmla="*/ 496 h 666"/>
                    <a:gd name="T26" fmla="*/ 93 w 347"/>
                    <a:gd name="T27" fmla="*/ 472 h 666"/>
                    <a:gd name="T28" fmla="*/ 39 w 347"/>
                    <a:gd name="T29" fmla="*/ 472 h 666"/>
                    <a:gd name="T30" fmla="*/ 39 w 347"/>
                    <a:gd name="T31" fmla="*/ 124 h 666"/>
                    <a:gd name="T32" fmla="*/ 39 w 347"/>
                    <a:gd name="T33" fmla="*/ 158 h 666"/>
                    <a:gd name="T34" fmla="*/ 308 w 347"/>
                    <a:gd name="T35" fmla="*/ 158 h 666"/>
                    <a:gd name="T36" fmla="*/ 308 w 347"/>
                    <a:gd name="T37" fmla="*/ 124 h 666"/>
                    <a:gd name="T38" fmla="*/ 39 w 347"/>
                    <a:gd name="T39" fmla="*/ 124 h 666"/>
                    <a:gd name="T40" fmla="*/ 39 w 347"/>
                    <a:gd name="T41" fmla="*/ 68 h 666"/>
                    <a:gd name="T42" fmla="*/ 39 w 347"/>
                    <a:gd name="T43" fmla="*/ 103 h 666"/>
                    <a:gd name="T44" fmla="*/ 308 w 347"/>
                    <a:gd name="T45" fmla="*/ 103 h 666"/>
                    <a:gd name="T46" fmla="*/ 308 w 347"/>
                    <a:gd name="T47" fmla="*/ 68 h 666"/>
                    <a:gd name="T48" fmla="*/ 39 w 347"/>
                    <a:gd name="T49" fmla="*/ 68 h 666"/>
                    <a:gd name="T50" fmla="*/ 46 w 347"/>
                    <a:gd name="T51" fmla="*/ 0 h 666"/>
                    <a:gd name="T52" fmla="*/ 301 w 347"/>
                    <a:gd name="T53" fmla="*/ 0 h 666"/>
                    <a:gd name="T54" fmla="*/ 347 w 347"/>
                    <a:gd name="T55" fmla="*/ 40 h 666"/>
                    <a:gd name="T56" fmla="*/ 347 w 347"/>
                    <a:gd name="T57" fmla="*/ 626 h 666"/>
                    <a:gd name="T58" fmla="*/ 301 w 347"/>
                    <a:gd name="T59" fmla="*/ 666 h 666"/>
                    <a:gd name="T60" fmla="*/ 46 w 347"/>
                    <a:gd name="T61" fmla="*/ 666 h 666"/>
                    <a:gd name="T62" fmla="*/ 0 w 347"/>
                    <a:gd name="T63" fmla="*/ 626 h 666"/>
                    <a:gd name="T64" fmla="*/ 0 w 347"/>
                    <a:gd name="T65" fmla="*/ 40 h 666"/>
                    <a:gd name="T66" fmla="*/ 46 w 347"/>
                    <a:gd name="T6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666">
                      <a:moveTo>
                        <a:pt x="39" y="575"/>
                      </a:moveTo>
                      <a:cubicBezTo>
                        <a:pt x="39" y="598"/>
                        <a:pt x="39" y="598"/>
                        <a:pt x="39" y="598"/>
                      </a:cubicBezTo>
                      <a:cubicBezTo>
                        <a:pt x="308" y="598"/>
                        <a:pt x="308" y="598"/>
                        <a:pt x="308" y="598"/>
                      </a:cubicBezTo>
                      <a:cubicBezTo>
                        <a:pt x="308" y="575"/>
                        <a:pt x="308" y="575"/>
                        <a:pt x="308" y="575"/>
                      </a:cubicBezTo>
                      <a:cubicBezTo>
                        <a:pt x="39" y="575"/>
                        <a:pt x="39" y="575"/>
                        <a:pt x="39" y="575"/>
                      </a:cubicBezTo>
                      <a:close/>
                      <a:moveTo>
                        <a:pt x="39" y="524"/>
                      </a:moveTo>
                      <a:cubicBezTo>
                        <a:pt x="39" y="547"/>
                        <a:pt x="39" y="547"/>
                        <a:pt x="39" y="547"/>
                      </a:cubicBezTo>
                      <a:cubicBezTo>
                        <a:pt x="93" y="547"/>
                        <a:pt x="93" y="547"/>
                        <a:pt x="93" y="547"/>
                      </a:cubicBezTo>
                      <a:cubicBezTo>
                        <a:pt x="93" y="524"/>
                        <a:pt x="93" y="524"/>
                        <a:pt x="93" y="524"/>
                      </a:cubicBezTo>
                      <a:cubicBezTo>
                        <a:pt x="39" y="524"/>
                        <a:pt x="39" y="524"/>
                        <a:pt x="39" y="524"/>
                      </a:cubicBezTo>
                      <a:close/>
                      <a:moveTo>
                        <a:pt x="39" y="472"/>
                      </a:moveTo>
                      <a:cubicBezTo>
                        <a:pt x="39" y="496"/>
                        <a:pt x="39" y="496"/>
                        <a:pt x="39" y="496"/>
                      </a:cubicBezTo>
                      <a:cubicBezTo>
                        <a:pt x="93" y="496"/>
                        <a:pt x="93" y="496"/>
                        <a:pt x="93" y="496"/>
                      </a:cubicBezTo>
                      <a:cubicBezTo>
                        <a:pt x="93" y="472"/>
                        <a:pt x="93" y="472"/>
                        <a:pt x="93" y="472"/>
                      </a:cubicBezTo>
                      <a:cubicBezTo>
                        <a:pt x="39" y="472"/>
                        <a:pt x="39" y="472"/>
                        <a:pt x="39" y="472"/>
                      </a:cubicBezTo>
                      <a:close/>
                      <a:moveTo>
                        <a:pt x="39" y="124"/>
                      </a:moveTo>
                      <a:cubicBezTo>
                        <a:pt x="39" y="158"/>
                        <a:pt x="39" y="158"/>
                        <a:pt x="39" y="158"/>
                      </a:cubicBezTo>
                      <a:cubicBezTo>
                        <a:pt x="308" y="158"/>
                        <a:pt x="308" y="158"/>
                        <a:pt x="308" y="158"/>
                      </a:cubicBezTo>
                      <a:cubicBezTo>
                        <a:pt x="308" y="124"/>
                        <a:pt x="308" y="124"/>
                        <a:pt x="308" y="124"/>
                      </a:cubicBezTo>
                      <a:cubicBezTo>
                        <a:pt x="39" y="124"/>
                        <a:pt x="39" y="124"/>
                        <a:pt x="39" y="124"/>
                      </a:cubicBezTo>
                      <a:close/>
                      <a:moveTo>
                        <a:pt x="39" y="68"/>
                      </a:moveTo>
                      <a:cubicBezTo>
                        <a:pt x="39" y="103"/>
                        <a:pt x="39" y="103"/>
                        <a:pt x="39" y="103"/>
                      </a:cubicBezTo>
                      <a:cubicBezTo>
                        <a:pt x="308" y="103"/>
                        <a:pt x="308" y="103"/>
                        <a:pt x="308" y="103"/>
                      </a:cubicBezTo>
                      <a:cubicBezTo>
                        <a:pt x="308" y="68"/>
                        <a:pt x="308" y="68"/>
                        <a:pt x="308" y="68"/>
                      </a:cubicBezTo>
                      <a:cubicBezTo>
                        <a:pt x="39" y="68"/>
                        <a:pt x="39" y="68"/>
                        <a:pt x="39" y="68"/>
                      </a:cubicBezTo>
                      <a:close/>
                      <a:moveTo>
                        <a:pt x="46" y="0"/>
                      </a:moveTo>
                      <a:cubicBezTo>
                        <a:pt x="301" y="0"/>
                        <a:pt x="301" y="0"/>
                        <a:pt x="301" y="0"/>
                      </a:cubicBezTo>
                      <a:cubicBezTo>
                        <a:pt x="326" y="0"/>
                        <a:pt x="347" y="18"/>
                        <a:pt x="347" y="40"/>
                      </a:cubicBezTo>
                      <a:cubicBezTo>
                        <a:pt x="347" y="626"/>
                        <a:pt x="347" y="626"/>
                        <a:pt x="347" y="626"/>
                      </a:cubicBezTo>
                      <a:cubicBezTo>
                        <a:pt x="347" y="648"/>
                        <a:pt x="326" y="666"/>
                        <a:pt x="301" y="666"/>
                      </a:cubicBezTo>
                      <a:cubicBezTo>
                        <a:pt x="46" y="666"/>
                        <a:pt x="46" y="666"/>
                        <a:pt x="46" y="666"/>
                      </a:cubicBezTo>
                      <a:cubicBezTo>
                        <a:pt x="21" y="666"/>
                        <a:pt x="0" y="648"/>
                        <a:pt x="0" y="626"/>
                      </a:cubicBezTo>
                      <a:cubicBezTo>
                        <a:pt x="0" y="40"/>
                        <a:pt x="0" y="40"/>
                        <a:pt x="0" y="40"/>
                      </a:cubicBezTo>
                      <a:cubicBezTo>
                        <a:pt x="0" y="18"/>
                        <a:pt x="21" y="0"/>
                        <a:pt x="46" y="0"/>
                      </a:cubicBezTo>
                      <a:close/>
                    </a:path>
                  </a:pathLst>
                </a:custGeom>
                <a:solidFill>
                  <a:schemeClr val="tx1">
                    <a:lumMod val="95000"/>
                  </a:schemeClr>
                </a:solidFill>
                <a:ln w="12700" cap="flat" cmpd="sng">
                  <a:solidFill>
                    <a:schemeClr val="tx2">
                      <a:lumMod val="20000"/>
                      <a:lumOff val="80000"/>
                    </a:schemeClr>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FFFFFF">
                        <a:lumMod val="95000"/>
                      </a:srgbClr>
                    </a:solidFill>
                  </a:endParaRPr>
                </a:p>
              </p:txBody>
            </p:sp>
            <p:sp>
              <p:nvSpPr>
                <p:cNvPr id="35" name="Can 34"/>
                <p:cNvSpPr/>
                <p:nvPr/>
              </p:nvSpPr>
              <p:spPr bwMode="auto">
                <a:xfrm>
                  <a:off x="5637851" y="2961352"/>
                  <a:ext cx="344149" cy="462892"/>
                </a:xfrm>
                <a:prstGeom prst="can">
                  <a:avLst/>
                </a:prstGeom>
                <a:solidFill>
                  <a:schemeClr val="tx1">
                    <a:lumMod val="95000"/>
                  </a:schemeClr>
                </a:solidFill>
                <a:ln>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FFFFFF">
                        <a:lumMod val="95000"/>
                      </a:srgbClr>
                    </a:solidFill>
                    <a:ea typeface="Segoe UI" pitchFamily="34" charset="0"/>
                    <a:cs typeface="Segoe UI" pitchFamily="34" charset="0"/>
                  </a:endParaRPr>
                </a:p>
              </p:txBody>
            </p:sp>
          </p:grpSp>
          <p:sp>
            <p:nvSpPr>
              <p:cNvPr id="33" name="Freeform 63"/>
              <p:cNvSpPr>
                <a:spLocks noEditPoints="1"/>
              </p:cNvSpPr>
              <p:nvPr/>
            </p:nvSpPr>
            <p:spPr bwMode="auto">
              <a:xfrm>
                <a:off x="3886152" y="4404079"/>
                <a:ext cx="466180" cy="448225"/>
              </a:xfrm>
              <a:custGeom>
                <a:avLst/>
                <a:gdLst>
                  <a:gd name="T0" fmla="*/ 90 w 308"/>
                  <a:gd name="T1" fmla="*/ 80 h 296"/>
                  <a:gd name="T2" fmla="*/ 73 w 308"/>
                  <a:gd name="T3" fmla="*/ 80 h 296"/>
                  <a:gd name="T4" fmla="*/ 115 w 308"/>
                  <a:gd name="T5" fmla="*/ 89 h 296"/>
                  <a:gd name="T6" fmla="*/ 115 w 308"/>
                  <a:gd name="T7" fmla="*/ 72 h 296"/>
                  <a:gd name="T8" fmla="*/ 115 w 308"/>
                  <a:gd name="T9" fmla="*/ 89 h 296"/>
                  <a:gd name="T10" fmla="*/ 72 w 308"/>
                  <a:gd name="T11" fmla="*/ 46 h 296"/>
                  <a:gd name="T12" fmla="*/ 57 w 308"/>
                  <a:gd name="T13" fmla="*/ 55 h 296"/>
                  <a:gd name="T14" fmla="*/ 55 w 308"/>
                  <a:gd name="T15" fmla="*/ 125 h 296"/>
                  <a:gd name="T16" fmla="*/ 73 w 308"/>
                  <a:gd name="T17" fmla="*/ 94 h 296"/>
                  <a:gd name="T18" fmla="*/ 55 w 308"/>
                  <a:gd name="T19" fmla="*/ 125 h 296"/>
                  <a:gd name="T20" fmla="*/ 21 w 308"/>
                  <a:gd name="T21" fmla="*/ 0 h 296"/>
                  <a:gd name="T22" fmla="*/ 0 w 308"/>
                  <a:gd name="T23" fmla="*/ 275 h 296"/>
                  <a:gd name="T24" fmla="*/ 287 w 308"/>
                  <a:gd name="T25" fmla="*/ 296 h 296"/>
                  <a:gd name="T26" fmla="*/ 308 w 308"/>
                  <a:gd name="T27" fmla="*/ 21 h 296"/>
                  <a:gd name="T28" fmla="*/ 20 w 308"/>
                  <a:gd name="T29" fmla="*/ 80 h 296"/>
                  <a:gd name="T30" fmla="*/ 143 w 308"/>
                  <a:gd name="T31" fmla="*/ 80 h 296"/>
                  <a:gd name="T32" fmla="*/ 20 w 308"/>
                  <a:gd name="T33" fmla="*/ 80 h 296"/>
                  <a:gd name="T34" fmla="*/ 39 w 308"/>
                  <a:gd name="T35" fmla="*/ 244 h 296"/>
                  <a:gd name="T36" fmla="*/ 76 w 308"/>
                  <a:gd name="T37" fmla="*/ 244 h 296"/>
                  <a:gd name="T38" fmla="*/ 114 w 308"/>
                  <a:gd name="T39" fmla="*/ 253 h 296"/>
                  <a:gd name="T40" fmla="*/ 114 w 308"/>
                  <a:gd name="T41" fmla="*/ 234 h 296"/>
                  <a:gd name="T42" fmla="*/ 114 w 308"/>
                  <a:gd name="T43" fmla="*/ 253 h 296"/>
                  <a:gd name="T44" fmla="*/ 142 w 308"/>
                  <a:gd name="T45" fmla="*/ 244 h 296"/>
                  <a:gd name="T46" fmla="*/ 161 w 308"/>
                  <a:gd name="T47" fmla="*/ 244 h 296"/>
                  <a:gd name="T48" fmla="*/ 188 w 308"/>
                  <a:gd name="T49" fmla="*/ 253 h 296"/>
                  <a:gd name="T50" fmla="*/ 188 w 308"/>
                  <a:gd name="T51" fmla="*/ 234 h 296"/>
                  <a:gd name="T52" fmla="*/ 188 w 308"/>
                  <a:gd name="T53" fmla="*/ 253 h 296"/>
                  <a:gd name="T54" fmla="*/ 37 w 308"/>
                  <a:gd name="T55" fmla="*/ 193 h 296"/>
                  <a:gd name="T56" fmla="*/ 37 w 308"/>
                  <a:gd name="T57" fmla="*/ 180 h 296"/>
                  <a:gd name="T58" fmla="*/ 278 w 308"/>
                  <a:gd name="T59" fmla="*/ 186 h 296"/>
                  <a:gd name="T60" fmla="*/ 242 w 308"/>
                  <a:gd name="T61" fmla="*/ 140 h 296"/>
                  <a:gd name="T62" fmla="*/ 210 w 308"/>
                  <a:gd name="T63" fmla="*/ 20 h 296"/>
                  <a:gd name="T64" fmla="*/ 242 w 308"/>
                  <a:gd name="T65" fmla="*/ 140 h 296"/>
                  <a:gd name="T66" fmla="*/ 257 w 308"/>
                  <a:gd name="T67" fmla="*/ 62 h 296"/>
                  <a:gd name="T68" fmla="*/ 245 w 308"/>
                  <a:gd name="T69" fmla="*/ 50 h 296"/>
                  <a:gd name="T70" fmla="*/ 195 w 308"/>
                  <a:gd name="T71" fmla="*/ 63 h 296"/>
                  <a:gd name="T72" fmla="*/ 191 w 308"/>
                  <a:gd name="T73" fmla="*/ 80 h 296"/>
                  <a:gd name="T74" fmla="*/ 195 w 308"/>
                  <a:gd name="T75" fmla="*/ 63 h 296"/>
                  <a:gd name="T76" fmla="*/ 227 w 308"/>
                  <a:gd name="T77" fmla="*/ 115 h 296"/>
                  <a:gd name="T78" fmla="*/ 243 w 308"/>
                  <a:gd name="T79" fmla="*/ 111 h 296"/>
                  <a:gd name="T80" fmla="*/ 235 w 308"/>
                  <a:gd name="T81" fmla="*/ 78 h 296"/>
                  <a:gd name="T82" fmla="*/ 218 w 308"/>
                  <a:gd name="T83" fmla="*/ 82 h 296"/>
                  <a:gd name="T84" fmla="*/ 235 w 308"/>
                  <a:gd name="T85" fmla="*/ 7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296">
                    <a:moveTo>
                      <a:pt x="81" y="72"/>
                    </a:moveTo>
                    <a:cubicBezTo>
                      <a:pt x="86" y="72"/>
                      <a:pt x="90" y="76"/>
                      <a:pt x="90" y="80"/>
                    </a:cubicBezTo>
                    <a:cubicBezTo>
                      <a:pt x="90" y="85"/>
                      <a:pt x="86" y="89"/>
                      <a:pt x="81" y="89"/>
                    </a:cubicBezTo>
                    <a:cubicBezTo>
                      <a:pt x="77" y="89"/>
                      <a:pt x="73" y="85"/>
                      <a:pt x="73" y="80"/>
                    </a:cubicBezTo>
                    <a:cubicBezTo>
                      <a:pt x="73" y="76"/>
                      <a:pt x="77" y="72"/>
                      <a:pt x="81" y="72"/>
                    </a:cubicBezTo>
                    <a:close/>
                    <a:moveTo>
                      <a:pt x="115" y="89"/>
                    </a:moveTo>
                    <a:cubicBezTo>
                      <a:pt x="125" y="89"/>
                      <a:pt x="133" y="85"/>
                      <a:pt x="133" y="80"/>
                    </a:cubicBezTo>
                    <a:cubicBezTo>
                      <a:pt x="133" y="76"/>
                      <a:pt x="125" y="72"/>
                      <a:pt x="115" y="72"/>
                    </a:cubicBezTo>
                    <a:cubicBezTo>
                      <a:pt x="105" y="72"/>
                      <a:pt x="97" y="76"/>
                      <a:pt x="97" y="80"/>
                    </a:cubicBezTo>
                    <a:cubicBezTo>
                      <a:pt x="97" y="85"/>
                      <a:pt x="105" y="89"/>
                      <a:pt x="115" y="89"/>
                    </a:cubicBezTo>
                    <a:close/>
                    <a:moveTo>
                      <a:pt x="73" y="66"/>
                    </a:moveTo>
                    <a:cubicBezTo>
                      <a:pt x="77" y="64"/>
                      <a:pt x="76" y="55"/>
                      <a:pt x="72" y="46"/>
                    </a:cubicBezTo>
                    <a:cubicBezTo>
                      <a:pt x="67" y="38"/>
                      <a:pt x="59" y="33"/>
                      <a:pt x="55" y="35"/>
                    </a:cubicBezTo>
                    <a:cubicBezTo>
                      <a:pt x="51" y="37"/>
                      <a:pt x="52" y="46"/>
                      <a:pt x="57" y="55"/>
                    </a:cubicBezTo>
                    <a:cubicBezTo>
                      <a:pt x="62" y="63"/>
                      <a:pt x="69" y="68"/>
                      <a:pt x="73" y="66"/>
                    </a:cubicBezTo>
                    <a:close/>
                    <a:moveTo>
                      <a:pt x="55" y="125"/>
                    </a:moveTo>
                    <a:cubicBezTo>
                      <a:pt x="59" y="128"/>
                      <a:pt x="67" y="123"/>
                      <a:pt x="72" y="114"/>
                    </a:cubicBezTo>
                    <a:cubicBezTo>
                      <a:pt x="76" y="106"/>
                      <a:pt x="77" y="97"/>
                      <a:pt x="73" y="94"/>
                    </a:cubicBezTo>
                    <a:cubicBezTo>
                      <a:pt x="69" y="92"/>
                      <a:pt x="62" y="97"/>
                      <a:pt x="57" y="106"/>
                    </a:cubicBezTo>
                    <a:cubicBezTo>
                      <a:pt x="52" y="114"/>
                      <a:pt x="51" y="123"/>
                      <a:pt x="55" y="125"/>
                    </a:cubicBezTo>
                    <a:close/>
                    <a:moveTo>
                      <a:pt x="287" y="0"/>
                    </a:moveTo>
                    <a:cubicBezTo>
                      <a:pt x="21" y="0"/>
                      <a:pt x="21" y="0"/>
                      <a:pt x="21" y="0"/>
                    </a:cubicBezTo>
                    <a:cubicBezTo>
                      <a:pt x="9" y="0"/>
                      <a:pt x="0" y="10"/>
                      <a:pt x="0" y="21"/>
                    </a:cubicBezTo>
                    <a:cubicBezTo>
                      <a:pt x="0" y="275"/>
                      <a:pt x="0" y="275"/>
                      <a:pt x="0" y="275"/>
                    </a:cubicBezTo>
                    <a:cubicBezTo>
                      <a:pt x="0" y="287"/>
                      <a:pt x="9" y="296"/>
                      <a:pt x="21" y="296"/>
                    </a:cubicBezTo>
                    <a:cubicBezTo>
                      <a:pt x="287" y="296"/>
                      <a:pt x="287" y="296"/>
                      <a:pt x="287" y="296"/>
                    </a:cubicBezTo>
                    <a:cubicBezTo>
                      <a:pt x="298" y="296"/>
                      <a:pt x="308" y="287"/>
                      <a:pt x="308" y="275"/>
                    </a:cubicBezTo>
                    <a:cubicBezTo>
                      <a:pt x="308" y="21"/>
                      <a:pt x="308" y="21"/>
                      <a:pt x="308" y="21"/>
                    </a:cubicBezTo>
                    <a:cubicBezTo>
                      <a:pt x="308" y="10"/>
                      <a:pt x="298" y="0"/>
                      <a:pt x="287" y="0"/>
                    </a:cubicBezTo>
                    <a:close/>
                    <a:moveTo>
                      <a:pt x="20" y="80"/>
                    </a:moveTo>
                    <a:cubicBezTo>
                      <a:pt x="20" y="46"/>
                      <a:pt x="47" y="18"/>
                      <a:pt x="81" y="18"/>
                    </a:cubicBezTo>
                    <a:cubicBezTo>
                      <a:pt x="115" y="18"/>
                      <a:pt x="143" y="46"/>
                      <a:pt x="143" y="80"/>
                    </a:cubicBezTo>
                    <a:cubicBezTo>
                      <a:pt x="143" y="114"/>
                      <a:pt x="115" y="142"/>
                      <a:pt x="81" y="142"/>
                    </a:cubicBezTo>
                    <a:cubicBezTo>
                      <a:pt x="47" y="142"/>
                      <a:pt x="20" y="114"/>
                      <a:pt x="20" y="80"/>
                    </a:cubicBezTo>
                    <a:close/>
                    <a:moveTo>
                      <a:pt x="58" y="263"/>
                    </a:moveTo>
                    <a:cubicBezTo>
                      <a:pt x="47" y="263"/>
                      <a:pt x="39" y="254"/>
                      <a:pt x="39" y="244"/>
                    </a:cubicBezTo>
                    <a:cubicBezTo>
                      <a:pt x="39" y="234"/>
                      <a:pt x="47" y="225"/>
                      <a:pt x="58" y="225"/>
                    </a:cubicBezTo>
                    <a:cubicBezTo>
                      <a:pt x="68" y="225"/>
                      <a:pt x="76" y="234"/>
                      <a:pt x="76" y="244"/>
                    </a:cubicBezTo>
                    <a:cubicBezTo>
                      <a:pt x="76" y="254"/>
                      <a:pt x="68" y="263"/>
                      <a:pt x="58" y="263"/>
                    </a:cubicBezTo>
                    <a:close/>
                    <a:moveTo>
                      <a:pt x="114" y="253"/>
                    </a:moveTo>
                    <a:cubicBezTo>
                      <a:pt x="109" y="253"/>
                      <a:pt x="105" y="249"/>
                      <a:pt x="105" y="244"/>
                    </a:cubicBezTo>
                    <a:cubicBezTo>
                      <a:pt x="105" y="239"/>
                      <a:pt x="109" y="234"/>
                      <a:pt x="114" y="234"/>
                    </a:cubicBezTo>
                    <a:cubicBezTo>
                      <a:pt x="119" y="234"/>
                      <a:pt x="124" y="239"/>
                      <a:pt x="124" y="244"/>
                    </a:cubicBezTo>
                    <a:cubicBezTo>
                      <a:pt x="124" y="249"/>
                      <a:pt x="119" y="253"/>
                      <a:pt x="114" y="253"/>
                    </a:cubicBezTo>
                    <a:close/>
                    <a:moveTo>
                      <a:pt x="151" y="253"/>
                    </a:moveTo>
                    <a:cubicBezTo>
                      <a:pt x="146" y="253"/>
                      <a:pt x="142" y="249"/>
                      <a:pt x="142" y="244"/>
                    </a:cubicBezTo>
                    <a:cubicBezTo>
                      <a:pt x="142" y="239"/>
                      <a:pt x="146" y="234"/>
                      <a:pt x="151" y="234"/>
                    </a:cubicBezTo>
                    <a:cubicBezTo>
                      <a:pt x="157" y="234"/>
                      <a:pt x="161" y="239"/>
                      <a:pt x="161" y="244"/>
                    </a:cubicBezTo>
                    <a:cubicBezTo>
                      <a:pt x="161" y="249"/>
                      <a:pt x="157" y="253"/>
                      <a:pt x="151" y="253"/>
                    </a:cubicBezTo>
                    <a:close/>
                    <a:moveTo>
                      <a:pt x="188" y="253"/>
                    </a:moveTo>
                    <a:cubicBezTo>
                      <a:pt x="183" y="253"/>
                      <a:pt x="179" y="249"/>
                      <a:pt x="179" y="244"/>
                    </a:cubicBezTo>
                    <a:cubicBezTo>
                      <a:pt x="179" y="239"/>
                      <a:pt x="183" y="234"/>
                      <a:pt x="188" y="234"/>
                    </a:cubicBezTo>
                    <a:cubicBezTo>
                      <a:pt x="194" y="234"/>
                      <a:pt x="198" y="239"/>
                      <a:pt x="198" y="244"/>
                    </a:cubicBezTo>
                    <a:cubicBezTo>
                      <a:pt x="198" y="249"/>
                      <a:pt x="194" y="253"/>
                      <a:pt x="188" y="253"/>
                    </a:cubicBezTo>
                    <a:close/>
                    <a:moveTo>
                      <a:pt x="271" y="193"/>
                    </a:moveTo>
                    <a:cubicBezTo>
                      <a:pt x="37" y="193"/>
                      <a:pt x="37" y="193"/>
                      <a:pt x="37" y="193"/>
                    </a:cubicBezTo>
                    <a:cubicBezTo>
                      <a:pt x="33" y="193"/>
                      <a:pt x="30" y="190"/>
                      <a:pt x="30" y="186"/>
                    </a:cubicBezTo>
                    <a:cubicBezTo>
                      <a:pt x="30" y="183"/>
                      <a:pt x="33" y="180"/>
                      <a:pt x="37" y="180"/>
                    </a:cubicBezTo>
                    <a:cubicBezTo>
                      <a:pt x="271" y="180"/>
                      <a:pt x="271" y="180"/>
                      <a:pt x="271" y="180"/>
                    </a:cubicBezTo>
                    <a:cubicBezTo>
                      <a:pt x="275" y="180"/>
                      <a:pt x="278" y="183"/>
                      <a:pt x="278" y="186"/>
                    </a:cubicBezTo>
                    <a:cubicBezTo>
                      <a:pt x="278" y="190"/>
                      <a:pt x="275" y="193"/>
                      <a:pt x="271" y="193"/>
                    </a:cubicBezTo>
                    <a:close/>
                    <a:moveTo>
                      <a:pt x="242" y="140"/>
                    </a:moveTo>
                    <a:cubicBezTo>
                      <a:pt x="209" y="149"/>
                      <a:pt x="176" y="129"/>
                      <a:pt x="167" y="96"/>
                    </a:cubicBezTo>
                    <a:cubicBezTo>
                      <a:pt x="158" y="63"/>
                      <a:pt x="177" y="29"/>
                      <a:pt x="210" y="20"/>
                    </a:cubicBezTo>
                    <a:cubicBezTo>
                      <a:pt x="243" y="12"/>
                      <a:pt x="277" y="31"/>
                      <a:pt x="286" y="64"/>
                    </a:cubicBezTo>
                    <a:cubicBezTo>
                      <a:pt x="295" y="97"/>
                      <a:pt x="275" y="131"/>
                      <a:pt x="242" y="140"/>
                    </a:cubicBezTo>
                    <a:close/>
                    <a:moveTo>
                      <a:pt x="263" y="43"/>
                    </a:moveTo>
                    <a:cubicBezTo>
                      <a:pt x="267" y="47"/>
                      <a:pt x="264" y="55"/>
                      <a:pt x="257" y="62"/>
                    </a:cubicBezTo>
                    <a:cubicBezTo>
                      <a:pt x="250" y="69"/>
                      <a:pt x="241" y="72"/>
                      <a:pt x="238" y="69"/>
                    </a:cubicBezTo>
                    <a:cubicBezTo>
                      <a:pt x="235" y="65"/>
                      <a:pt x="238" y="57"/>
                      <a:pt x="245" y="50"/>
                    </a:cubicBezTo>
                    <a:cubicBezTo>
                      <a:pt x="252" y="43"/>
                      <a:pt x="260" y="40"/>
                      <a:pt x="263" y="43"/>
                    </a:cubicBezTo>
                    <a:close/>
                    <a:moveTo>
                      <a:pt x="195" y="63"/>
                    </a:moveTo>
                    <a:cubicBezTo>
                      <a:pt x="186" y="61"/>
                      <a:pt x="177" y="62"/>
                      <a:pt x="176" y="67"/>
                    </a:cubicBezTo>
                    <a:cubicBezTo>
                      <a:pt x="175" y="71"/>
                      <a:pt x="181" y="77"/>
                      <a:pt x="191" y="80"/>
                    </a:cubicBezTo>
                    <a:cubicBezTo>
                      <a:pt x="201" y="82"/>
                      <a:pt x="209" y="80"/>
                      <a:pt x="210" y="76"/>
                    </a:cubicBezTo>
                    <a:cubicBezTo>
                      <a:pt x="212" y="71"/>
                      <a:pt x="205" y="66"/>
                      <a:pt x="195" y="63"/>
                    </a:cubicBezTo>
                    <a:close/>
                    <a:moveTo>
                      <a:pt x="230" y="96"/>
                    </a:moveTo>
                    <a:cubicBezTo>
                      <a:pt x="226" y="97"/>
                      <a:pt x="224" y="106"/>
                      <a:pt x="227" y="115"/>
                    </a:cubicBezTo>
                    <a:cubicBezTo>
                      <a:pt x="230" y="125"/>
                      <a:pt x="235" y="131"/>
                      <a:pt x="240" y="130"/>
                    </a:cubicBezTo>
                    <a:cubicBezTo>
                      <a:pt x="244" y="129"/>
                      <a:pt x="246" y="120"/>
                      <a:pt x="243" y="111"/>
                    </a:cubicBezTo>
                    <a:cubicBezTo>
                      <a:pt x="241" y="101"/>
                      <a:pt x="235" y="94"/>
                      <a:pt x="230" y="96"/>
                    </a:cubicBezTo>
                    <a:close/>
                    <a:moveTo>
                      <a:pt x="235" y="78"/>
                    </a:moveTo>
                    <a:cubicBezTo>
                      <a:pt x="233" y="74"/>
                      <a:pt x="229" y="71"/>
                      <a:pt x="224" y="72"/>
                    </a:cubicBezTo>
                    <a:cubicBezTo>
                      <a:pt x="220" y="73"/>
                      <a:pt x="217" y="78"/>
                      <a:pt x="218" y="82"/>
                    </a:cubicBezTo>
                    <a:cubicBezTo>
                      <a:pt x="219" y="87"/>
                      <a:pt x="224" y="90"/>
                      <a:pt x="229" y="88"/>
                    </a:cubicBezTo>
                    <a:cubicBezTo>
                      <a:pt x="233" y="87"/>
                      <a:pt x="236" y="83"/>
                      <a:pt x="235" y="78"/>
                    </a:cubicBezTo>
                    <a:close/>
                  </a:path>
                </a:pathLst>
              </a:custGeom>
              <a:solidFill>
                <a:schemeClr val="tx1">
                  <a:lumMod val="95000"/>
                </a:schemeClr>
              </a:solidFill>
              <a:ln>
                <a:noFill/>
              </a:ln>
            </p:spPr>
            <p:txBody>
              <a:bodyPr vert="horz" wrap="square" lIns="124297" tIns="62148" rIns="124297" bIns="62148" numCol="1" anchor="t" anchorCtr="0" compatLnSpc="1">
                <a:prstTxWarp prst="textNoShape">
                  <a:avLst/>
                </a:prstTxWarp>
              </a:bodyPr>
              <a:lstStyle/>
              <a:p>
                <a:pPr defTabSz="1242980" fontAlgn="base">
                  <a:spcBef>
                    <a:spcPct val="0"/>
                  </a:spcBef>
                  <a:spcAft>
                    <a:spcPct val="0"/>
                  </a:spcAft>
                </a:pPr>
                <a:endParaRPr lang="en-US" sz="2174" spc="-41" dirty="0">
                  <a:solidFill>
                    <a:srgbClr val="FFFFFF">
                      <a:lumMod val="95000"/>
                    </a:srgbClr>
                  </a:solidFill>
                  <a:cs typeface="Segoe UI" panose="020B0502040204020203" pitchFamily="34" charset="0"/>
                </a:endParaRPr>
              </a:p>
            </p:txBody>
          </p:sp>
        </p:grpSp>
        <p:grpSp>
          <p:nvGrpSpPr>
            <p:cNvPr id="29" name="Group 28"/>
            <p:cNvGrpSpPr/>
            <p:nvPr/>
          </p:nvGrpSpPr>
          <p:grpSpPr>
            <a:xfrm>
              <a:off x="286777" y="3384551"/>
              <a:ext cx="2019135" cy="304693"/>
              <a:chOff x="4900710" y="4385844"/>
              <a:chExt cx="2019135" cy="304693"/>
            </a:xfrm>
          </p:grpSpPr>
          <p:sp>
            <p:nvSpPr>
              <p:cNvPr id="30" name="TextBox 29"/>
              <p:cNvSpPr txBox="1"/>
              <p:nvPr/>
            </p:nvSpPr>
            <p:spPr>
              <a:xfrm>
                <a:off x="4900710" y="4385844"/>
                <a:ext cx="1699382" cy="304693"/>
              </a:xfrm>
              <a:prstGeom prst="rect">
                <a:avLst/>
              </a:prstGeom>
              <a:noFill/>
            </p:spPr>
            <p:txBody>
              <a:bodyPr wrap="square" lIns="0" tIns="0" rIns="0" bIns="0" rtlCol="0">
                <a:spAutoFit/>
              </a:bodyPr>
              <a:lstStyle/>
              <a:p>
                <a:pPr algn="r" defTabSz="932581">
                  <a:lnSpc>
                    <a:spcPct val="90000"/>
                  </a:lnSpc>
                </a:pPr>
                <a:r>
                  <a:rPr lang="en-US" sz="1496" b="1" spc="-52" dirty="0">
                    <a:solidFill>
                      <a:srgbClr val="FFFFFF">
                        <a:lumMod val="95000"/>
                      </a:srgbClr>
                    </a:solidFill>
                  </a:rPr>
                  <a:t>Centralized backup with Data Protection Manager</a:t>
                </a:r>
                <a:endParaRPr lang="en-US" sz="1496" b="1" spc="-52" baseline="-25000" dirty="0">
                  <a:solidFill>
                    <a:srgbClr val="FFFFFF">
                      <a:lumMod val="95000"/>
                    </a:srgbClr>
                  </a:solidFill>
                </a:endParaRPr>
              </a:p>
            </p:txBody>
          </p:sp>
          <p:sp>
            <p:nvSpPr>
              <p:cNvPr id="31" name="Oval 30"/>
              <p:cNvSpPr/>
              <p:nvPr/>
            </p:nvSpPr>
            <p:spPr bwMode="auto">
              <a:xfrm>
                <a:off x="6657379" y="4405109"/>
                <a:ext cx="262466" cy="262466"/>
              </a:xfrm>
              <a:prstGeom prst="ellipse">
                <a:avLst/>
              </a:prstGeom>
              <a:solidFill>
                <a:srgbClr val="FF9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r>
                  <a:rPr lang="en-US" sz="1904" b="1" dirty="0">
                    <a:solidFill>
                      <a:srgbClr val="FFFFFF">
                        <a:lumMod val="95000"/>
                      </a:srgbClr>
                    </a:solidFill>
                    <a:ea typeface="Segoe UI" pitchFamily="34" charset="0"/>
                    <a:cs typeface="Segoe UI" pitchFamily="34" charset="0"/>
                  </a:rPr>
                  <a:t>4</a:t>
                </a:r>
                <a:endParaRPr lang="en-US" sz="2448" b="1" dirty="0">
                  <a:solidFill>
                    <a:srgbClr val="FFFFFF">
                      <a:lumMod val="95000"/>
                    </a:srgbClr>
                  </a:solidFill>
                  <a:ea typeface="Segoe UI" pitchFamily="34" charset="0"/>
                  <a:cs typeface="Segoe UI" pitchFamily="34" charset="0"/>
                </a:endParaRPr>
              </a:p>
            </p:txBody>
          </p:sp>
        </p:grpSp>
      </p:grpSp>
      <p:grpSp>
        <p:nvGrpSpPr>
          <p:cNvPr id="36" name="Group 35"/>
          <p:cNvGrpSpPr/>
          <p:nvPr/>
        </p:nvGrpSpPr>
        <p:grpSpPr>
          <a:xfrm>
            <a:off x="389316" y="5111097"/>
            <a:ext cx="2745774" cy="1498683"/>
            <a:chOff x="285639" y="3758501"/>
            <a:chExt cx="2019135" cy="1102073"/>
          </a:xfrm>
        </p:grpSpPr>
        <p:grpSp>
          <p:nvGrpSpPr>
            <p:cNvPr id="37" name="Group 36"/>
            <p:cNvGrpSpPr/>
            <p:nvPr/>
          </p:nvGrpSpPr>
          <p:grpSpPr>
            <a:xfrm>
              <a:off x="1450898" y="3758501"/>
              <a:ext cx="772301" cy="722857"/>
              <a:chOff x="5637851" y="2707998"/>
              <a:chExt cx="772301" cy="722857"/>
            </a:xfrm>
          </p:grpSpPr>
          <p:sp>
            <p:nvSpPr>
              <p:cNvPr id="41" name="Freeform 5"/>
              <p:cNvSpPr>
                <a:spLocks noEditPoints="1"/>
              </p:cNvSpPr>
              <p:nvPr/>
            </p:nvSpPr>
            <p:spPr bwMode="auto">
              <a:xfrm>
                <a:off x="6032710" y="2707998"/>
                <a:ext cx="377442" cy="722857"/>
              </a:xfrm>
              <a:custGeom>
                <a:avLst/>
                <a:gdLst>
                  <a:gd name="T0" fmla="*/ 39 w 347"/>
                  <a:gd name="T1" fmla="*/ 575 h 666"/>
                  <a:gd name="T2" fmla="*/ 39 w 347"/>
                  <a:gd name="T3" fmla="*/ 598 h 666"/>
                  <a:gd name="T4" fmla="*/ 308 w 347"/>
                  <a:gd name="T5" fmla="*/ 598 h 666"/>
                  <a:gd name="T6" fmla="*/ 308 w 347"/>
                  <a:gd name="T7" fmla="*/ 575 h 666"/>
                  <a:gd name="T8" fmla="*/ 39 w 347"/>
                  <a:gd name="T9" fmla="*/ 575 h 666"/>
                  <a:gd name="T10" fmla="*/ 39 w 347"/>
                  <a:gd name="T11" fmla="*/ 524 h 666"/>
                  <a:gd name="T12" fmla="*/ 39 w 347"/>
                  <a:gd name="T13" fmla="*/ 547 h 666"/>
                  <a:gd name="T14" fmla="*/ 93 w 347"/>
                  <a:gd name="T15" fmla="*/ 547 h 666"/>
                  <a:gd name="T16" fmla="*/ 93 w 347"/>
                  <a:gd name="T17" fmla="*/ 524 h 666"/>
                  <a:gd name="T18" fmla="*/ 39 w 347"/>
                  <a:gd name="T19" fmla="*/ 524 h 666"/>
                  <a:gd name="T20" fmla="*/ 39 w 347"/>
                  <a:gd name="T21" fmla="*/ 472 h 666"/>
                  <a:gd name="T22" fmla="*/ 39 w 347"/>
                  <a:gd name="T23" fmla="*/ 496 h 666"/>
                  <a:gd name="T24" fmla="*/ 93 w 347"/>
                  <a:gd name="T25" fmla="*/ 496 h 666"/>
                  <a:gd name="T26" fmla="*/ 93 w 347"/>
                  <a:gd name="T27" fmla="*/ 472 h 666"/>
                  <a:gd name="T28" fmla="*/ 39 w 347"/>
                  <a:gd name="T29" fmla="*/ 472 h 666"/>
                  <a:gd name="T30" fmla="*/ 39 w 347"/>
                  <a:gd name="T31" fmla="*/ 124 h 666"/>
                  <a:gd name="T32" fmla="*/ 39 w 347"/>
                  <a:gd name="T33" fmla="*/ 158 h 666"/>
                  <a:gd name="T34" fmla="*/ 308 w 347"/>
                  <a:gd name="T35" fmla="*/ 158 h 666"/>
                  <a:gd name="T36" fmla="*/ 308 w 347"/>
                  <a:gd name="T37" fmla="*/ 124 h 666"/>
                  <a:gd name="T38" fmla="*/ 39 w 347"/>
                  <a:gd name="T39" fmla="*/ 124 h 666"/>
                  <a:gd name="T40" fmla="*/ 39 w 347"/>
                  <a:gd name="T41" fmla="*/ 68 h 666"/>
                  <a:gd name="T42" fmla="*/ 39 w 347"/>
                  <a:gd name="T43" fmla="*/ 103 h 666"/>
                  <a:gd name="T44" fmla="*/ 308 w 347"/>
                  <a:gd name="T45" fmla="*/ 103 h 666"/>
                  <a:gd name="T46" fmla="*/ 308 w 347"/>
                  <a:gd name="T47" fmla="*/ 68 h 666"/>
                  <a:gd name="T48" fmla="*/ 39 w 347"/>
                  <a:gd name="T49" fmla="*/ 68 h 666"/>
                  <a:gd name="T50" fmla="*/ 46 w 347"/>
                  <a:gd name="T51" fmla="*/ 0 h 666"/>
                  <a:gd name="T52" fmla="*/ 301 w 347"/>
                  <a:gd name="T53" fmla="*/ 0 h 666"/>
                  <a:gd name="T54" fmla="*/ 347 w 347"/>
                  <a:gd name="T55" fmla="*/ 40 h 666"/>
                  <a:gd name="T56" fmla="*/ 347 w 347"/>
                  <a:gd name="T57" fmla="*/ 626 h 666"/>
                  <a:gd name="T58" fmla="*/ 301 w 347"/>
                  <a:gd name="T59" fmla="*/ 666 h 666"/>
                  <a:gd name="T60" fmla="*/ 46 w 347"/>
                  <a:gd name="T61" fmla="*/ 666 h 666"/>
                  <a:gd name="T62" fmla="*/ 0 w 347"/>
                  <a:gd name="T63" fmla="*/ 626 h 666"/>
                  <a:gd name="T64" fmla="*/ 0 w 347"/>
                  <a:gd name="T65" fmla="*/ 40 h 666"/>
                  <a:gd name="T66" fmla="*/ 46 w 347"/>
                  <a:gd name="T6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666">
                    <a:moveTo>
                      <a:pt x="39" y="575"/>
                    </a:moveTo>
                    <a:cubicBezTo>
                      <a:pt x="39" y="598"/>
                      <a:pt x="39" y="598"/>
                      <a:pt x="39" y="598"/>
                    </a:cubicBezTo>
                    <a:cubicBezTo>
                      <a:pt x="308" y="598"/>
                      <a:pt x="308" y="598"/>
                      <a:pt x="308" y="598"/>
                    </a:cubicBezTo>
                    <a:cubicBezTo>
                      <a:pt x="308" y="575"/>
                      <a:pt x="308" y="575"/>
                      <a:pt x="308" y="575"/>
                    </a:cubicBezTo>
                    <a:cubicBezTo>
                      <a:pt x="39" y="575"/>
                      <a:pt x="39" y="575"/>
                      <a:pt x="39" y="575"/>
                    </a:cubicBezTo>
                    <a:close/>
                    <a:moveTo>
                      <a:pt x="39" y="524"/>
                    </a:moveTo>
                    <a:cubicBezTo>
                      <a:pt x="39" y="547"/>
                      <a:pt x="39" y="547"/>
                      <a:pt x="39" y="547"/>
                    </a:cubicBezTo>
                    <a:cubicBezTo>
                      <a:pt x="93" y="547"/>
                      <a:pt x="93" y="547"/>
                      <a:pt x="93" y="547"/>
                    </a:cubicBezTo>
                    <a:cubicBezTo>
                      <a:pt x="93" y="524"/>
                      <a:pt x="93" y="524"/>
                      <a:pt x="93" y="524"/>
                    </a:cubicBezTo>
                    <a:cubicBezTo>
                      <a:pt x="39" y="524"/>
                      <a:pt x="39" y="524"/>
                      <a:pt x="39" y="524"/>
                    </a:cubicBezTo>
                    <a:close/>
                    <a:moveTo>
                      <a:pt x="39" y="472"/>
                    </a:moveTo>
                    <a:cubicBezTo>
                      <a:pt x="39" y="496"/>
                      <a:pt x="39" y="496"/>
                      <a:pt x="39" y="496"/>
                    </a:cubicBezTo>
                    <a:cubicBezTo>
                      <a:pt x="93" y="496"/>
                      <a:pt x="93" y="496"/>
                      <a:pt x="93" y="496"/>
                    </a:cubicBezTo>
                    <a:cubicBezTo>
                      <a:pt x="93" y="472"/>
                      <a:pt x="93" y="472"/>
                      <a:pt x="93" y="472"/>
                    </a:cubicBezTo>
                    <a:cubicBezTo>
                      <a:pt x="39" y="472"/>
                      <a:pt x="39" y="472"/>
                      <a:pt x="39" y="472"/>
                    </a:cubicBezTo>
                    <a:close/>
                    <a:moveTo>
                      <a:pt x="39" y="124"/>
                    </a:moveTo>
                    <a:cubicBezTo>
                      <a:pt x="39" y="158"/>
                      <a:pt x="39" y="158"/>
                      <a:pt x="39" y="158"/>
                    </a:cubicBezTo>
                    <a:cubicBezTo>
                      <a:pt x="308" y="158"/>
                      <a:pt x="308" y="158"/>
                      <a:pt x="308" y="158"/>
                    </a:cubicBezTo>
                    <a:cubicBezTo>
                      <a:pt x="308" y="124"/>
                      <a:pt x="308" y="124"/>
                      <a:pt x="308" y="124"/>
                    </a:cubicBezTo>
                    <a:cubicBezTo>
                      <a:pt x="39" y="124"/>
                      <a:pt x="39" y="124"/>
                      <a:pt x="39" y="124"/>
                    </a:cubicBezTo>
                    <a:close/>
                    <a:moveTo>
                      <a:pt x="39" y="68"/>
                    </a:moveTo>
                    <a:cubicBezTo>
                      <a:pt x="39" y="103"/>
                      <a:pt x="39" y="103"/>
                      <a:pt x="39" y="103"/>
                    </a:cubicBezTo>
                    <a:cubicBezTo>
                      <a:pt x="308" y="103"/>
                      <a:pt x="308" y="103"/>
                      <a:pt x="308" y="103"/>
                    </a:cubicBezTo>
                    <a:cubicBezTo>
                      <a:pt x="308" y="68"/>
                      <a:pt x="308" y="68"/>
                      <a:pt x="308" y="68"/>
                    </a:cubicBezTo>
                    <a:cubicBezTo>
                      <a:pt x="39" y="68"/>
                      <a:pt x="39" y="68"/>
                      <a:pt x="39" y="68"/>
                    </a:cubicBezTo>
                    <a:close/>
                    <a:moveTo>
                      <a:pt x="46" y="0"/>
                    </a:moveTo>
                    <a:cubicBezTo>
                      <a:pt x="301" y="0"/>
                      <a:pt x="301" y="0"/>
                      <a:pt x="301" y="0"/>
                    </a:cubicBezTo>
                    <a:cubicBezTo>
                      <a:pt x="326" y="0"/>
                      <a:pt x="347" y="18"/>
                      <a:pt x="347" y="40"/>
                    </a:cubicBezTo>
                    <a:cubicBezTo>
                      <a:pt x="347" y="626"/>
                      <a:pt x="347" y="626"/>
                      <a:pt x="347" y="626"/>
                    </a:cubicBezTo>
                    <a:cubicBezTo>
                      <a:pt x="347" y="648"/>
                      <a:pt x="326" y="666"/>
                      <a:pt x="301" y="666"/>
                    </a:cubicBezTo>
                    <a:cubicBezTo>
                      <a:pt x="46" y="666"/>
                      <a:pt x="46" y="666"/>
                      <a:pt x="46" y="666"/>
                    </a:cubicBezTo>
                    <a:cubicBezTo>
                      <a:pt x="21" y="666"/>
                      <a:pt x="0" y="648"/>
                      <a:pt x="0" y="626"/>
                    </a:cubicBezTo>
                    <a:cubicBezTo>
                      <a:pt x="0" y="40"/>
                      <a:pt x="0" y="40"/>
                      <a:pt x="0" y="40"/>
                    </a:cubicBezTo>
                    <a:cubicBezTo>
                      <a:pt x="0" y="18"/>
                      <a:pt x="21" y="0"/>
                      <a:pt x="46" y="0"/>
                    </a:cubicBezTo>
                    <a:close/>
                  </a:path>
                </a:pathLst>
              </a:custGeom>
              <a:solidFill>
                <a:schemeClr val="tx1">
                  <a:lumMod val="95000"/>
                </a:schemeClr>
              </a:solidFill>
              <a:ln w="12700" cap="flat" cmpd="sng">
                <a:solidFill>
                  <a:schemeClr val="tx2">
                    <a:lumMod val="20000"/>
                    <a:lumOff val="80000"/>
                  </a:schemeClr>
                </a:solidFill>
                <a:prstDash val="solid"/>
                <a:miter lim="800000"/>
                <a:headEnd/>
                <a:tailEnd/>
              </a:ln>
            </p:spPr>
            <p:txBody>
              <a:bodyPr vert="horz" wrap="square" lIns="91427" tIns="45714" rIns="91427" bIns="45714" numCol="1" anchor="t" anchorCtr="0" compatLnSpc="1">
                <a:prstTxWarp prst="textNoShape">
                  <a:avLst/>
                </a:prstTxWarp>
              </a:bodyPr>
              <a:lstStyle/>
              <a:p>
                <a:pPr defTabSz="932681">
                  <a:defRPr/>
                </a:pPr>
                <a:endParaRPr lang="en-GB" sz="1801" kern="0">
                  <a:solidFill>
                    <a:srgbClr val="FFFFFF">
                      <a:lumMod val="95000"/>
                    </a:srgbClr>
                  </a:solidFill>
                </a:endParaRPr>
              </a:p>
            </p:txBody>
          </p:sp>
          <p:sp>
            <p:nvSpPr>
              <p:cNvPr id="42" name="Can 41"/>
              <p:cNvSpPr/>
              <p:nvPr/>
            </p:nvSpPr>
            <p:spPr bwMode="auto">
              <a:xfrm>
                <a:off x="5637851" y="2961352"/>
                <a:ext cx="344149" cy="462892"/>
              </a:xfrm>
              <a:prstGeom prst="can">
                <a:avLst/>
              </a:prstGeom>
              <a:solidFill>
                <a:schemeClr val="tx1">
                  <a:lumMod val="95000"/>
                </a:schemeClr>
              </a:solidFill>
              <a:ln>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FFFFFF">
                      <a:lumMod val="95000"/>
                    </a:srgbClr>
                  </a:solidFill>
                  <a:ea typeface="Segoe UI" pitchFamily="34" charset="0"/>
                  <a:cs typeface="Segoe UI" pitchFamily="34" charset="0"/>
                </a:endParaRPr>
              </a:p>
            </p:txBody>
          </p:sp>
        </p:grpSp>
        <p:grpSp>
          <p:nvGrpSpPr>
            <p:cNvPr id="38" name="Group 37"/>
            <p:cNvGrpSpPr/>
            <p:nvPr/>
          </p:nvGrpSpPr>
          <p:grpSpPr>
            <a:xfrm>
              <a:off x="285639" y="4555882"/>
              <a:ext cx="2019135" cy="304692"/>
              <a:chOff x="4900710" y="4385844"/>
              <a:chExt cx="2019135" cy="304692"/>
            </a:xfrm>
          </p:grpSpPr>
          <p:sp>
            <p:nvSpPr>
              <p:cNvPr id="39" name="TextBox 38"/>
              <p:cNvSpPr txBox="1"/>
              <p:nvPr/>
            </p:nvSpPr>
            <p:spPr>
              <a:xfrm>
                <a:off x="4900710" y="4385844"/>
                <a:ext cx="1699382" cy="304692"/>
              </a:xfrm>
              <a:prstGeom prst="rect">
                <a:avLst/>
              </a:prstGeom>
              <a:noFill/>
            </p:spPr>
            <p:txBody>
              <a:bodyPr wrap="square" lIns="0" tIns="0" rIns="0" bIns="0" rtlCol="0">
                <a:spAutoFit/>
              </a:bodyPr>
              <a:lstStyle/>
              <a:p>
                <a:pPr algn="r" defTabSz="932581">
                  <a:lnSpc>
                    <a:spcPct val="90000"/>
                  </a:lnSpc>
                </a:pPr>
                <a:r>
                  <a:rPr lang="en-US" sz="1496" b="1" spc="-52" dirty="0">
                    <a:solidFill>
                      <a:srgbClr val="FFFFFF">
                        <a:lumMod val="95000"/>
                      </a:srgbClr>
                    </a:solidFill>
                  </a:rPr>
                  <a:t>Simplified protection with Windows Server Backup</a:t>
                </a:r>
                <a:endParaRPr lang="en-US" sz="1496" b="1" spc="-52" baseline="-25000" dirty="0">
                  <a:solidFill>
                    <a:srgbClr val="FFFFFF">
                      <a:lumMod val="95000"/>
                    </a:srgbClr>
                  </a:solidFill>
                </a:endParaRPr>
              </a:p>
            </p:txBody>
          </p:sp>
          <p:sp>
            <p:nvSpPr>
              <p:cNvPr id="40" name="Oval 39"/>
              <p:cNvSpPr/>
              <p:nvPr/>
            </p:nvSpPr>
            <p:spPr bwMode="auto">
              <a:xfrm>
                <a:off x="6657379" y="4405109"/>
                <a:ext cx="262466" cy="262466"/>
              </a:xfrm>
              <a:prstGeom prst="ellipse">
                <a:avLst/>
              </a:prstGeom>
              <a:solidFill>
                <a:srgbClr val="FF9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r>
                  <a:rPr lang="en-US" sz="1904" b="1" dirty="0">
                    <a:solidFill>
                      <a:srgbClr val="FFFFFF">
                        <a:lumMod val="95000"/>
                      </a:srgbClr>
                    </a:solidFill>
                    <a:ea typeface="Segoe UI" pitchFamily="34" charset="0"/>
                    <a:cs typeface="Segoe UI" pitchFamily="34" charset="0"/>
                  </a:rPr>
                  <a:t>3</a:t>
                </a:r>
                <a:endParaRPr lang="en-US" sz="2448" b="1" dirty="0">
                  <a:solidFill>
                    <a:srgbClr val="FFFFFF">
                      <a:lumMod val="95000"/>
                    </a:srgbClr>
                  </a:solidFill>
                  <a:ea typeface="Segoe UI" pitchFamily="34" charset="0"/>
                  <a:cs typeface="Segoe UI" pitchFamily="34" charset="0"/>
                </a:endParaRPr>
              </a:p>
            </p:txBody>
          </p:sp>
        </p:grpSp>
      </p:grpSp>
      <p:sp>
        <p:nvSpPr>
          <p:cNvPr id="43" name="Bent Arrow 42"/>
          <p:cNvSpPr/>
          <p:nvPr/>
        </p:nvSpPr>
        <p:spPr bwMode="auto">
          <a:xfrm>
            <a:off x="2043750" y="2261700"/>
            <a:ext cx="2845482" cy="1434096"/>
          </a:xfrm>
          <a:prstGeom prst="bentArrow">
            <a:avLst>
              <a:gd name="adj1" fmla="val 12885"/>
              <a:gd name="adj2" fmla="val 17703"/>
              <a:gd name="adj3" fmla="val 25000"/>
              <a:gd name="adj4" fmla="val 36024"/>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44" name="Group 43"/>
          <p:cNvGrpSpPr/>
          <p:nvPr/>
        </p:nvGrpSpPr>
        <p:grpSpPr>
          <a:xfrm>
            <a:off x="1428986" y="1915684"/>
            <a:ext cx="2944798" cy="414343"/>
            <a:chOff x="5019307" y="4341691"/>
            <a:chExt cx="2165489" cy="304692"/>
          </a:xfrm>
        </p:grpSpPr>
        <p:sp>
          <p:nvSpPr>
            <p:cNvPr id="45" name="TextBox 44"/>
            <p:cNvSpPr txBox="1"/>
            <p:nvPr/>
          </p:nvSpPr>
          <p:spPr>
            <a:xfrm>
              <a:off x="5019307" y="4341691"/>
              <a:ext cx="1835782" cy="304692"/>
            </a:xfrm>
            <a:prstGeom prst="rect">
              <a:avLst/>
            </a:prstGeom>
            <a:noFill/>
          </p:spPr>
          <p:txBody>
            <a:bodyPr wrap="square" lIns="0" tIns="0" rIns="0" bIns="0" rtlCol="0">
              <a:spAutoFit/>
            </a:bodyPr>
            <a:lstStyle/>
            <a:p>
              <a:pPr algn="r" defTabSz="932581">
                <a:lnSpc>
                  <a:spcPct val="90000"/>
                </a:lnSpc>
              </a:pPr>
              <a:r>
                <a:rPr lang="en-US" sz="1496" b="1" spc="-52" dirty="0">
                  <a:solidFill>
                    <a:srgbClr val="FFFFFF">
                      <a:lumMod val="95000"/>
                    </a:srgbClr>
                  </a:solidFill>
                </a:rPr>
                <a:t>Integration of WSB/DPM with Microsoft Azure Backup</a:t>
              </a:r>
              <a:endParaRPr lang="en-US" sz="1496" b="1" spc="-52" baseline="-25000" dirty="0">
                <a:solidFill>
                  <a:srgbClr val="FFFFFF">
                    <a:lumMod val="95000"/>
                  </a:srgbClr>
                </a:solidFill>
              </a:endParaRPr>
            </a:p>
          </p:txBody>
        </p:sp>
        <p:sp>
          <p:nvSpPr>
            <p:cNvPr id="46" name="Oval 45"/>
            <p:cNvSpPr/>
            <p:nvPr/>
          </p:nvSpPr>
          <p:spPr bwMode="auto">
            <a:xfrm>
              <a:off x="6922330" y="4368478"/>
              <a:ext cx="262466" cy="262466"/>
            </a:xfrm>
            <a:prstGeom prst="ellipse">
              <a:avLst/>
            </a:prstGeom>
            <a:solidFill>
              <a:srgbClr val="FF9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r>
                <a:rPr lang="en-US" sz="1904" b="1" dirty="0">
                  <a:solidFill>
                    <a:srgbClr val="FFFFFF">
                      <a:lumMod val="95000"/>
                    </a:srgbClr>
                  </a:solidFill>
                  <a:ea typeface="Segoe UI" pitchFamily="34" charset="0"/>
                  <a:cs typeface="Segoe UI" pitchFamily="34" charset="0"/>
                </a:rPr>
                <a:t>5</a:t>
              </a:r>
              <a:endParaRPr lang="en-US" sz="2448" b="1" dirty="0">
                <a:solidFill>
                  <a:srgbClr val="FFFFFF">
                    <a:lumMod val="95000"/>
                  </a:srgbClr>
                </a:solidFill>
                <a:ea typeface="Segoe UI" pitchFamily="34" charset="0"/>
                <a:cs typeface="Segoe UI" pitchFamily="34" charset="0"/>
              </a:endParaRPr>
            </a:p>
          </p:txBody>
        </p:sp>
      </p:grpSp>
      <p:sp>
        <p:nvSpPr>
          <p:cNvPr id="47" name="Freeform 207"/>
          <p:cNvSpPr>
            <a:spLocks noEditPoints="1"/>
          </p:cNvSpPr>
          <p:nvPr/>
        </p:nvSpPr>
        <p:spPr bwMode="gray">
          <a:xfrm>
            <a:off x="10346353" y="4323231"/>
            <a:ext cx="1359431" cy="1042707"/>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bg1">
              <a:lumMod val="20000"/>
              <a:lumOff val="80000"/>
            </a:schemeClr>
          </a:solidFill>
          <a:ln>
            <a:noFill/>
          </a:ln>
          <a:extLst/>
        </p:spPr>
        <p:txBody>
          <a:bodyPr vert="horz" wrap="square" lIns="932603" tIns="0" rIns="0" bIns="214499" numCol="1" anchor="b" anchorCtr="0" compatLnSpc="1">
            <a:prstTxWarp prst="textNoShape">
              <a:avLst/>
            </a:prstTxWarp>
          </a:bodyPr>
          <a:lstStyle/>
          <a:p>
            <a:endParaRPr lang="en-US" sz="1428" dirty="0">
              <a:solidFill>
                <a:srgbClr val="EFEFEF"/>
              </a:solidFill>
            </a:endParaRPr>
          </a:p>
        </p:txBody>
      </p:sp>
      <p:sp>
        <p:nvSpPr>
          <p:cNvPr id="48" name="Bent Arrow 47"/>
          <p:cNvSpPr/>
          <p:nvPr/>
        </p:nvSpPr>
        <p:spPr bwMode="auto">
          <a:xfrm rot="2490165" flipH="1">
            <a:off x="6970246" y="2822343"/>
            <a:ext cx="1600403" cy="1181298"/>
          </a:xfrm>
          <a:prstGeom prst="bentArrow">
            <a:avLst>
              <a:gd name="adj1" fmla="val 16219"/>
              <a:gd name="adj2" fmla="val 25000"/>
              <a:gd name="adj3" fmla="val 25000"/>
              <a:gd name="adj4" fmla="val 4375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gradFill>
                <a:gsLst>
                  <a:gs pos="0">
                    <a:srgbClr val="FFFFFF"/>
                  </a:gs>
                  <a:gs pos="100000">
                    <a:srgbClr val="FFFFFF"/>
                  </a:gs>
                </a:gsLst>
                <a:lin ang="5400000" scaled="0"/>
              </a:gradFill>
              <a:ea typeface="Segoe UI" pitchFamily="34" charset="0"/>
              <a:cs typeface="Segoe UI" pitchFamily="34" charset="0"/>
            </a:endParaRPr>
          </a:p>
        </p:txBody>
      </p:sp>
      <p:sp>
        <p:nvSpPr>
          <p:cNvPr id="49" name="Right Arrow 48"/>
          <p:cNvSpPr/>
          <p:nvPr/>
        </p:nvSpPr>
        <p:spPr bwMode="auto">
          <a:xfrm rot="10800000" flipH="1">
            <a:off x="8167433" y="4628768"/>
            <a:ext cx="2141986" cy="375613"/>
          </a:xfrm>
          <a:prstGeom prst="rightArrow">
            <a:avLst>
              <a:gd name="adj1" fmla="val 50000"/>
              <a:gd name="adj2" fmla="val 75744"/>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50" name="Group 49"/>
          <p:cNvGrpSpPr/>
          <p:nvPr/>
        </p:nvGrpSpPr>
        <p:grpSpPr>
          <a:xfrm>
            <a:off x="8498865" y="2896506"/>
            <a:ext cx="3610478" cy="1035862"/>
            <a:chOff x="4832237" y="4382403"/>
            <a:chExt cx="2814717" cy="761732"/>
          </a:xfrm>
        </p:grpSpPr>
        <p:sp>
          <p:nvSpPr>
            <p:cNvPr id="51" name="TextBox 50"/>
            <p:cNvSpPr txBox="1"/>
            <p:nvPr/>
          </p:nvSpPr>
          <p:spPr>
            <a:xfrm>
              <a:off x="5157767" y="4382403"/>
              <a:ext cx="2489187" cy="761732"/>
            </a:xfrm>
            <a:prstGeom prst="rect">
              <a:avLst/>
            </a:prstGeom>
            <a:noFill/>
          </p:spPr>
          <p:txBody>
            <a:bodyPr wrap="square" lIns="0" tIns="0" rIns="0" bIns="0" rtlCol="0">
              <a:spAutoFit/>
            </a:bodyPr>
            <a:lstStyle/>
            <a:p>
              <a:pPr defTabSz="932581">
                <a:lnSpc>
                  <a:spcPct val="90000"/>
                </a:lnSpc>
              </a:pPr>
              <a:r>
                <a:rPr lang="en-US" sz="1496" b="1" spc="-52" dirty="0">
                  <a:solidFill>
                    <a:srgbClr val="FFFFFF">
                      <a:lumMod val="95000"/>
                    </a:srgbClr>
                  </a:solidFill>
                </a:rPr>
                <a:t>Orchestrated Physical, Hyper-V &amp; VMware VM Replication &amp; Recovery using Azure Site Recovery, between on-premises locations, or between on-premises &amp; Microsoft Azure</a:t>
              </a:r>
              <a:endParaRPr lang="en-US" sz="1496" b="1" spc="-52" baseline="-25000" dirty="0">
                <a:solidFill>
                  <a:srgbClr val="FFFFFF">
                    <a:lumMod val="95000"/>
                  </a:srgbClr>
                </a:solidFill>
              </a:endParaRPr>
            </a:p>
          </p:txBody>
        </p:sp>
        <p:sp>
          <p:nvSpPr>
            <p:cNvPr id="52" name="Oval 51"/>
            <p:cNvSpPr/>
            <p:nvPr/>
          </p:nvSpPr>
          <p:spPr bwMode="auto">
            <a:xfrm>
              <a:off x="4832237" y="4630975"/>
              <a:ext cx="281128" cy="262466"/>
            </a:xfrm>
            <a:prstGeom prst="ellipse">
              <a:avLst/>
            </a:prstGeom>
            <a:solidFill>
              <a:srgbClr val="FF9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r>
                <a:rPr lang="en-US" sz="1904" b="1" dirty="0">
                  <a:solidFill>
                    <a:srgbClr val="FFFFFF">
                      <a:lumMod val="95000"/>
                    </a:srgbClr>
                  </a:solidFill>
                  <a:ea typeface="Segoe UI" pitchFamily="34" charset="0"/>
                  <a:cs typeface="Segoe UI" pitchFamily="34" charset="0"/>
                </a:rPr>
                <a:t>6</a:t>
              </a:r>
              <a:endParaRPr lang="en-US" sz="2448" b="1" dirty="0">
                <a:solidFill>
                  <a:srgbClr val="FFFFFF">
                    <a:lumMod val="95000"/>
                  </a:srgbClr>
                </a:solidFill>
                <a:ea typeface="Segoe UI" pitchFamily="34" charset="0"/>
                <a:cs typeface="Segoe UI" pitchFamily="34" charset="0"/>
              </a:endParaRPr>
            </a:p>
          </p:txBody>
        </p:sp>
      </p:grpSp>
      <p:pic>
        <p:nvPicPr>
          <p:cNvPr id="53" name="Picture 1947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10762697" y="3936658"/>
            <a:ext cx="576555" cy="96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128"/>
          <p:cNvSpPr>
            <a:spLocks noChangeAspect="1"/>
          </p:cNvSpPr>
          <p:nvPr/>
        </p:nvSpPr>
        <p:spPr bwMode="black">
          <a:xfrm>
            <a:off x="4710402" y="1808138"/>
            <a:ext cx="2523531" cy="138961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1">
              <a:lumMod val="85000"/>
            </a:schemeClr>
          </a:solidFill>
          <a:extLst/>
        </p:spPr>
        <p:txBody>
          <a:bodyPr vert="horz" wrap="square" lIns="89629" tIns="44815" rIns="89629" bIns="44815" numCol="1" anchor="b" anchorCtr="1" compatLnSpc="1">
            <a:prstTxWarp prst="textNoShape">
              <a:avLst/>
            </a:prstTxWarp>
          </a:bodyPr>
          <a:lstStyle/>
          <a:p>
            <a:pPr defTabSz="914073">
              <a:defRPr/>
            </a:pPr>
            <a:endParaRPr lang="en-US" sz="1765" kern="0" dirty="0">
              <a:solidFill>
                <a:srgbClr val="FFFFFF"/>
              </a:solidFill>
            </a:endParaRPr>
          </a:p>
        </p:txBody>
      </p:sp>
      <p:pic>
        <p:nvPicPr>
          <p:cNvPr id="57" name="Picture 5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2585" y="2475830"/>
            <a:ext cx="2397996" cy="551636"/>
          </a:xfrm>
          <a:prstGeom prst="rect">
            <a:avLst/>
          </a:prstGeom>
        </p:spPr>
      </p:pic>
    </p:spTree>
    <p:extLst>
      <p:ext uri="{BB962C8B-B14F-4D97-AF65-F5344CB8AC3E}">
        <p14:creationId xmlns:p14="http://schemas.microsoft.com/office/powerpoint/2010/main" val="1083511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2000"/>
                                        <p:tgtEl>
                                          <p:spTgt spid="20"/>
                                        </p:tgtEl>
                                      </p:cBhvr>
                                    </p:animEffect>
                                  </p:childTnLst>
                                </p:cTn>
                              </p:par>
                              <p:par>
                                <p:cTn id="25" presetID="2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childTnLst>
                          </p:cTn>
                        </p:par>
                        <p:par>
                          <p:cTn id="31" fill="hold">
                            <p:stCondLst>
                              <p:cond delay="3000"/>
                            </p:stCondLst>
                            <p:childTnLst>
                              <p:par>
                                <p:cTn id="32" presetID="22" presetClass="entr" presetSubtype="2"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right)">
                                      <p:cBhvr>
                                        <p:cTn id="34" dur="500"/>
                                        <p:tgtEl>
                                          <p:spTgt spid="14"/>
                                        </p:tgtEl>
                                      </p:cBhvr>
                                    </p:animEffect>
                                  </p:childTnLst>
                                </p:cTn>
                              </p:par>
                              <p:par>
                                <p:cTn id="35" presetID="22" presetClass="entr" presetSubtype="8"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500"/>
                            </p:stCondLst>
                            <p:childTnLst>
                              <p:par>
                                <p:cTn id="39" presetID="22" presetClass="entr" presetSubtype="2"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right)">
                                      <p:cBhvr>
                                        <p:cTn id="41" dur="2000"/>
                                        <p:tgtEl>
                                          <p:spTgt spid="26"/>
                                        </p:tgtEl>
                                      </p:cBhvr>
                                    </p:animEffect>
                                  </p:childTnLst>
                                </p:cTn>
                              </p:par>
                            </p:childTnLst>
                          </p:cTn>
                        </p:par>
                        <p:par>
                          <p:cTn id="42" fill="hold">
                            <p:stCondLst>
                              <p:cond delay="5500"/>
                            </p:stCondLst>
                            <p:childTnLst>
                              <p:par>
                                <p:cTn id="43" presetID="10" presetClass="entr" presetSubtype="0" fill="hold"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childTnLst>
                          </p:cTn>
                        </p:par>
                        <p:par>
                          <p:cTn id="46" fill="hold">
                            <p:stCondLst>
                              <p:cond delay="6000"/>
                            </p:stCondLst>
                            <p:childTnLst>
                              <p:par>
                                <p:cTn id="47" presetID="10" presetClass="entr" presetSubtype="0"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2000"/>
                                        <p:tgtEl>
                                          <p:spTgt spid="27"/>
                                        </p:tgtEl>
                                      </p:cBhvr>
                                    </p:animEffect>
                                  </p:childTnLst>
                                </p:cTn>
                              </p:par>
                            </p:childTnLst>
                          </p:cTn>
                        </p:par>
                        <p:par>
                          <p:cTn id="50" fill="hold">
                            <p:stCondLst>
                              <p:cond delay="8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2000"/>
                                        <p:tgtEl>
                                          <p:spTgt spid="43"/>
                                        </p:tgtEl>
                                      </p:cBhvr>
                                    </p:animEffect>
                                  </p:childTnLst>
                                </p:cTn>
                              </p:par>
                              <p:par>
                                <p:cTn id="54" presetID="10" presetClass="entr" presetSubtype="0" fill="hold"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childTnLst>
                          </p:cTn>
                        </p:par>
                        <p:par>
                          <p:cTn id="57" fill="hold">
                            <p:stCondLst>
                              <p:cond delay="10000"/>
                            </p:stCondLst>
                            <p:childTnLst>
                              <p:par>
                                <p:cTn id="58" presetID="10" presetClass="entr" presetSubtype="0" fill="hold"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500"/>
                                        <p:tgtEl>
                                          <p:spTgt spid="5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childTnLst>
                          </p:cTn>
                        </p:par>
                        <p:par>
                          <p:cTn id="64" fill="hold">
                            <p:stCondLst>
                              <p:cond delay="10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2000"/>
                                        <p:tgtEl>
                                          <p:spTgt spid="49"/>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wipe(down)">
                                      <p:cBhvr>
                                        <p:cTn id="70" dur="500"/>
                                        <p:tgtEl>
                                          <p:spTgt spid="48"/>
                                        </p:tgtEl>
                                      </p:cBhvr>
                                    </p:animEffect>
                                  </p:childTnLst>
                                </p:cTn>
                              </p:par>
                            </p:childTnLst>
                          </p:cTn>
                        </p:par>
                        <p:par>
                          <p:cTn id="71" fill="hold">
                            <p:stCondLst>
                              <p:cond delay="12500"/>
                            </p:stCondLst>
                            <p:childTnLst>
                              <p:par>
                                <p:cTn id="72" presetID="10" presetClass="entr" presetSubtype="0"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500"/>
                                        <p:tgtEl>
                                          <p:spTgt spid="47"/>
                                        </p:tgtEl>
                                      </p:cBhvr>
                                    </p:animEffect>
                                  </p:childTnLst>
                                </p:cTn>
                              </p:par>
                            </p:childTnLst>
                          </p:cTn>
                        </p:par>
                        <p:par>
                          <p:cTn id="75" fill="hold">
                            <p:stCondLst>
                              <p:cond delay="13000"/>
                            </p:stCondLst>
                            <p:childTnLst>
                              <p:par>
                                <p:cTn id="76" presetID="22" presetClass="entr" presetSubtype="4"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down)">
                                      <p:cBhvr>
                                        <p:cTn id="78" dur="1000"/>
                                        <p:tgtEl>
                                          <p:spTgt spid="53"/>
                                        </p:tgtEl>
                                      </p:cBhvr>
                                    </p:animEffect>
                                  </p:childTnLst>
                                </p:cTn>
                              </p:par>
                              <p:par>
                                <p:cTn id="79" presetID="10" presetClass="entr" presetSubtype="0" fill="hold" nodeType="with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fade">
                                      <p:cBhvr>
                                        <p:cTn id="8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animBg="1"/>
      <p:bldP spid="47" grpId="0" animBg="1"/>
      <p:bldP spid="48" grpId="0" animBg="1"/>
      <p:bldP spid="49"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Azure Site Recovery</a:t>
            </a:r>
            <a:endParaRPr lang="en-US" dirty="0"/>
          </a:p>
        </p:txBody>
      </p:sp>
    </p:spTree>
    <p:extLst>
      <p:ext uri="{BB962C8B-B14F-4D97-AF65-F5344CB8AC3E}">
        <p14:creationId xmlns:p14="http://schemas.microsoft.com/office/powerpoint/2010/main" val="108544882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84" y="264964"/>
            <a:ext cx="11393367" cy="1097302"/>
          </a:xfrm>
        </p:spPr>
        <p:txBody>
          <a:bodyPr/>
          <a:lstStyle/>
          <a:p>
            <a:r>
              <a:rPr lang="en-US" dirty="0"/>
              <a:t>Azure Site Recovery: Year So Far…</a:t>
            </a:r>
          </a:p>
        </p:txBody>
      </p:sp>
      <p:sp>
        <p:nvSpPr>
          <p:cNvPr id="216" name="Title 1"/>
          <p:cNvSpPr txBox="1">
            <a:spLocks/>
          </p:cNvSpPr>
          <p:nvPr/>
        </p:nvSpPr>
        <p:spPr>
          <a:xfrm>
            <a:off x="645423" y="1666421"/>
            <a:ext cx="5268014" cy="618487"/>
          </a:xfrm>
          <a:prstGeom prst="rect">
            <a:avLst/>
          </a:prstGeom>
        </p:spPr>
        <p:txBody>
          <a:bodyPr vert="horz" wrap="square" lIns="198955" tIns="124347" rIns="198955" bIns="124347" rtlCol="0" anchor="ctr">
            <a:noAutofit/>
          </a:bodyPr>
          <a:lstStyle>
            <a:lvl1pPr algn="l" defTabSz="685870" rtl="0" eaLnBrk="1" latinLnBrk="0" hangingPunct="1">
              <a:lnSpc>
                <a:spcPts val="4632"/>
              </a:lnSpc>
              <a:spcBef>
                <a:spcPct val="0"/>
              </a:spcBef>
              <a:buNone/>
              <a:defRPr lang="en-US" sz="4265" b="0" kern="1200" cap="none" spc="-75" baseline="0">
                <a:ln w="3175">
                  <a:noFill/>
                </a:ln>
                <a:solidFill>
                  <a:schemeClr val="accent2"/>
                </a:solidFill>
                <a:effectLst/>
                <a:latin typeface="+mj-lt"/>
                <a:ea typeface="+mn-ea"/>
                <a:cs typeface="Segoe UI" pitchFamily="34" charset="0"/>
              </a:defRPr>
            </a:lvl1pPr>
          </a:lstStyle>
          <a:p>
            <a:pPr algn="ctr"/>
            <a:r>
              <a:rPr sz="2448" dirty="0">
                <a:solidFill>
                  <a:srgbClr val="000000"/>
                </a:solidFill>
              </a:rPr>
              <a:t>On-premises to On-premises protection</a:t>
            </a:r>
            <a:endParaRPr sz="1632" dirty="0">
              <a:solidFill>
                <a:srgbClr val="000000"/>
              </a:solidFill>
            </a:endParaRPr>
          </a:p>
        </p:txBody>
      </p:sp>
      <p:sp>
        <p:nvSpPr>
          <p:cNvPr id="217" name="Rectangle 216"/>
          <p:cNvSpPr/>
          <p:nvPr/>
        </p:nvSpPr>
        <p:spPr bwMode="auto">
          <a:xfrm>
            <a:off x="-172202" y="5488006"/>
            <a:ext cx="12607795" cy="1525174"/>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312" fontAlgn="base">
              <a:spcBef>
                <a:spcPct val="0"/>
              </a:spcBef>
              <a:spcAft>
                <a:spcPct val="0"/>
              </a:spcAft>
            </a:pPr>
            <a:endParaRPr lang="en-US" sz="1349" spc="-52" dirty="0">
              <a:gradFill>
                <a:gsLst>
                  <a:gs pos="0">
                    <a:srgbClr val="FFFFFF"/>
                  </a:gs>
                  <a:gs pos="100000">
                    <a:srgbClr val="FFFFFF"/>
                  </a:gs>
                </a:gsLst>
                <a:lin ang="5400000" scaled="0"/>
              </a:gradFill>
              <a:ea typeface="Segoe UI" pitchFamily="34" charset="0"/>
              <a:cs typeface="Segoe UI" pitchFamily="34" charset="0"/>
            </a:endParaRPr>
          </a:p>
        </p:txBody>
      </p:sp>
      <p:grpSp>
        <p:nvGrpSpPr>
          <p:cNvPr id="6" name="Group 5"/>
          <p:cNvGrpSpPr/>
          <p:nvPr/>
        </p:nvGrpSpPr>
        <p:grpSpPr>
          <a:xfrm>
            <a:off x="1562495" y="2413687"/>
            <a:ext cx="3433870" cy="3598175"/>
            <a:chOff x="2174767" y="2416210"/>
            <a:chExt cx="3433870" cy="3598175"/>
          </a:xfrm>
        </p:grpSpPr>
        <p:sp>
          <p:nvSpPr>
            <p:cNvPr id="222" name="Rectangle 5"/>
            <p:cNvSpPr>
              <a:spLocks noChangeArrowheads="1"/>
            </p:cNvSpPr>
            <p:nvPr/>
          </p:nvSpPr>
          <p:spPr bwMode="auto">
            <a:xfrm>
              <a:off x="2486374" y="4974975"/>
              <a:ext cx="428660" cy="512919"/>
            </a:xfrm>
            <a:prstGeom prst="rect">
              <a:avLst/>
            </a:prstGeom>
            <a:solidFill>
              <a:schemeClr val="bg2"/>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220" name="Freeform 219"/>
            <p:cNvSpPr>
              <a:spLocks/>
            </p:cNvSpPr>
            <p:nvPr/>
          </p:nvSpPr>
          <p:spPr bwMode="auto">
            <a:xfrm>
              <a:off x="4886905" y="4872871"/>
              <a:ext cx="721732" cy="615868"/>
            </a:xfrm>
            <a:custGeom>
              <a:avLst/>
              <a:gdLst>
                <a:gd name="T0" fmla="*/ 446 w 994"/>
                <a:gd name="T1" fmla="*/ 141 h 841"/>
                <a:gd name="T2" fmla="*/ 446 w 994"/>
                <a:gd name="T3" fmla="*/ 0 h 841"/>
                <a:gd name="T4" fmla="*/ 337 w 994"/>
                <a:gd name="T5" fmla="*/ 0 h 841"/>
                <a:gd name="T6" fmla="*/ 337 w 994"/>
                <a:gd name="T7" fmla="*/ 141 h 841"/>
                <a:gd name="T8" fmla="*/ 302 w 994"/>
                <a:gd name="T9" fmla="*/ 141 h 841"/>
                <a:gd name="T10" fmla="*/ 302 w 994"/>
                <a:gd name="T11" fmla="*/ 0 h 841"/>
                <a:gd name="T12" fmla="*/ 193 w 994"/>
                <a:gd name="T13" fmla="*/ 0 h 841"/>
                <a:gd name="T14" fmla="*/ 193 w 994"/>
                <a:gd name="T15" fmla="*/ 141 h 841"/>
                <a:gd name="T16" fmla="*/ 0 w 994"/>
                <a:gd name="T17" fmla="*/ 141 h 841"/>
                <a:gd name="T18" fmla="*/ 0 w 994"/>
                <a:gd name="T19" fmla="*/ 177 h 841"/>
                <a:gd name="T20" fmla="*/ 44 w 994"/>
                <a:gd name="T21" fmla="*/ 177 h 841"/>
                <a:gd name="T22" fmla="*/ 44 w 994"/>
                <a:gd name="T23" fmla="*/ 841 h 841"/>
                <a:gd name="T24" fmla="*/ 949 w 994"/>
                <a:gd name="T25" fmla="*/ 841 h 841"/>
                <a:gd name="T26" fmla="*/ 949 w 994"/>
                <a:gd name="T27" fmla="*/ 177 h 841"/>
                <a:gd name="T28" fmla="*/ 994 w 994"/>
                <a:gd name="T29" fmla="*/ 177 h 841"/>
                <a:gd name="T30" fmla="*/ 994 w 994"/>
                <a:gd name="T31" fmla="*/ 141 h 841"/>
                <a:gd name="T32" fmla="*/ 446 w 994"/>
                <a:gd name="T33" fmla="*/ 1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4" h="841">
                  <a:moveTo>
                    <a:pt x="446" y="141"/>
                  </a:moveTo>
                  <a:lnTo>
                    <a:pt x="446" y="0"/>
                  </a:lnTo>
                  <a:lnTo>
                    <a:pt x="337" y="0"/>
                  </a:lnTo>
                  <a:lnTo>
                    <a:pt x="337" y="141"/>
                  </a:lnTo>
                  <a:lnTo>
                    <a:pt x="302" y="141"/>
                  </a:lnTo>
                  <a:lnTo>
                    <a:pt x="302" y="0"/>
                  </a:lnTo>
                  <a:lnTo>
                    <a:pt x="193" y="0"/>
                  </a:lnTo>
                  <a:lnTo>
                    <a:pt x="193" y="141"/>
                  </a:lnTo>
                  <a:lnTo>
                    <a:pt x="0" y="141"/>
                  </a:lnTo>
                  <a:lnTo>
                    <a:pt x="0" y="177"/>
                  </a:lnTo>
                  <a:lnTo>
                    <a:pt x="44" y="177"/>
                  </a:lnTo>
                  <a:lnTo>
                    <a:pt x="44" y="841"/>
                  </a:lnTo>
                  <a:lnTo>
                    <a:pt x="949" y="841"/>
                  </a:lnTo>
                  <a:lnTo>
                    <a:pt x="949" y="177"/>
                  </a:lnTo>
                  <a:lnTo>
                    <a:pt x="994" y="177"/>
                  </a:lnTo>
                  <a:lnTo>
                    <a:pt x="994" y="141"/>
                  </a:lnTo>
                  <a:lnTo>
                    <a:pt x="446" y="141"/>
                  </a:lnTo>
                  <a:close/>
                </a:path>
              </a:pathLst>
            </a:custGeom>
            <a:solidFill>
              <a:schemeClr val="tx1">
                <a:lumMod val="20000"/>
                <a:lumOff val="80000"/>
              </a:schemeClr>
            </a:solidFill>
            <a:ln>
              <a:noFill/>
            </a:ln>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sp>
          <p:nvSpPr>
            <p:cNvPr id="221" name="Rectangle 5"/>
            <p:cNvSpPr>
              <a:spLocks noChangeArrowheads="1"/>
            </p:cNvSpPr>
            <p:nvPr/>
          </p:nvSpPr>
          <p:spPr bwMode="auto">
            <a:xfrm>
              <a:off x="4394220" y="4793694"/>
              <a:ext cx="531809" cy="696544"/>
            </a:xfrm>
            <a:prstGeom prst="rect">
              <a:avLst/>
            </a:prstGeom>
            <a:solidFill>
              <a:schemeClr val="bg1">
                <a:lumMod val="65000"/>
              </a:schemeClr>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cxnSp>
          <p:nvCxnSpPr>
            <p:cNvPr id="223" name="Straight Arrow Connector 222"/>
            <p:cNvCxnSpPr>
              <a:stCxn id="320" idx="14"/>
            </p:cNvCxnSpPr>
            <p:nvPr/>
          </p:nvCxnSpPr>
          <p:spPr>
            <a:xfrm>
              <a:off x="3110581" y="3392148"/>
              <a:ext cx="2803" cy="976972"/>
            </a:xfrm>
            <a:prstGeom prst="straightConnector1">
              <a:avLst/>
            </a:prstGeom>
            <a:ln w="57150">
              <a:solidFill>
                <a:schemeClr val="accent6"/>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a:off x="4550897" y="3392148"/>
              <a:ext cx="0" cy="997249"/>
            </a:xfrm>
            <a:prstGeom prst="straightConnector1">
              <a:avLst/>
            </a:prstGeom>
            <a:ln w="57150">
              <a:solidFill>
                <a:schemeClr val="accent6"/>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25" name="Group 224"/>
            <p:cNvGrpSpPr/>
            <p:nvPr/>
          </p:nvGrpSpPr>
          <p:grpSpPr>
            <a:xfrm>
              <a:off x="2806910" y="2416210"/>
              <a:ext cx="2529322" cy="999803"/>
              <a:chOff x="616226" y="1630760"/>
              <a:chExt cx="4596553" cy="1801531"/>
            </a:xfrm>
          </p:grpSpPr>
          <p:sp>
            <p:nvSpPr>
              <p:cNvPr id="320" name="Freeform 95"/>
              <p:cNvSpPr>
                <a:spLocks/>
              </p:cNvSpPr>
              <p:nvPr/>
            </p:nvSpPr>
            <p:spPr bwMode="auto">
              <a:xfrm flipH="1">
                <a:off x="616226" y="2000989"/>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85000"/>
                </a:schemeClr>
              </a:solidFill>
              <a:ln>
                <a:noFill/>
              </a:ln>
              <a:extLst/>
            </p:spPr>
            <p:txBody>
              <a:bodyPr vert="horz" wrap="square" lIns="69925" tIns="34962" rIns="69925" bIns="34962" numCol="1" anchor="t" anchorCtr="0" compatLnSpc="1">
                <a:prstTxWarp prst="textNoShape">
                  <a:avLst/>
                </a:prstTxWarp>
              </a:bodyPr>
              <a:lstStyle/>
              <a:p>
                <a:pPr defTabSz="699267"/>
                <a:endParaRPr lang="en-US" sz="1378" dirty="0">
                  <a:solidFill>
                    <a:srgbClr val="000000"/>
                  </a:solidFill>
                </a:endParaRPr>
              </a:p>
            </p:txBody>
          </p:sp>
          <p:sp>
            <p:nvSpPr>
              <p:cNvPr id="321" name="Freeform 95"/>
              <p:cNvSpPr>
                <a:spLocks/>
              </p:cNvSpPr>
              <p:nvPr/>
            </p:nvSpPr>
            <p:spPr bwMode="auto">
              <a:xfrm flipH="1">
                <a:off x="3075030" y="1792342"/>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accent4"/>
              </a:solidFill>
              <a:ln>
                <a:noFill/>
              </a:ln>
              <a:extLst/>
            </p:spPr>
            <p:txBody>
              <a:bodyPr vert="horz" wrap="square" lIns="69925" tIns="34962" rIns="69925" bIns="34962" numCol="1" anchor="t" anchorCtr="0" compatLnSpc="1">
                <a:prstTxWarp prst="textNoShape">
                  <a:avLst/>
                </a:prstTxWarp>
              </a:bodyPr>
              <a:lstStyle/>
              <a:p>
                <a:pPr defTabSz="699267"/>
                <a:endParaRPr lang="en-US" sz="1378" dirty="0">
                  <a:solidFill>
                    <a:srgbClr val="000000"/>
                  </a:solidFill>
                </a:endParaRPr>
              </a:p>
            </p:txBody>
          </p:sp>
          <p:sp>
            <p:nvSpPr>
              <p:cNvPr id="322" name="Freeform 95"/>
              <p:cNvSpPr>
                <a:spLocks/>
              </p:cNvSpPr>
              <p:nvPr/>
            </p:nvSpPr>
            <p:spPr bwMode="auto">
              <a:xfrm flipH="1">
                <a:off x="1281693" y="1630760"/>
                <a:ext cx="2774055" cy="180153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kern="0" dirty="0">
                  <a:solidFill>
                    <a:srgbClr val="505050"/>
                  </a:solidFill>
                </a:endParaRPr>
              </a:p>
            </p:txBody>
          </p:sp>
          <p:sp>
            <p:nvSpPr>
              <p:cNvPr id="323" name="TextBox 322"/>
              <p:cNvSpPr txBox="1"/>
              <p:nvPr/>
            </p:nvSpPr>
            <p:spPr>
              <a:xfrm>
                <a:off x="1467131" y="2418609"/>
                <a:ext cx="2454914" cy="934238"/>
              </a:xfrm>
              <a:prstGeom prst="rect">
                <a:avLst/>
              </a:prstGeom>
              <a:noFill/>
              <a:ln>
                <a:noFill/>
              </a:ln>
            </p:spPr>
            <p:txBody>
              <a:bodyPr wrap="none" lIns="137082" tIns="109666" rIns="137082" bIns="109666" rtlCol="0">
                <a:spAutoFit/>
              </a:bodyPr>
              <a:lstStyle/>
              <a:p>
                <a:pPr algn="ctr" defTabSz="698608">
                  <a:lnSpc>
                    <a:spcPct val="90000"/>
                  </a:lnSpc>
                  <a:spcAft>
                    <a:spcPts val="450"/>
                  </a:spcAft>
                </a:pPr>
                <a:r>
                  <a:rPr lang="en-US" sz="1072" b="1" kern="0" dirty="0">
                    <a:solidFill>
                      <a:srgbClr val="FFFFFF"/>
                    </a:solidFill>
                  </a:rPr>
                  <a:t>Microsoft Azure </a:t>
                </a:r>
                <a:br>
                  <a:rPr lang="en-US" sz="1072" b="1" kern="0" dirty="0">
                    <a:solidFill>
                      <a:srgbClr val="FFFFFF"/>
                    </a:solidFill>
                  </a:rPr>
                </a:br>
                <a:r>
                  <a:rPr lang="en-US" sz="1072" b="1" kern="0" dirty="0">
                    <a:solidFill>
                      <a:srgbClr val="FFFFFF"/>
                    </a:solidFill>
                  </a:rPr>
                  <a:t>Site Recovery</a:t>
                </a:r>
              </a:p>
            </p:txBody>
          </p:sp>
        </p:grpSp>
        <p:sp>
          <p:nvSpPr>
            <p:cNvPr id="226" name="Left-Right Arrow 225"/>
            <p:cNvSpPr/>
            <p:nvPr/>
          </p:nvSpPr>
          <p:spPr bwMode="auto">
            <a:xfrm>
              <a:off x="3372740" y="5001576"/>
              <a:ext cx="899694" cy="116976"/>
            </a:xfrm>
            <a:prstGeom prst="leftRightArrow">
              <a:avLst>
                <a:gd name="adj1" fmla="val 54971"/>
                <a:gd name="adj2" fmla="val 50215"/>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51" tIns="111881" rIns="139851" bIns="111881" numCol="1" spcCol="0" rtlCol="0" fromWordArt="0" anchor="ctr" anchorCtr="0" forceAA="0" compatLnSpc="1">
              <a:prstTxWarp prst="textNoShape">
                <a:avLst/>
              </a:prstTxWarp>
              <a:noAutofit/>
            </a:bodyPr>
            <a:lstStyle/>
            <a:p>
              <a:pPr algn="ctr" defTabSz="713088" fontAlgn="base">
                <a:lnSpc>
                  <a:spcPct val="90000"/>
                </a:lnSpc>
                <a:spcBef>
                  <a:spcPct val="0"/>
                </a:spcBef>
                <a:spcAft>
                  <a:spcPct val="0"/>
                </a:spcAft>
              </a:pPr>
              <a:endParaRPr lang="en-US" sz="766" dirty="0">
                <a:gradFill>
                  <a:gsLst>
                    <a:gs pos="0">
                      <a:srgbClr val="FFFFFF"/>
                    </a:gs>
                    <a:gs pos="100000">
                      <a:srgbClr val="FFFFFF"/>
                    </a:gs>
                  </a:gsLst>
                  <a:lin ang="5400000" scaled="0"/>
                </a:gradFill>
                <a:ea typeface="Segoe UI" pitchFamily="34" charset="0"/>
                <a:cs typeface="Segoe UI" pitchFamily="34" charset="0"/>
              </a:endParaRPr>
            </a:p>
          </p:txBody>
        </p:sp>
        <p:sp>
          <p:nvSpPr>
            <p:cNvPr id="227" name="TextBox 226"/>
            <p:cNvSpPr txBox="1"/>
            <p:nvPr/>
          </p:nvSpPr>
          <p:spPr>
            <a:xfrm>
              <a:off x="3159872" y="3633296"/>
              <a:ext cx="1378822" cy="310854"/>
            </a:xfrm>
            <a:prstGeom prst="rect">
              <a:avLst/>
            </a:prstGeom>
            <a:noFill/>
          </p:spPr>
          <p:txBody>
            <a:bodyPr wrap="square" lIns="136979" tIns="0" rIns="136979" bIns="0" rtlCol="0">
              <a:spAutoFit/>
            </a:bodyPr>
            <a:lstStyle>
              <a:defPPr>
                <a:defRPr lang="en-US"/>
              </a:defPPr>
              <a:lvl1pPr defTabSz="913538">
                <a:lnSpc>
                  <a:spcPct val="90000"/>
                </a:lnSpc>
                <a:spcAft>
                  <a:spcPts val="588"/>
                </a:spcAft>
                <a:defRPr sz="1100">
                  <a:solidFill>
                    <a:srgbClr val="505050"/>
                  </a:solidFill>
                </a:defRPr>
              </a:lvl1pPr>
            </a:lstStyle>
            <a:p>
              <a:pPr algn="ctr"/>
              <a:r>
                <a:rPr lang="en-US" sz="1122" b="1" dirty="0"/>
                <a:t>Communication Channel</a:t>
              </a:r>
            </a:p>
          </p:txBody>
        </p:sp>
        <p:sp>
          <p:nvSpPr>
            <p:cNvPr id="228" name="Rectangle 227"/>
            <p:cNvSpPr/>
            <p:nvPr/>
          </p:nvSpPr>
          <p:spPr>
            <a:xfrm>
              <a:off x="3330656" y="4609277"/>
              <a:ext cx="1021180" cy="934423"/>
            </a:xfrm>
            <a:prstGeom prst="rect">
              <a:avLst/>
            </a:prstGeom>
            <a:noFill/>
          </p:spPr>
          <p:txBody>
            <a:bodyPr wrap="square" lIns="136979" tIns="0" rIns="136979" bIns="0" rtlCol="0">
              <a:spAutoFit/>
            </a:bodyPr>
            <a:lstStyle/>
            <a:p>
              <a:pPr algn="ctr" defTabSz="698608">
                <a:lnSpc>
                  <a:spcPct val="90000"/>
                </a:lnSpc>
                <a:spcBef>
                  <a:spcPts val="816"/>
                </a:spcBef>
                <a:spcAft>
                  <a:spcPts val="816"/>
                </a:spcAft>
              </a:pPr>
              <a:r>
                <a:rPr lang="en-US" sz="925" b="1" dirty="0">
                  <a:solidFill>
                    <a:srgbClr val="505050"/>
                  </a:solidFill>
                </a:rPr>
                <a:t>Replication channel: </a:t>
              </a:r>
              <a:br>
                <a:rPr lang="en-US" sz="925" b="1" dirty="0">
                  <a:solidFill>
                    <a:srgbClr val="505050"/>
                  </a:solidFill>
                </a:rPr>
              </a:br>
              <a:r>
                <a:rPr lang="en-US" sz="925" b="1" dirty="0">
                  <a:solidFill>
                    <a:srgbClr val="505050"/>
                  </a:solidFill>
                </a:rPr>
                <a:t>Hyper-V </a:t>
              </a:r>
            </a:p>
            <a:p>
              <a:pPr algn="ctr" defTabSz="698608">
                <a:lnSpc>
                  <a:spcPct val="90000"/>
                </a:lnSpc>
                <a:spcAft>
                  <a:spcPts val="450"/>
                </a:spcAft>
              </a:pPr>
              <a:r>
                <a:rPr lang="en-US" sz="925" b="1" dirty="0">
                  <a:solidFill>
                    <a:srgbClr val="505050"/>
                  </a:solidFill>
                </a:rPr>
                <a:t>Replica, </a:t>
              </a:r>
              <a:r>
                <a:rPr lang="en-US" sz="925" b="1" dirty="0">
                  <a:solidFill>
                    <a:srgbClr val="000000"/>
                  </a:solidFill>
                </a:rPr>
                <a:t>SQL </a:t>
              </a:r>
              <a:r>
                <a:rPr lang="en-US" sz="925" b="1" dirty="0" smtClean="0">
                  <a:solidFill>
                    <a:srgbClr val="000000"/>
                  </a:solidFill>
                </a:rPr>
                <a:t>AlwaysOn</a:t>
              </a:r>
              <a:endParaRPr lang="en-US" sz="925" b="1" dirty="0">
                <a:solidFill>
                  <a:srgbClr val="000000"/>
                </a:solidFill>
              </a:endParaRPr>
            </a:p>
            <a:p>
              <a:pPr algn="ctr" defTabSz="698608">
                <a:lnSpc>
                  <a:spcPct val="90000"/>
                </a:lnSpc>
                <a:spcAft>
                  <a:spcPts val="450"/>
                </a:spcAft>
              </a:pPr>
              <a:endParaRPr lang="en-US" sz="918" b="1" dirty="0">
                <a:solidFill>
                  <a:srgbClr val="505050"/>
                </a:solidFill>
              </a:endParaRPr>
            </a:p>
          </p:txBody>
        </p:sp>
        <p:sp>
          <p:nvSpPr>
            <p:cNvPr id="229" name="TextBox 228"/>
            <p:cNvSpPr txBox="1"/>
            <p:nvPr/>
          </p:nvSpPr>
          <p:spPr>
            <a:xfrm>
              <a:off x="2854063" y="5477583"/>
              <a:ext cx="528932" cy="536802"/>
            </a:xfrm>
            <a:prstGeom prst="rect">
              <a:avLst/>
            </a:prstGeom>
            <a:noFill/>
          </p:spPr>
          <p:txBody>
            <a:bodyPr wrap="square" lIns="0" tIns="111881" rIns="0" bIns="111881" rtlCol="0">
              <a:spAutoFit/>
            </a:bodyPr>
            <a:lstStyle/>
            <a:p>
              <a:pPr defTabSz="699267">
                <a:lnSpc>
                  <a:spcPct val="90000"/>
                </a:lnSpc>
                <a:spcAft>
                  <a:spcPts val="460"/>
                </a:spcAft>
              </a:pPr>
              <a:r>
                <a:rPr lang="en-US" sz="1122" b="1" kern="0" dirty="0">
                  <a:solidFill>
                    <a:srgbClr val="FFFFFF"/>
                  </a:solidFill>
                </a:rPr>
                <a:t>Primary Site</a:t>
              </a:r>
            </a:p>
          </p:txBody>
        </p:sp>
        <p:grpSp>
          <p:nvGrpSpPr>
            <p:cNvPr id="230" name="Group 229"/>
            <p:cNvGrpSpPr/>
            <p:nvPr/>
          </p:nvGrpSpPr>
          <p:grpSpPr>
            <a:xfrm>
              <a:off x="2841270" y="4669996"/>
              <a:ext cx="531810" cy="852958"/>
              <a:chOff x="13103226" y="2775830"/>
              <a:chExt cx="1039812" cy="1616572"/>
            </a:xfrm>
          </p:grpSpPr>
          <p:sp>
            <p:nvSpPr>
              <p:cNvPr id="311" name="Rectangle 5"/>
              <p:cNvSpPr>
                <a:spLocks noChangeArrowheads="1"/>
              </p:cNvSpPr>
              <p:nvPr/>
            </p:nvSpPr>
            <p:spPr bwMode="auto">
              <a:xfrm>
                <a:off x="13103226" y="2775830"/>
                <a:ext cx="1039812" cy="1616572"/>
              </a:xfrm>
              <a:prstGeom prst="rect">
                <a:avLst/>
              </a:prstGeom>
              <a:solidFill>
                <a:schemeClr val="accent2"/>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312"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313"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314"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315"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316"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317"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318"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319"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grpSp>
        <p:sp>
          <p:nvSpPr>
            <p:cNvPr id="231" name="TextBox 230"/>
            <p:cNvSpPr txBox="1"/>
            <p:nvPr/>
          </p:nvSpPr>
          <p:spPr>
            <a:xfrm>
              <a:off x="2884003" y="5278424"/>
              <a:ext cx="446345" cy="225960"/>
            </a:xfrm>
            <a:prstGeom prst="rect">
              <a:avLst/>
            </a:prstGeom>
            <a:noFill/>
          </p:spPr>
          <p:txBody>
            <a:bodyPr wrap="square" lIns="0" tIns="0" rIns="0" bIns="0" rtlCol="0">
              <a:spAutoFit/>
            </a:bodyPr>
            <a:lstStyle/>
            <a:p>
              <a:pPr algn="ctr" defTabSz="699267">
                <a:lnSpc>
                  <a:spcPct val="90000"/>
                </a:lnSpc>
              </a:pPr>
              <a:r>
                <a:rPr lang="en-US" sz="816" dirty="0">
                  <a:solidFill>
                    <a:srgbClr val="FFFFFF"/>
                  </a:solidFill>
                </a:rPr>
                <a:t>Windows Server</a:t>
              </a:r>
            </a:p>
          </p:txBody>
        </p:sp>
        <p:sp>
          <p:nvSpPr>
            <p:cNvPr id="232" name="Rectangle 231"/>
            <p:cNvSpPr/>
            <p:nvPr/>
          </p:nvSpPr>
          <p:spPr bwMode="auto">
            <a:xfrm>
              <a:off x="2841270" y="4390620"/>
              <a:ext cx="531470" cy="28303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51" tIns="111881" rIns="139851" bIns="111881" numCol="1" spcCol="0" rtlCol="0" fromWordArt="0" anchor="t" anchorCtr="0" forceAA="0" compatLnSpc="1">
              <a:prstTxWarp prst="textNoShape">
                <a:avLst/>
              </a:prstTxWarp>
              <a:noAutofit/>
            </a:bodyPr>
            <a:lstStyle/>
            <a:p>
              <a:pPr algn="ctr" defTabSz="713088" fontAlgn="base">
                <a:lnSpc>
                  <a:spcPct val="90000"/>
                </a:lnSpc>
                <a:spcBef>
                  <a:spcPct val="0"/>
                </a:spcBef>
                <a:spcAft>
                  <a:spcPct val="0"/>
                </a:spcAft>
              </a:pPr>
              <a:endParaRPr lang="en-US" sz="1530" dirty="0">
                <a:gradFill>
                  <a:gsLst>
                    <a:gs pos="0">
                      <a:srgbClr val="FFFFFF"/>
                    </a:gs>
                    <a:gs pos="100000">
                      <a:srgbClr val="FFFFFF"/>
                    </a:gs>
                  </a:gsLst>
                  <a:lin ang="5400000" scaled="0"/>
                </a:gradFill>
                <a:ea typeface="Segoe UI" pitchFamily="34" charset="0"/>
                <a:cs typeface="Segoe UI" pitchFamily="34" charset="0"/>
              </a:endParaRPr>
            </a:p>
          </p:txBody>
        </p:sp>
        <p:pic>
          <p:nvPicPr>
            <p:cNvPr id="233" name="Picture 23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35812" y="4409577"/>
              <a:ext cx="551617" cy="221500"/>
            </a:xfrm>
            <a:prstGeom prst="rect">
              <a:avLst/>
            </a:prstGeom>
          </p:spPr>
        </p:pic>
        <p:sp>
          <p:nvSpPr>
            <p:cNvPr id="234" name="TextBox 233"/>
            <p:cNvSpPr txBox="1"/>
            <p:nvPr/>
          </p:nvSpPr>
          <p:spPr>
            <a:xfrm>
              <a:off x="4170346" y="5433384"/>
              <a:ext cx="631964" cy="536802"/>
            </a:xfrm>
            <a:prstGeom prst="rect">
              <a:avLst/>
            </a:prstGeom>
            <a:noFill/>
          </p:spPr>
          <p:txBody>
            <a:bodyPr wrap="square" lIns="0" tIns="111881" rIns="0" bIns="111881" rtlCol="0">
              <a:spAutoFit/>
            </a:bodyPr>
            <a:lstStyle>
              <a:defPPr>
                <a:defRPr lang="en-US"/>
              </a:defPPr>
              <a:lvl1pPr algn="ctr">
                <a:lnSpc>
                  <a:spcPct val="90000"/>
                </a:lnSpc>
                <a:spcAft>
                  <a:spcPts val="600"/>
                </a:spcAft>
                <a:defRPr sz="1400" kern="0">
                  <a:gradFill>
                    <a:gsLst>
                      <a:gs pos="2917">
                        <a:srgbClr val="000000"/>
                      </a:gs>
                      <a:gs pos="30000">
                        <a:srgbClr val="000000"/>
                      </a:gs>
                    </a:gsLst>
                    <a:lin ang="5400000" scaled="0"/>
                  </a:gradFill>
                </a:defRPr>
              </a:lvl1pPr>
            </a:lstStyle>
            <a:p>
              <a:pPr algn="r" defTabSz="699267"/>
              <a:r>
                <a:rPr lang="en-US" sz="1122" b="1" dirty="0">
                  <a:solidFill>
                    <a:srgbClr val="FFFFFF"/>
                  </a:solidFill>
                </a:rPr>
                <a:t>Recovery Site</a:t>
              </a:r>
            </a:p>
          </p:txBody>
        </p:sp>
        <p:grpSp>
          <p:nvGrpSpPr>
            <p:cNvPr id="235" name="Group 234"/>
            <p:cNvGrpSpPr/>
            <p:nvPr/>
          </p:nvGrpSpPr>
          <p:grpSpPr>
            <a:xfrm>
              <a:off x="4273143" y="4672982"/>
              <a:ext cx="531811" cy="849135"/>
              <a:chOff x="13103226" y="2775830"/>
              <a:chExt cx="1039812" cy="1616572"/>
            </a:xfrm>
          </p:grpSpPr>
          <p:sp>
            <p:nvSpPr>
              <p:cNvPr id="302" name="Rectangle 5"/>
              <p:cNvSpPr>
                <a:spLocks noChangeArrowheads="1"/>
              </p:cNvSpPr>
              <p:nvPr/>
            </p:nvSpPr>
            <p:spPr bwMode="auto">
              <a:xfrm>
                <a:off x="13103226" y="2775830"/>
                <a:ext cx="1039812" cy="1616572"/>
              </a:xfrm>
              <a:prstGeom prst="rect">
                <a:avLst/>
              </a:prstGeom>
              <a:solidFill>
                <a:schemeClr val="accent2"/>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303"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304"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305"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306"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307"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308"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309"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sp>
            <p:nvSpPr>
              <p:cNvPr id="310"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69925" tIns="34962" rIns="69925" bIns="34962" numCol="1" anchor="t" anchorCtr="0" compatLnSpc="1">
                <a:prstTxWarp prst="textNoShape">
                  <a:avLst/>
                </a:prstTxWarp>
              </a:bodyPr>
              <a:lstStyle/>
              <a:p>
                <a:pPr defTabSz="699267"/>
                <a:endParaRPr lang="en-US" sz="1224" dirty="0">
                  <a:solidFill>
                    <a:srgbClr val="000000"/>
                  </a:solidFill>
                </a:endParaRPr>
              </a:p>
            </p:txBody>
          </p:sp>
        </p:grpSp>
        <p:sp>
          <p:nvSpPr>
            <p:cNvPr id="236" name="TextBox 235"/>
            <p:cNvSpPr txBox="1"/>
            <p:nvPr/>
          </p:nvSpPr>
          <p:spPr>
            <a:xfrm>
              <a:off x="4315876" y="5278220"/>
              <a:ext cx="446345" cy="225960"/>
            </a:xfrm>
            <a:prstGeom prst="rect">
              <a:avLst/>
            </a:prstGeom>
            <a:noFill/>
          </p:spPr>
          <p:txBody>
            <a:bodyPr wrap="square" lIns="0" tIns="0" rIns="0" bIns="0" rtlCol="0">
              <a:spAutoFit/>
            </a:bodyPr>
            <a:lstStyle/>
            <a:p>
              <a:pPr algn="ctr" defTabSz="699267">
                <a:lnSpc>
                  <a:spcPct val="90000"/>
                </a:lnSpc>
              </a:pPr>
              <a:r>
                <a:rPr lang="en-US" sz="816" dirty="0">
                  <a:solidFill>
                    <a:srgbClr val="FFFFFF"/>
                  </a:solidFill>
                </a:rPr>
                <a:t>Windows Server</a:t>
              </a:r>
            </a:p>
          </p:txBody>
        </p:sp>
        <p:sp>
          <p:nvSpPr>
            <p:cNvPr id="237" name="Rectangle 236"/>
            <p:cNvSpPr/>
            <p:nvPr/>
          </p:nvSpPr>
          <p:spPr bwMode="auto">
            <a:xfrm>
              <a:off x="4272435" y="4388765"/>
              <a:ext cx="532518" cy="28303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51" tIns="111881" rIns="139851" bIns="111881" numCol="1" spcCol="0" rtlCol="0" fromWordArt="0" anchor="t" anchorCtr="0" forceAA="0" compatLnSpc="1">
              <a:prstTxWarp prst="textNoShape">
                <a:avLst/>
              </a:prstTxWarp>
              <a:noAutofit/>
            </a:bodyPr>
            <a:lstStyle/>
            <a:p>
              <a:pPr algn="ctr" defTabSz="713088" fontAlgn="base">
                <a:lnSpc>
                  <a:spcPct val="90000"/>
                </a:lnSpc>
                <a:spcBef>
                  <a:spcPct val="0"/>
                </a:spcBef>
                <a:spcAft>
                  <a:spcPct val="0"/>
                </a:spcAft>
              </a:pPr>
              <a:endParaRPr lang="en-US" sz="1530" dirty="0">
                <a:gradFill>
                  <a:gsLst>
                    <a:gs pos="0">
                      <a:srgbClr val="FFFFFF"/>
                    </a:gs>
                    <a:gs pos="100000">
                      <a:srgbClr val="FFFFFF"/>
                    </a:gs>
                  </a:gsLst>
                  <a:lin ang="5400000" scaled="0"/>
                </a:gradFill>
                <a:ea typeface="Segoe UI" pitchFamily="34" charset="0"/>
                <a:cs typeface="Segoe UI" pitchFamily="34" charset="0"/>
              </a:endParaRPr>
            </a:p>
          </p:txBody>
        </p:sp>
        <p:grpSp>
          <p:nvGrpSpPr>
            <p:cNvPr id="238" name="Group 237"/>
            <p:cNvGrpSpPr/>
            <p:nvPr/>
          </p:nvGrpSpPr>
          <p:grpSpPr>
            <a:xfrm>
              <a:off x="2311440" y="5273942"/>
              <a:ext cx="125790" cy="243566"/>
              <a:chOff x="7791149" y="4987730"/>
              <a:chExt cx="192916" cy="370370"/>
            </a:xfrm>
          </p:grpSpPr>
          <p:sp>
            <p:nvSpPr>
              <p:cNvPr id="299"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sp>
            <p:nvSpPr>
              <p:cNvPr id="300"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sp>
            <p:nvSpPr>
              <p:cNvPr id="301"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grpSp>
        <p:grpSp>
          <p:nvGrpSpPr>
            <p:cNvPr id="239" name="Group 238"/>
            <p:cNvGrpSpPr/>
            <p:nvPr/>
          </p:nvGrpSpPr>
          <p:grpSpPr>
            <a:xfrm>
              <a:off x="2174767" y="5274998"/>
              <a:ext cx="125790" cy="243566"/>
              <a:chOff x="7791149" y="4987730"/>
              <a:chExt cx="192916" cy="370370"/>
            </a:xfrm>
          </p:grpSpPr>
          <p:sp>
            <p:nvSpPr>
              <p:cNvPr id="296"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sp>
            <p:nvSpPr>
              <p:cNvPr id="297"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sp>
            <p:nvSpPr>
              <p:cNvPr id="298"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grpSp>
        <p:grpSp>
          <p:nvGrpSpPr>
            <p:cNvPr id="240" name="Group 239"/>
            <p:cNvGrpSpPr/>
            <p:nvPr/>
          </p:nvGrpSpPr>
          <p:grpSpPr>
            <a:xfrm>
              <a:off x="5113749" y="5268735"/>
              <a:ext cx="125790" cy="243566"/>
              <a:chOff x="7791149" y="4987730"/>
              <a:chExt cx="192916" cy="370370"/>
            </a:xfrm>
          </p:grpSpPr>
          <p:sp>
            <p:nvSpPr>
              <p:cNvPr id="293"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sp>
            <p:nvSpPr>
              <p:cNvPr id="294"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sp>
            <p:nvSpPr>
              <p:cNvPr id="295"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9267"/>
                <a:endParaRPr lang="en-US" sz="1378" dirty="0">
                  <a:solidFill>
                    <a:srgbClr val="505050"/>
                  </a:solidFill>
                </a:endParaRPr>
              </a:p>
            </p:txBody>
          </p:sp>
        </p:grpSp>
        <p:pic>
          <p:nvPicPr>
            <p:cNvPr id="279" name="Picture 27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72999" y="4409577"/>
              <a:ext cx="551617" cy="221500"/>
            </a:xfrm>
            <a:prstGeom prst="rect">
              <a:avLst/>
            </a:prstGeom>
          </p:spPr>
        </p:pic>
      </p:grpSp>
      <p:sp>
        <p:nvSpPr>
          <p:cNvPr id="143" name="Title 1"/>
          <p:cNvSpPr txBox="1">
            <a:spLocks/>
          </p:cNvSpPr>
          <p:nvPr/>
        </p:nvSpPr>
        <p:spPr>
          <a:xfrm>
            <a:off x="6871027" y="1660751"/>
            <a:ext cx="4825911" cy="3171805"/>
          </a:xfrm>
          <a:prstGeom prst="rect">
            <a:avLst/>
          </a:prstGeom>
        </p:spPr>
        <p:txBody>
          <a:bodyPr vert="horz" wrap="square" lIns="198955" tIns="124347" rIns="198955" bIns="124347" rtlCol="0" anchor="t">
            <a:noAutofit/>
          </a:bodyPr>
          <a:lstStyle>
            <a:lvl1pPr algn="l" defTabSz="685870" rtl="0" eaLnBrk="1" latinLnBrk="0" hangingPunct="1">
              <a:lnSpc>
                <a:spcPts val="4632"/>
              </a:lnSpc>
              <a:spcBef>
                <a:spcPct val="0"/>
              </a:spcBef>
              <a:buNone/>
              <a:defRPr lang="en-US" sz="4265" b="0" kern="1200" cap="none" spc="-75" baseline="0">
                <a:ln w="3175">
                  <a:noFill/>
                </a:ln>
                <a:solidFill>
                  <a:schemeClr val="accent2"/>
                </a:solidFill>
                <a:effectLst/>
                <a:latin typeface="+mj-lt"/>
                <a:ea typeface="+mn-ea"/>
                <a:cs typeface="Segoe UI" pitchFamily="34" charset="0"/>
              </a:defRPr>
            </a:lvl1pPr>
          </a:lstStyle>
          <a:p>
            <a:r>
              <a:rPr sz="3264" dirty="0">
                <a:solidFill>
                  <a:srgbClr val="505050"/>
                </a:solidFill>
              </a:rPr>
              <a:t>GA </a:t>
            </a:r>
            <a:r>
              <a:rPr sz="3264" dirty="0" smtClean="0">
                <a:solidFill>
                  <a:srgbClr val="505050"/>
                </a:solidFill>
              </a:rPr>
              <a:t>January </a:t>
            </a:r>
            <a:r>
              <a:rPr sz="3264" dirty="0">
                <a:solidFill>
                  <a:srgbClr val="505050"/>
                </a:solidFill>
              </a:rPr>
              <a:t>2014</a:t>
            </a:r>
          </a:p>
          <a:p>
            <a:endParaRPr sz="3264" u="sng" dirty="0" smtClean="0">
              <a:solidFill>
                <a:srgbClr val="505050"/>
              </a:solidFill>
            </a:endParaRPr>
          </a:p>
          <a:p>
            <a:r>
              <a:rPr sz="3264" dirty="0" smtClean="0">
                <a:solidFill>
                  <a:srgbClr val="505050"/>
                </a:solidFill>
              </a:rPr>
              <a:t>Azure </a:t>
            </a:r>
            <a:r>
              <a:rPr sz="3264" dirty="0">
                <a:solidFill>
                  <a:srgbClr val="505050"/>
                </a:solidFill>
              </a:rPr>
              <a:t>Site Recovery: DR Orchestration between on-premises Hyper-V Sites</a:t>
            </a:r>
          </a:p>
        </p:txBody>
      </p:sp>
    </p:spTree>
    <p:extLst>
      <p:ext uri="{BB962C8B-B14F-4D97-AF65-F5344CB8AC3E}">
        <p14:creationId xmlns:p14="http://schemas.microsoft.com/office/powerpoint/2010/main" val="134124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yHojMppB7ke_G1rtyo8aFw"/>
</p:tagLst>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E14 Speaker PPT Template_v02" id="{50058BDF-B89C-4986-B552-F406C7823503}" vid="{EAC20B3F-40E5-4561-A0C3-22E70033EBBD}"/>
    </a:ext>
  </a:extLst>
</a:theme>
</file>

<file path=ppt/theme/theme2.xml><?xml version="1.0" encoding="utf-8"?>
<a:theme xmlns:a="http://schemas.openxmlformats.org/drawingml/2006/main" name="1_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3.xml><?xml version="1.0" encoding="utf-8"?>
<a:theme xmlns:a="http://schemas.openxmlformats.org/drawingml/2006/main" name="STB Product Families 2013">
  <a:themeElements>
    <a:clrScheme name="STB Product Families 2013 colors">
      <a:dk1>
        <a:srgbClr val="000000"/>
      </a:dk1>
      <a:lt1>
        <a:srgbClr val="FFFFFF"/>
      </a:lt1>
      <a:dk2>
        <a:srgbClr val="505050"/>
      </a:dk2>
      <a:lt2>
        <a:srgbClr val="D2D2D2"/>
      </a:lt2>
      <a:accent1>
        <a:srgbClr val="008272"/>
      </a:accent1>
      <a:accent2>
        <a:srgbClr val="0072C6"/>
      </a:accent2>
      <a:accent3>
        <a:srgbClr val="00188F"/>
      </a:accent3>
      <a:accent4>
        <a:srgbClr val="002050"/>
      </a:accent4>
      <a:accent5>
        <a:srgbClr val="BA141A"/>
      </a:accent5>
      <a:accent6>
        <a:srgbClr val="4668C5"/>
      </a:accent6>
      <a:hlink>
        <a:srgbClr val="505050"/>
      </a:hlink>
      <a:folHlink>
        <a:srgbClr val="505050"/>
      </a:folHlink>
    </a:clrScheme>
    <a:fontScheme name="STB-2013-SegoeUI">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Cloud and Enterprise Products Template July 2013.potx" id="{D758CEDE-5CA6-4C03-87FE-218944EC3508}" vid="{06B439C2-CBAA-4105-8305-59DB90A14B7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Abhishek Agrawal, Hector Linares, Karsten Bott, Pavel Lobanov</External_x0020_Speaker>
    <Session_x0020_Code xmlns="e36bfbf9-5e42-489c-a259-4c54eb22cb57"> CDP-B339</Session_x0020_Code>
    <Presentation_x0020_Date xmlns="e36bfbf9-5e42-489c-a259-4c54eb22cb57">2014-10-29T00:00:00+01:00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openxmlformats.org/package/2006/metadata/core-properties"/>
    <ds:schemaRef ds:uri="http://schemas.microsoft.com/office/2006/metadata/properties"/>
    <ds:schemaRef ds:uri="e36bfbf9-5e42-489c-a259-4c54eb22cb57"/>
    <ds:schemaRef ds:uri="http://schemas.microsoft.com/office/2006/documentManagement/types"/>
    <ds:schemaRef ds:uri="http://purl.org/dc/terms/"/>
    <ds:schemaRef ds:uri="http://purl.org/dc/dcmitype/"/>
    <ds:schemaRef ds:uri="http://www.w3.org/XML/1998/namespace"/>
    <ds:schemaRef ds:uri="http://schemas.microsoft.com/sharepoint/v3"/>
    <ds:schemaRef ds:uri="http://schemas.microsoft.com/office/infopath/2007/PartnerControls"/>
    <ds:schemaRef ds:uri="230e9df3-be65-4c73-a93b-d1236ebd677e"/>
    <ds:schemaRef ds:uri="http://purl.org/dc/elements/1.1/"/>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3</TotalTime>
  <Words>4909</Words>
  <Application>Microsoft Office PowerPoint</Application>
  <PresentationFormat>Custom</PresentationFormat>
  <Paragraphs>680</Paragraphs>
  <Slides>53</Slides>
  <Notes>26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53</vt:i4>
      </vt:variant>
    </vt:vector>
  </HeadingPairs>
  <TitlesOfParts>
    <vt:vector size="66" baseType="lpstr">
      <vt:lpstr>Aharoni</vt:lpstr>
      <vt:lpstr>Arial</vt:lpstr>
      <vt:lpstr>Calibri</vt:lpstr>
      <vt:lpstr>Segoe Pro</vt:lpstr>
      <vt:lpstr>Segoe Pro Light</vt:lpstr>
      <vt:lpstr>Segoe Semibold</vt:lpstr>
      <vt:lpstr>Segoe UI</vt:lpstr>
      <vt:lpstr>Segoe UI Light</vt:lpstr>
      <vt:lpstr>Times New Roman</vt:lpstr>
      <vt:lpstr>Wingdings</vt:lpstr>
      <vt:lpstr>TEE14 Speaker PPT Template</vt:lpstr>
      <vt:lpstr>1_TEE14 Speaker PPT Template</vt:lpstr>
      <vt:lpstr>STB Product Families 2013</vt:lpstr>
      <vt:lpstr>PowerPoint Presentation</vt:lpstr>
      <vt:lpstr> Leveraging SAN Replication for Enterprise Grade Disaster Recovery with Azure Site Recovery and System Center</vt:lpstr>
      <vt:lpstr>Session Objectives and Takeaways</vt:lpstr>
      <vt:lpstr>Lap Around Microsoft’s Business Continuity Solutions</vt:lpstr>
      <vt:lpstr>Business Continuity Challenges</vt:lpstr>
      <vt:lpstr>Business Continuity Challenges</vt:lpstr>
      <vt:lpstr>Microsoft Solutions</vt:lpstr>
      <vt:lpstr>Azure Site Recovery</vt:lpstr>
      <vt:lpstr>Azure Site Recovery: Year So Far…</vt:lpstr>
      <vt:lpstr>Azure Site Recovery: Year So Far…</vt:lpstr>
      <vt:lpstr>Azure Site Recovery: Year So Far…</vt:lpstr>
      <vt:lpstr>Announcing Today</vt:lpstr>
      <vt:lpstr>Double-click on SAN Replication Support</vt:lpstr>
      <vt:lpstr>Introducing ASR with SAN Replication</vt:lpstr>
      <vt:lpstr>Azure Site Recovery with SAN Replication Storage Partners</vt:lpstr>
      <vt:lpstr>Refresher: Azure Site Recovery Capabilities</vt:lpstr>
      <vt:lpstr>Refresher: ASR with Hyper-V Replica</vt:lpstr>
      <vt:lpstr>Consistent Azure Site Recovery Capabilities</vt:lpstr>
      <vt:lpstr>SAN Replication </vt:lpstr>
      <vt:lpstr>Demo</vt:lpstr>
      <vt:lpstr>SAN Replication Configuration in Depth</vt:lpstr>
      <vt:lpstr>PowerPoint Presentation</vt:lpstr>
      <vt:lpstr>Standards Based Storage Management</vt:lpstr>
      <vt:lpstr>Initial Storage Discovery</vt:lpstr>
      <vt:lpstr>Storage Provisioning</vt:lpstr>
      <vt:lpstr>Storage Provisioning</vt:lpstr>
      <vt:lpstr>Storage Provisioning</vt:lpstr>
      <vt:lpstr>What is a Replication Group?</vt:lpstr>
      <vt:lpstr>What is a Replication Group?</vt:lpstr>
      <vt:lpstr>Enabling Storage Replication</vt:lpstr>
      <vt:lpstr>Enabling Storage Replication</vt:lpstr>
      <vt:lpstr>Workload Deployment</vt:lpstr>
      <vt:lpstr>Workload Deployment</vt:lpstr>
      <vt:lpstr>Workload Migration</vt:lpstr>
      <vt:lpstr>Recovery of  VM Workloads</vt:lpstr>
      <vt:lpstr>Demo</vt:lpstr>
      <vt:lpstr>Workload Failover</vt:lpstr>
      <vt:lpstr>Workload Failover</vt:lpstr>
      <vt:lpstr>Workload Failover</vt:lpstr>
      <vt:lpstr>Demo</vt:lpstr>
      <vt:lpstr>Orchestrated Recovery using Recovery Plans</vt:lpstr>
      <vt:lpstr>Software Requirements  </vt:lpstr>
      <vt:lpstr>Software Requirements</vt:lpstr>
      <vt:lpstr>Azure Site Recovery </vt:lpstr>
      <vt:lpstr>Session Objectives and Takeaways</vt:lpstr>
      <vt:lpstr>Related Content</vt:lpstr>
      <vt:lpstr>ASR Resources</vt:lpstr>
      <vt:lpstr>For more information</vt:lpstr>
      <vt:lpstr>Resources</vt:lpstr>
      <vt:lpstr>Azure</vt:lpstr>
      <vt:lpstr>Please Complete An Evaluation Form Your input is important!</vt:lpstr>
      <vt:lpstr>Evaluate this session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SAN Replication for Enterprise Grade Disaster Recovery with Azure Site Recovery and System Center</dc:title>
  <dc:subject>TechEd 2014</dc:subject>
  <dc:creator>Shows</dc:creator>
  <cp:keywords/>
  <dc:description>Template: Jordan Cayabyab, Artitudes Design
Formatting: 
Audience Type:</dc:description>
  <cp:lastModifiedBy>Shows</cp:lastModifiedBy>
  <cp:revision>6</cp:revision>
  <dcterms:created xsi:type="dcterms:W3CDTF">2014-10-29T12:33:46Z</dcterms:created>
  <dcterms:modified xsi:type="dcterms:W3CDTF">2014-10-29T15:58:33Z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