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7" r:id="rId12"/>
    <p:sldId id="263" r:id="rId13"/>
    <p:sldId id="268" r:id="rId14"/>
    <p:sldId id="264" r:id="rId15"/>
    <p:sldId id="265" r:id="rId16"/>
    <p:sldId id="266" r:id="rId1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7"/>
            <p14:sldId id="263"/>
            <p14:sldId id="268"/>
            <p14:sldId id="264"/>
            <p14:sldId id="265"/>
            <p14:sldId id="26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673" autoAdjust="0"/>
  </p:normalViewPr>
  <p:slideViewPr>
    <p:cSldViewPr snapToObjects="1">
      <p:cViewPr varScale="1">
        <p:scale>
          <a:sx n="76" d="100"/>
          <a:sy n="76" d="100"/>
        </p:scale>
        <p:origin x="624"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50" d="100"/>
        <a:sy n="50"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1034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1108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331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5008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5127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1188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0757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983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microsoft.com/learning/en/us/classlocator.aspx" TargetMode="External"/><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PowerShell.org"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1393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228502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68710936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4916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41417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49" y="2125661"/>
            <a:ext cx="9221787" cy="2103119"/>
          </a:xfrm>
        </p:spPr>
        <p:txBody>
          <a:bodyPr/>
          <a:lstStyle/>
          <a:p>
            <a:r>
              <a:rPr lang="en-US" dirty="0" smtClean="0"/>
              <a:t>PowerShell </a:t>
            </a:r>
            <a:br>
              <a:rPr lang="en-US" dirty="0" smtClean="0"/>
            </a:br>
            <a:r>
              <a:rPr lang="en-US" dirty="0" smtClean="0"/>
              <a:t>Unplugged</a:t>
            </a:r>
            <a:endParaRPr lang="en-US" dirty="0"/>
          </a:p>
        </p:txBody>
      </p:sp>
      <p:sp>
        <p:nvSpPr>
          <p:cNvPr id="3" name="Text Placeholder 2"/>
          <p:cNvSpPr>
            <a:spLocks noGrp="1"/>
          </p:cNvSpPr>
          <p:nvPr>
            <p:ph type="body" sz="quarter" idx="14"/>
          </p:nvPr>
        </p:nvSpPr>
        <p:spPr>
          <a:xfrm>
            <a:off x="274638" y="4457381"/>
            <a:ext cx="6857999" cy="1554481"/>
          </a:xfrm>
        </p:spPr>
        <p:txBody>
          <a:bodyPr/>
          <a:lstStyle/>
          <a:p>
            <a:r>
              <a:rPr lang="en-US" dirty="0" smtClean="0"/>
              <a:t>Jeffrey Snover</a:t>
            </a:r>
          </a:p>
          <a:p>
            <a:r>
              <a:rPr lang="en-US" dirty="0" smtClean="0"/>
              <a:t>Distinguished Engineer - MSFT</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dirty="0" smtClean="0"/>
          </a:p>
          <a:p>
            <a:pPr>
              <a:buClr>
                <a:srgbClr val="FFFFFF"/>
              </a:buClr>
            </a:pPr>
            <a:r>
              <a:rPr lang="en-US" dirty="0" smtClean="0"/>
              <a:t>CDP-B357</a:t>
            </a:r>
            <a:endParaRPr lang="en-US" dirty="0"/>
          </a:p>
        </p:txBody>
      </p:sp>
    </p:spTree>
    <p:extLst>
      <p:ext uri="{BB962C8B-B14F-4D97-AF65-F5344CB8AC3E}">
        <p14:creationId xmlns:p14="http://schemas.microsoft.com/office/powerpoint/2010/main" val="24872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 of Three Parents</a:t>
            </a:r>
            <a:endParaRPr lang="en-US" dirty="0"/>
          </a:p>
        </p:txBody>
      </p:sp>
      <p:sp>
        <p:nvSpPr>
          <p:cNvPr id="3" name="Text Placeholder 2"/>
          <p:cNvSpPr>
            <a:spLocks noGrp="1"/>
          </p:cNvSpPr>
          <p:nvPr>
            <p:ph type="body" sz="quarter" idx="11"/>
          </p:nvPr>
        </p:nvSpPr>
        <p:spPr>
          <a:xfrm>
            <a:off x="274639" y="1212849"/>
            <a:ext cx="11889564" cy="4124206"/>
          </a:xfrm>
        </p:spPr>
        <p:txBody>
          <a:bodyPr/>
          <a:lstStyle/>
          <a:p>
            <a:r>
              <a:rPr lang="en-US" dirty="0" smtClean="0"/>
              <a:t>Unix</a:t>
            </a:r>
          </a:p>
          <a:p>
            <a:r>
              <a:rPr lang="en-US" dirty="0"/>
              <a:t>	</a:t>
            </a:r>
            <a:r>
              <a:rPr lang="en-US" dirty="0" smtClean="0"/>
              <a:t>Composition:  A | B | C</a:t>
            </a:r>
          </a:p>
          <a:p>
            <a:r>
              <a:rPr lang="en-US" dirty="0" smtClean="0"/>
              <a:t>VMS/DCL</a:t>
            </a:r>
          </a:p>
          <a:p>
            <a:r>
              <a:rPr lang="en-US" dirty="0" smtClean="0"/>
              <a:t>	Predictability:  Verb &amp; Noun</a:t>
            </a:r>
          </a:p>
          <a:p>
            <a:r>
              <a:rPr lang="en-US" dirty="0" smtClean="0"/>
              <a:t>AS400/CL</a:t>
            </a:r>
          </a:p>
          <a:p>
            <a:r>
              <a:rPr lang="en-US" dirty="0"/>
              <a:t>	</a:t>
            </a:r>
            <a:r>
              <a:rPr lang="en-US" dirty="0" smtClean="0"/>
              <a:t>Business:  Safety, Security, </a:t>
            </a:r>
            <a:r>
              <a:rPr lang="en-US" dirty="0"/>
              <a:t>A</a:t>
            </a:r>
            <a:r>
              <a:rPr lang="en-US" dirty="0" smtClean="0"/>
              <a:t>uditability, Errors, etc.</a:t>
            </a:r>
          </a:p>
        </p:txBody>
      </p:sp>
    </p:spTree>
    <p:extLst>
      <p:ext uri="{BB962C8B-B14F-4D97-AF65-F5344CB8AC3E}">
        <p14:creationId xmlns:p14="http://schemas.microsoft.com/office/powerpoint/2010/main" val="3728211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Keys to learning PowerShell</a:t>
            </a:r>
            <a:endParaRPr lang="en-US" dirty="0"/>
          </a:p>
        </p:txBody>
      </p:sp>
      <p:sp>
        <p:nvSpPr>
          <p:cNvPr id="4" name="Text Placeholder 3"/>
          <p:cNvSpPr>
            <a:spLocks noGrp="1"/>
          </p:cNvSpPr>
          <p:nvPr>
            <p:ph type="body" sz="quarter" idx="11"/>
          </p:nvPr>
        </p:nvSpPr>
        <p:spPr>
          <a:xfrm>
            <a:off x="274639" y="1212849"/>
            <a:ext cx="11889564" cy="4124206"/>
          </a:xfrm>
        </p:spPr>
        <p:txBody>
          <a:bodyPr/>
          <a:lstStyle/>
          <a:p>
            <a:r>
              <a:rPr lang="en-US" dirty="0" smtClean="0"/>
              <a:t>Learn how to learn</a:t>
            </a:r>
          </a:p>
          <a:p>
            <a:r>
              <a:rPr lang="en-US" dirty="0" smtClean="0"/>
              <a:t>Get-Help &amp; Update-Help</a:t>
            </a:r>
          </a:p>
          <a:p>
            <a:r>
              <a:rPr lang="en-US" dirty="0" smtClean="0"/>
              <a:t>Get-Command &amp; Show-Command</a:t>
            </a:r>
          </a:p>
          <a:p>
            <a:r>
              <a:rPr lang="en-US" dirty="0" smtClean="0"/>
              <a:t>Get-Member &amp; Show-Object</a:t>
            </a:r>
          </a:p>
          <a:p>
            <a:r>
              <a:rPr lang="en-US" dirty="0" smtClean="0"/>
              <a:t>Get-</a:t>
            </a:r>
            <a:r>
              <a:rPr lang="en-US" dirty="0" err="1" smtClean="0"/>
              <a:t>PSDrive</a:t>
            </a:r>
            <a:endParaRPr lang="en-US" dirty="0" smtClean="0"/>
          </a:p>
          <a:p>
            <a:endParaRPr lang="en-US" dirty="0"/>
          </a:p>
        </p:txBody>
      </p:sp>
    </p:spTree>
    <p:extLst>
      <p:ext uri="{BB962C8B-B14F-4D97-AF65-F5344CB8AC3E}">
        <p14:creationId xmlns:p14="http://schemas.microsoft.com/office/powerpoint/2010/main" val="1831762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Text Placeholder 2"/>
          <p:cNvSpPr>
            <a:spLocks noGrp="1"/>
          </p:cNvSpPr>
          <p:nvPr>
            <p:ph type="body" sz="quarter" idx="11"/>
          </p:nvPr>
        </p:nvSpPr>
        <p:spPr>
          <a:xfrm>
            <a:off x="274639" y="1212849"/>
            <a:ext cx="11889564" cy="6032421"/>
          </a:xfrm>
        </p:spPr>
        <p:txBody>
          <a:bodyPr/>
          <a:lstStyle/>
          <a:p>
            <a:r>
              <a:rPr lang="en-US" dirty="0"/>
              <a:t>The goal is to show you the tools and techniques to learn PowerShell</a:t>
            </a:r>
          </a:p>
          <a:p>
            <a:endParaRPr lang="en-US" dirty="0" smtClean="0"/>
          </a:p>
          <a:p>
            <a:r>
              <a:rPr lang="en-US" dirty="0" smtClean="0"/>
              <a:t>You won’t learn how to manage anything (probably)</a:t>
            </a:r>
          </a:p>
          <a:p>
            <a:endParaRPr lang="en-US" dirty="0" smtClean="0"/>
          </a:p>
          <a:p>
            <a:r>
              <a:rPr lang="en-US" dirty="0" smtClean="0"/>
              <a:t>All about exploration &amp; having/overcoming problems</a:t>
            </a:r>
          </a:p>
          <a:p>
            <a:endParaRPr lang="en-US" dirty="0"/>
          </a:p>
          <a:p>
            <a:r>
              <a:rPr lang="en-US" dirty="0"/>
              <a:t>You are going to see lots of typing mistakes and errors</a:t>
            </a:r>
          </a:p>
          <a:p>
            <a:endParaRPr lang="en-US" dirty="0"/>
          </a:p>
        </p:txBody>
      </p:sp>
    </p:spTree>
    <p:extLst>
      <p:ext uri="{BB962C8B-B14F-4D97-AF65-F5344CB8AC3E}">
        <p14:creationId xmlns:p14="http://schemas.microsoft.com/office/powerpoint/2010/main" val="561511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Let’s EXPLORE!!!</a:t>
            </a:r>
            <a:endParaRPr lang="en-US"/>
          </a:p>
        </p:txBody>
      </p:sp>
    </p:spTree>
    <p:extLst>
      <p:ext uri="{BB962C8B-B14F-4D97-AF65-F5344CB8AC3E}">
        <p14:creationId xmlns:p14="http://schemas.microsoft.com/office/powerpoint/2010/main" val="5090325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p>
        </p:txBody>
      </p:sp>
      <p:sp>
        <p:nvSpPr>
          <p:cNvPr id="3" name="Text Placeholder 2"/>
          <p:cNvSpPr>
            <a:spLocks noGrp="1"/>
          </p:cNvSpPr>
          <p:nvPr>
            <p:ph type="body" sz="quarter" idx="11"/>
          </p:nvPr>
        </p:nvSpPr>
        <p:spPr>
          <a:xfrm>
            <a:off x="274639" y="1212849"/>
            <a:ext cx="11889564" cy="3790781"/>
          </a:xfrm>
        </p:spPr>
        <p:txBody>
          <a:bodyPr/>
          <a:lstStyle/>
          <a:p>
            <a:r>
              <a:rPr lang="en-US" dirty="0" smtClean="0">
                <a:hlinkClick r:id="rId2"/>
              </a:rPr>
              <a:t>http://</a:t>
            </a:r>
            <a:r>
              <a:rPr lang="en-US" dirty="0" err="1" smtClean="0">
                <a:hlinkClick r:id="rId2"/>
              </a:rPr>
              <a:t>PowerShell.org</a:t>
            </a:r>
            <a:endParaRPr lang="en-US" dirty="0" smtClean="0"/>
          </a:p>
          <a:p>
            <a:pPr marL="600075" lvl="1" indent="-571500">
              <a:buFont typeface="Arial"/>
              <a:buChar char="•"/>
            </a:pPr>
            <a:r>
              <a:rPr lang="en-US" dirty="0" smtClean="0"/>
              <a:t>The Scripting Games!</a:t>
            </a:r>
          </a:p>
          <a:p>
            <a:pPr marL="600075" lvl="1" indent="-571500">
              <a:buFont typeface="Arial"/>
              <a:buChar char="•"/>
            </a:pPr>
            <a:r>
              <a:rPr lang="en-US" dirty="0" smtClean="0"/>
              <a:t>The PowerShell Summit (Europe and North America)!</a:t>
            </a:r>
          </a:p>
          <a:p>
            <a:pPr marL="600075" lvl="1" indent="-571500">
              <a:buFont typeface="Arial"/>
              <a:buChar char="•"/>
            </a:pPr>
            <a:r>
              <a:rPr lang="en-US" dirty="0" smtClean="0"/>
              <a:t>Free PowerShell-related eBooks!</a:t>
            </a:r>
          </a:p>
          <a:p>
            <a:pPr marL="600075" lvl="1" indent="-571500">
              <a:buFont typeface="Arial"/>
              <a:buChar char="•"/>
            </a:pPr>
            <a:r>
              <a:rPr lang="en-US" dirty="0" smtClean="0"/>
              <a:t>Friendly Q&amp;A Forums!</a:t>
            </a:r>
          </a:p>
          <a:p>
            <a:pPr marL="600075" lvl="1" indent="-571500">
              <a:buFont typeface="Arial"/>
              <a:buChar char="•"/>
            </a:pPr>
            <a:r>
              <a:rPr lang="en-US" dirty="0" err="1" smtClean="0"/>
              <a:t>TechLetter</a:t>
            </a:r>
            <a:r>
              <a:rPr lang="en-US" dirty="0" smtClean="0"/>
              <a:t> monthly newsletter!</a:t>
            </a:r>
          </a:p>
          <a:p>
            <a:pPr marL="600075" lvl="1" indent="-571500">
              <a:buFont typeface="Arial"/>
              <a:buChar char="•"/>
            </a:pPr>
            <a:r>
              <a:rPr lang="en-US" dirty="0" err="1" smtClean="0"/>
              <a:t>TechSession</a:t>
            </a:r>
            <a:r>
              <a:rPr lang="en-US" dirty="0" smtClean="0"/>
              <a:t> monthly webinars!</a:t>
            </a:r>
          </a:p>
          <a:p>
            <a:pPr marL="600075" lvl="1" indent="-571500">
              <a:buFont typeface="Arial"/>
              <a:buChar char="•"/>
            </a:pPr>
            <a:r>
              <a:rPr lang="en-US" dirty="0" smtClean="0"/>
              <a:t>Desired State Configuration (DSC) Hub!</a:t>
            </a:r>
          </a:p>
          <a:p>
            <a:pPr marL="600075" lvl="1" indent="-571500">
              <a:buFont typeface="Arial"/>
              <a:buChar char="•"/>
            </a:pPr>
            <a:r>
              <a:rPr lang="en-US" dirty="0" smtClean="0"/>
              <a:t>Tons More!</a:t>
            </a:r>
          </a:p>
          <a:p>
            <a:pPr marL="600075" lvl="1" indent="-571500">
              <a:buFont typeface="Arial"/>
              <a:buChar char="•"/>
            </a:pPr>
            <a:r>
              <a:rPr lang="en-US" dirty="0" smtClean="0"/>
              <a:t>Everything’s community-produced and community-owned!</a:t>
            </a:r>
            <a:endParaRPr lang="en-US" dirty="0"/>
          </a:p>
        </p:txBody>
      </p:sp>
    </p:spTree>
    <p:extLst>
      <p:ext uri="{BB962C8B-B14F-4D97-AF65-F5344CB8AC3E}">
        <p14:creationId xmlns:p14="http://schemas.microsoft.com/office/powerpoint/2010/main" val="17967551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39660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4123753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Jeffrey Snover</External_x0020_Speaker>
    <Session_x0020_Code xmlns="e36bfbf9-5e42-489c-a259-4c54eb22cb57">CDP-B357</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230e9df3-be65-4c73-a93b-d1236ebd677e"/>
    <ds:schemaRef ds:uri="e36bfbf9-5e42-489c-a259-4c54eb22cb57"/>
    <ds:schemaRef ds:uri="http://purl.org/dc/dcmitype/"/>
    <ds:schemaRef ds:uri="http://purl.org/dc/te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162</TotalTime>
  <Words>1158</Words>
  <Application>Microsoft Office PowerPoint</Application>
  <PresentationFormat>Custom</PresentationFormat>
  <Paragraphs>134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Segoe UI</vt:lpstr>
      <vt:lpstr>Segoe UI Light</vt:lpstr>
      <vt:lpstr>Wingdings</vt:lpstr>
      <vt:lpstr>TEE14 Speaker PPT Template</vt:lpstr>
      <vt:lpstr>PowerPoint Presentation</vt:lpstr>
      <vt:lpstr>PowerShell  Unplugged</vt:lpstr>
      <vt:lpstr>Tale of Three Parents</vt:lpstr>
      <vt:lpstr>Keys to learning PowerShell</vt:lpstr>
      <vt:lpstr>Expectations</vt:lpstr>
      <vt:lpstr>Let’s EXPLORE!!!</vt:lpstr>
      <vt:lpstr>Community Resources</vt:lpstr>
      <vt:lpstr>For more information</vt:lpstr>
      <vt:lpstr>Resources</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PowerShell Unplugged with Jeffrey Snover</dc:title>
  <dc:subject>TechEd 2014</dc:subject>
  <dc:creator>Shows</dc:creator>
  <cp:keywords/>
  <dc:description>Template: Jordan Cayabyab, Artitudes Design
Formatting: 
Audience Type:</dc:description>
  <cp:lastModifiedBy>Shows</cp:lastModifiedBy>
  <cp:revision>5</cp:revision>
  <dcterms:created xsi:type="dcterms:W3CDTF">2014-10-27T09:59:13Z</dcterms:created>
  <dcterms:modified xsi:type="dcterms:W3CDTF">2014-10-29T15:58:58Z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